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7484"/>
    <a:srgbClr val="237669"/>
    <a:srgbClr val="4F81BD"/>
    <a:srgbClr val="49C6B0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33" autoAdjust="0"/>
  </p:normalViewPr>
  <p:slideViewPr>
    <p:cSldViewPr>
      <p:cViewPr varScale="1">
        <p:scale>
          <a:sx n="107" d="100"/>
          <a:sy n="107" d="100"/>
        </p:scale>
        <p:origin x="-678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亮亮图文旗舰店</a:t>
            </a:r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558849" y="-3987824"/>
            <a:ext cx="12704048" cy="10326294"/>
          </a:xfrm>
          <a:prstGeom prst="rect">
            <a:avLst/>
          </a:prstGeom>
          <a:effectLst/>
        </p:spPr>
      </p:pic>
      <p:sp>
        <p:nvSpPr>
          <p:cNvPr id="5" name="文本框 4"/>
          <p:cNvSpPr txBox="1"/>
          <p:nvPr/>
        </p:nvSpPr>
        <p:spPr>
          <a:xfrm>
            <a:off x="4943872" y="2782226"/>
            <a:ext cx="6900348" cy="769441"/>
          </a:xfrm>
          <a:prstGeom prst="rect">
            <a:avLst/>
          </a:prstGeom>
          <a:noFill/>
          <a:effectLst>
            <a:glow rad="25400">
              <a:srgbClr val="DDEEF3"/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EFEFE"/>
                </a:solidFill>
                <a:effectLst>
                  <a:glow rad="12700">
                    <a:srgbClr val="DDEEF3"/>
                  </a:glow>
                </a:effectLst>
                <a:latin typeface="方正准圆_GBK" panose="03000509000000000000" pitchFamily="65" charset="-122"/>
                <a:ea typeface="方正准圆_GBK" panose="03000509000000000000" pitchFamily="65" charset="-122"/>
              </a:rPr>
              <a:t>简约星空科技毕业论文答辩</a:t>
            </a:r>
            <a:endParaRPr lang="zh-CN" altLang="en-US" sz="4400" dirty="0">
              <a:solidFill>
                <a:srgbClr val="FEFEFE"/>
              </a:solidFill>
              <a:effectLst>
                <a:glow rad="12700">
                  <a:srgbClr val="DDEEF3"/>
                </a:glow>
              </a:effectLst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43872" y="2412894"/>
            <a:ext cx="679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rgbClr val="FAFAFA"/>
                </a:solidFill>
                <a:latin typeface="Impact" panose="020B0806030902050204" pitchFamily="34" charset="0"/>
              </a:rPr>
              <a:t>THE GRADUATION OF REPORT</a:t>
            </a:r>
            <a:endParaRPr lang="zh-CN" altLang="en-US" dirty="0">
              <a:solidFill>
                <a:srgbClr val="FAFAFA"/>
              </a:solidFill>
              <a:latin typeface="Impact" panose="020B0806030902050204" pitchFamily="34" charset="0"/>
            </a:endParaRPr>
          </a:p>
        </p:txBody>
      </p:sp>
      <p:sp>
        <p:nvSpPr>
          <p:cNvPr id="7" name="文本框 136"/>
          <p:cNvSpPr txBox="1"/>
          <p:nvPr/>
        </p:nvSpPr>
        <p:spPr>
          <a:xfrm>
            <a:off x="4943872" y="3590200"/>
            <a:ext cx="6796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rgbClr val="F9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答辩模版</a:t>
            </a:r>
            <a:r>
              <a:rPr lang="en-US" altLang="zh-CN" sz="1600" dirty="0" smtClean="0">
                <a:solidFill>
                  <a:srgbClr val="F9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srgbClr val="F9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毕业设计</a:t>
            </a:r>
            <a:r>
              <a:rPr lang="en-US" altLang="zh-CN" sz="1600" dirty="0" smtClean="0">
                <a:solidFill>
                  <a:srgbClr val="F9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rgbClr val="F9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学术报告</a:t>
            </a:r>
            <a:r>
              <a:rPr lang="en-US" altLang="zh-CN" sz="1600" dirty="0" smtClean="0">
                <a:solidFill>
                  <a:srgbClr val="F9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srgbClr val="F9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开题报告通用</a:t>
            </a:r>
            <a:r>
              <a:rPr lang="en-US" altLang="zh-CN" sz="1600" dirty="0" smtClean="0">
                <a:solidFill>
                  <a:srgbClr val="F9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1600" dirty="0">
              <a:solidFill>
                <a:srgbClr val="F9F9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38"/>
          <p:cNvSpPr txBox="1"/>
          <p:nvPr/>
        </p:nvSpPr>
        <p:spPr>
          <a:xfrm>
            <a:off x="5663952" y="404499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6F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sz="2000" dirty="0" smtClean="0">
                <a:solidFill>
                  <a:srgbClr val="F6F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：亮亮图文</a:t>
            </a:r>
            <a:endParaRPr lang="en-US" altLang="zh-CN" sz="2000" dirty="0" err="1" smtClean="0">
              <a:solidFill>
                <a:srgbClr val="F6F6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75"/>
          <p:cNvSpPr txBox="1"/>
          <p:nvPr/>
        </p:nvSpPr>
        <p:spPr>
          <a:xfrm>
            <a:off x="9408368" y="404499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6F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导师</a:t>
            </a:r>
            <a:r>
              <a:rPr lang="zh-CN" altLang="en-US" sz="2000" dirty="0" smtClean="0">
                <a:solidFill>
                  <a:srgbClr val="F6F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：亮亮图文</a:t>
            </a:r>
            <a:endParaRPr lang="zh-CN" altLang="en-US" sz="2000" dirty="0" smtClean="0">
              <a:solidFill>
                <a:srgbClr val="F6F6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/>
          <p:nvPr/>
        </p:nvSpPr>
        <p:spPr bwMode="auto">
          <a:xfrm>
            <a:off x="1269094" y="1710051"/>
            <a:ext cx="2754629" cy="2730896"/>
          </a:xfrm>
          <a:custGeom>
            <a:avLst/>
            <a:gdLst>
              <a:gd name="T0" fmla="*/ 2147483646 w 197"/>
              <a:gd name="T1" fmla="*/ 2147483646 h 195"/>
              <a:gd name="T2" fmla="*/ 2147483646 w 197"/>
              <a:gd name="T3" fmla="*/ 2147483646 h 195"/>
              <a:gd name="T4" fmla="*/ 2147483646 w 197"/>
              <a:gd name="T5" fmla="*/ 2147483646 h 195"/>
              <a:gd name="T6" fmla="*/ 2147483646 w 197"/>
              <a:gd name="T7" fmla="*/ 2147483646 h 195"/>
              <a:gd name="T8" fmla="*/ 2147483646 w 197"/>
              <a:gd name="T9" fmla="*/ 2147483646 h 195"/>
              <a:gd name="T10" fmla="*/ 2147483646 w 197"/>
              <a:gd name="T11" fmla="*/ 2147483646 h 195"/>
              <a:gd name="T12" fmla="*/ 2147483646 w 197"/>
              <a:gd name="T13" fmla="*/ 2147483646 h 195"/>
              <a:gd name="T14" fmla="*/ 2147483646 w 197"/>
              <a:gd name="T15" fmla="*/ 2147483646 h 195"/>
              <a:gd name="T16" fmla="*/ 2147483646 w 197"/>
              <a:gd name="T17" fmla="*/ 2147483646 h 195"/>
              <a:gd name="T18" fmla="*/ 2147483646 w 197"/>
              <a:gd name="T19" fmla="*/ 2147483646 h 195"/>
              <a:gd name="T20" fmla="*/ 2147483646 w 197"/>
              <a:gd name="T21" fmla="*/ 2147483646 h 195"/>
              <a:gd name="T22" fmla="*/ 2147483646 w 197"/>
              <a:gd name="T23" fmla="*/ 0 h 195"/>
              <a:gd name="T24" fmla="*/ 2147483646 w 197"/>
              <a:gd name="T25" fmla="*/ 2147483646 h 195"/>
              <a:gd name="T26" fmla="*/ 2147483646 w 197"/>
              <a:gd name="T27" fmla="*/ 0 h 195"/>
              <a:gd name="T28" fmla="*/ 2147483646 w 197"/>
              <a:gd name="T29" fmla="*/ 2147483646 h 195"/>
              <a:gd name="T30" fmla="*/ 2147483646 w 197"/>
              <a:gd name="T31" fmla="*/ 2147483646 h 195"/>
              <a:gd name="T32" fmla="*/ 2147483646 w 197"/>
              <a:gd name="T33" fmla="*/ 2147483646 h 195"/>
              <a:gd name="T34" fmla="*/ 2147483646 w 197"/>
              <a:gd name="T35" fmla="*/ 2147483646 h 195"/>
              <a:gd name="T36" fmla="*/ 2147483646 w 197"/>
              <a:gd name="T37" fmla="*/ 2147483646 h 195"/>
              <a:gd name="T38" fmla="*/ 2147483646 w 197"/>
              <a:gd name="T39" fmla="*/ 2147483646 h 195"/>
              <a:gd name="T40" fmla="*/ 2147483646 w 197"/>
              <a:gd name="T41" fmla="*/ 2147483646 h 195"/>
              <a:gd name="T42" fmla="*/ 2147483646 w 197"/>
              <a:gd name="T43" fmla="*/ 2147483646 h 195"/>
              <a:gd name="T44" fmla="*/ 2147483646 w 197"/>
              <a:gd name="T45" fmla="*/ 2147483646 h 195"/>
              <a:gd name="T46" fmla="*/ 0 w 197"/>
              <a:gd name="T47" fmla="*/ 2147483646 h 195"/>
              <a:gd name="T48" fmla="*/ 2147483646 w 197"/>
              <a:gd name="T49" fmla="*/ 2147483646 h 195"/>
              <a:gd name="T50" fmla="*/ 0 w 197"/>
              <a:gd name="T51" fmla="*/ 2147483646 h 195"/>
              <a:gd name="T52" fmla="*/ 2147483646 w 197"/>
              <a:gd name="T53" fmla="*/ 2147483646 h 195"/>
              <a:gd name="T54" fmla="*/ 2147483646 w 197"/>
              <a:gd name="T55" fmla="*/ 2147483646 h 195"/>
              <a:gd name="T56" fmla="*/ 2147483646 w 197"/>
              <a:gd name="T57" fmla="*/ 2147483646 h 195"/>
              <a:gd name="T58" fmla="*/ 2147483646 w 197"/>
              <a:gd name="T59" fmla="*/ 2147483646 h 195"/>
              <a:gd name="T60" fmla="*/ 2147483646 w 197"/>
              <a:gd name="T61" fmla="*/ 2147483646 h 195"/>
              <a:gd name="T62" fmla="*/ 2147483646 w 197"/>
              <a:gd name="T63" fmla="*/ 2147483646 h 195"/>
              <a:gd name="T64" fmla="*/ 2147483646 w 197"/>
              <a:gd name="T65" fmla="*/ 2147483646 h 195"/>
              <a:gd name="T66" fmla="*/ 2147483646 w 197"/>
              <a:gd name="T67" fmla="*/ 2147483646 h 195"/>
              <a:gd name="T68" fmla="*/ 2147483646 w 197"/>
              <a:gd name="T69" fmla="*/ 2147483646 h 195"/>
              <a:gd name="T70" fmla="*/ 2147483646 w 197"/>
              <a:gd name="T71" fmla="*/ 2147483646 h 195"/>
              <a:gd name="T72" fmla="*/ 2147483646 w 197"/>
              <a:gd name="T73" fmla="*/ 2147483646 h 195"/>
              <a:gd name="T74" fmla="*/ 2147483646 w 197"/>
              <a:gd name="T75" fmla="*/ 2147483646 h 195"/>
              <a:gd name="T76" fmla="*/ 2147483646 w 197"/>
              <a:gd name="T77" fmla="*/ 2147483646 h 195"/>
              <a:gd name="T78" fmla="*/ 2147483646 w 197"/>
              <a:gd name="T79" fmla="*/ 2147483646 h 195"/>
              <a:gd name="T80" fmla="*/ 2147483646 w 197"/>
              <a:gd name="T81" fmla="*/ 2147483646 h 195"/>
              <a:gd name="T82" fmla="*/ 2147483646 w 197"/>
              <a:gd name="T83" fmla="*/ 2147483646 h 195"/>
              <a:gd name="T84" fmla="*/ 2147483646 w 197"/>
              <a:gd name="T85" fmla="*/ 2147483646 h 195"/>
              <a:gd name="T86" fmla="*/ 2147483646 w 197"/>
              <a:gd name="T87" fmla="*/ 2147483646 h 195"/>
              <a:gd name="T88" fmla="*/ 2147483646 w 197"/>
              <a:gd name="T89" fmla="*/ 2147483646 h 195"/>
              <a:gd name="T90" fmla="*/ 2147483646 w 197"/>
              <a:gd name="T91" fmla="*/ 2147483646 h 195"/>
              <a:gd name="T92" fmla="*/ 2147483646 w 197"/>
              <a:gd name="T93" fmla="*/ 2147483646 h 195"/>
              <a:gd name="T94" fmla="*/ 2147483646 w 197"/>
              <a:gd name="T95" fmla="*/ 2147483646 h 19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97" h="195">
                <a:moveTo>
                  <a:pt x="195" y="106"/>
                </a:moveTo>
                <a:cubicBezTo>
                  <a:pt x="189" y="105"/>
                  <a:pt x="189" y="105"/>
                  <a:pt x="189" y="105"/>
                </a:cubicBezTo>
                <a:cubicBezTo>
                  <a:pt x="189" y="103"/>
                  <a:pt x="190" y="100"/>
                  <a:pt x="190" y="97"/>
                </a:cubicBezTo>
                <a:cubicBezTo>
                  <a:pt x="190" y="95"/>
                  <a:pt x="189" y="92"/>
                  <a:pt x="189" y="90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197" y="88"/>
                  <a:pt x="197" y="87"/>
                  <a:pt x="197" y="86"/>
                </a:cubicBezTo>
                <a:cubicBezTo>
                  <a:pt x="197" y="83"/>
                  <a:pt x="196" y="80"/>
                  <a:pt x="196" y="78"/>
                </a:cubicBezTo>
                <a:cubicBezTo>
                  <a:pt x="196" y="77"/>
                  <a:pt x="195" y="76"/>
                  <a:pt x="194" y="76"/>
                </a:cubicBezTo>
                <a:cubicBezTo>
                  <a:pt x="194" y="76"/>
                  <a:pt x="194" y="76"/>
                  <a:pt x="193" y="76"/>
                </a:cubicBezTo>
                <a:cubicBezTo>
                  <a:pt x="187" y="77"/>
                  <a:pt x="187" y="77"/>
                  <a:pt x="187" y="77"/>
                </a:cubicBezTo>
                <a:cubicBezTo>
                  <a:pt x="186" y="72"/>
                  <a:pt x="184" y="67"/>
                  <a:pt x="182" y="62"/>
                </a:cubicBezTo>
                <a:cubicBezTo>
                  <a:pt x="188" y="59"/>
                  <a:pt x="188" y="59"/>
                  <a:pt x="188" y="59"/>
                </a:cubicBezTo>
                <a:cubicBezTo>
                  <a:pt x="189" y="59"/>
                  <a:pt x="189" y="57"/>
                  <a:pt x="189" y="56"/>
                </a:cubicBezTo>
                <a:cubicBezTo>
                  <a:pt x="188" y="54"/>
                  <a:pt x="186" y="51"/>
                  <a:pt x="185" y="49"/>
                </a:cubicBezTo>
                <a:cubicBezTo>
                  <a:pt x="185" y="48"/>
                  <a:pt x="184" y="48"/>
                  <a:pt x="183" y="48"/>
                </a:cubicBezTo>
                <a:cubicBezTo>
                  <a:pt x="183" y="48"/>
                  <a:pt x="182" y="48"/>
                  <a:pt x="182" y="48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74" y="46"/>
                  <a:pt x="171" y="42"/>
                  <a:pt x="167" y="38"/>
                </a:cubicBezTo>
                <a:cubicBezTo>
                  <a:pt x="172" y="34"/>
                  <a:pt x="172" y="34"/>
                  <a:pt x="172" y="34"/>
                </a:cubicBezTo>
                <a:cubicBezTo>
                  <a:pt x="172" y="33"/>
                  <a:pt x="172" y="31"/>
                  <a:pt x="172" y="31"/>
                </a:cubicBezTo>
                <a:cubicBezTo>
                  <a:pt x="170" y="28"/>
                  <a:pt x="168" y="26"/>
                  <a:pt x="166" y="25"/>
                </a:cubicBezTo>
                <a:cubicBezTo>
                  <a:pt x="165" y="24"/>
                  <a:pt x="165" y="24"/>
                  <a:pt x="164" y="24"/>
                </a:cubicBezTo>
                <a:cubicBezTo>
                  <a:pt x="163" y="24"/>
                  <a:pt x="163" y="24"/>
                  <a:pt x="162" y="25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4" y="26"/>
                  <a:pt x="150" y="23"/>
                  <a:pt x="146" y="20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9" y="13"/>
                  <a:pt x="148" y="12"/>
                  <a:pt x="147" y="12"/>
                </a:cubicBezTo>
                <a:cubicBezTo>
                  <a:pt x="145" y="10"/>
                  <a:pt x="142" y="9"/>
                  <a:pt x="140" y="8"/>
                </a:cubicBezTo>
                <a:cubicBezTo>
                  <a:pt x="139" y="8"/>
                  <a:pt x="139" y="7"/>
                  <a:pt x="139" y="7"/>
                </a:cubicBezTo>
                <a:cubicBezTo>
                  <a:pt x="138" y="7"/>
                  <a:pt x="137" y="8"/>
                  <a:pt x="137" y="9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29" y="12"/>
                  <a:pt x="124" y="11"/>
                  <a:pt x="119" y="10"/>
                </a:cubicBezTo>
                <a:cubicBezTo>
                  <a:pt x="120" y="3"/>
                  <a:pt x="120" y="3"/>
                  <a:pt x="120" y="3"/>
                </a:cubicBezTo>
                <a:cubicBezTo>
                  <a:pt x="120" y="2"/>
                  <a:pt x="120" y="1"/>
                  <a:pt x="118" y="1"/>
                </a:cubicBezTo>
                <a:cubicBezTo>
                  <a:pt x="116" y="0"/>
                  <a:pt x="113" y="0"/>
                  <a:pt x="11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09" y="0"/>
                  <a:pt x="108" y="0"/>
                  <a:pt x="107" y="1"/>
                </a:cubicBezTo>
                <a:cubicBezTo>
                  <a:pt x="106" y="7"/>
                  <a:pt x="106" y="7"/>
                  <a:pt x="106" y="7"/>
                </a:cubicBezTo>
                <a:cubicBezTo>
                  <a:pt x="104" y="7"/>
                  <a:pt x="101" y="7"/>
                  <a:pt x="99" y="7"/>
                </a:cubicBezTo>
                <a:cubicBezTo>
                  <a:pt x="96" y="7"/>
                  <a:pt x="94" y="7"/>
                  <a:pt x="91" y="7"/>
                </a:cubicBezTo>
                <a:cubicBezTo>
                  <a:pt x="90" y="1"/>
                  <a:pt x="90" y="1"/>
                  <a:pt x="90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5" y="0"/>
                  <a:pt x="82" y="0"/>
                  <a:pt x="79" y="1"/>
                </a:cubicBezTo>
                <a:cubicBezTo>
                  <a:pt x="78" y="1"/>
                  <a:pt x="77" y="2"/>
                  <a:pt x="77" y="3"/>
                </a:cubicBezTo>
                <a:cubicBezTo>
                  <a:pt x="78" y="10"/>
                  <a:pt x="78" y="10"/>
                  <a:pt x="78" y="10"/>
                </a:cubicBezTo>
                <a:cubicBezTo>
                  <a:pt x="73" y="11"/>
                  <a:pt x="68" y="12"/>
                  <a:pt x="64" y="14"/>
                </a:cubicBezTo>
                <a:cubicBezTo>
                  <a:pt x="61" y="9"/>
                  <a:pt x="61" y="9"/>
                  <a:pt x="61" y="9"/>
                </a:cubicBezTo>
                <a:cubicBezTo>
                  <a:pt x="60" y="8"/>
                  <a:pt x="60" y="7"/>
                  <a:pt x="59" y="7"/>
                </a:cubicBezTo>
                <a:cubicBezTo>
                  <a:pt x="58" y="7"/>
                  <a:pt x="58" y="8"/>
                  <a:pt x="58" y="8"/>
                </a:cubicBezTo>
                <a:cubicBezTo>
                  <a:pt x="55" y="9"/>
                  <a:pt x="53" y="10"/>
                  <a:pt x="50" y="12"/>
                </a:cubicBezTo>
                <a:cubicBezTo>
                  <a:pt x="49" y="12"/>
                  <a:pt x="49" y="13"/>
                  <a:pt x="49" y="14"/>
                </a:cubicBezTo>
                <a:cubicBezTo>
                  <a:pt x="52" y="20"/>
                  <a:pt x="52" y="20"/>
                  <a:pt x="52" y="20"/>
                </a:cubicBezTo>
                <a:cubicBezTo>
                  <a:pt x="48" y="23"/>
                  <a:pt x="44" y="26"/>
                  <a:pt x="40" y="29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4"/>
                  <a:pt x="34" y="24"/>
                  <a:pt x="34" y="24"/>
                </a:cubicBezTo>
                <a:cubicBezTo>
                  <a:pt x="33" y="24"/>
                  <a:pt x="32" y="24"/>
                  <a:pt x="32" y="25"/>
                </a:cubicBezTo>
                <a:cubicBezTo>
                  <a:pt x="30" y="26"/>
                  <a:pt x="28" y="28"/>
                  <a:pt x="26" y="31"/>
                </a:cubicBezTo>
                <a:cubicBezTo>
                  <a:pt x="25" y="31"/>
                  <a:pt x="25" y="33"/>
                  <a:pt x="26" y="34"/>
                </a:cubicBezTo>
                <a:cubicBezTo>
                  <a:pt x="30" y="38"/>
                  <a:pt x="30" y="38"/>
                  <a:pt x="30" y="38"/>
                </a:cubicBezTo>
                <a:cubicBezTo>
                  <a:pt x="27" y="42"/>
                  <a:pt x="24" y="46"/>
                  <a:pt x="21" y="50"/>
                </a:cubicBezTo>
                <a:cubicBezTo>
                  <a:pt x="16" y="48"/>
                  <a:pt x="16" y="48"/>
                  <a:pt x="16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8"/>
                  <a:pt x="13" y="48"/>
                  <a:pt x="13" y="49"/>
                </a:cubicBezTo>
                <a:cubicBezTo>
                  <a:pt x="11" y="51"/>
                  <a:pt x="10" y="54"/>
                  <a:pt x="9" y="56"/>
                </a:cubicBezTo>
                <a:cubicBezTo>
                  <a:pt x="8" y="57"/>
                  <a:pt x="9" y="59"/>
                  <a:pt x="10" y="59"/>
                </a:cubicBezTo>
                <a:cubicBezTo>
                  <a:pt x="15" y="62"/>
                  <a:pt x="15" y="62"/>
                  <a:pt x="15" y="62"/>
                </a:cubicBezTo>
                <a:cubicBezTo>
                  <a:pt x="13" y="67"/>
                  <a:pt x="12" y="72"/>
                  <a:pt x="10" y="77"/>
                </a:cubicBezTo>
                <a:cubicBezTo>
                  <a:pt x="4" y="76"/>
                  <a:pt x="4" y="76"/>
                  <a:pt x="4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3" y="76"/>
                  <a:pt x="2" y="77"/>
                  <a:pt x="2" y="78"/>
                </a:cubicBezTo>
                <a:cubicBezTo>
                  <a:pt x="1" y="80"/>
                  <a:pt x="1" y="83"/>
                  <a:pt x="0" y="86"/>
                </a:cubicBezTo>
                <a:cubicBezTo>
                  <a:pt x="0" y="87"/>
                  <a:pt x="1" y="88"/>
                  <a:pt x="2" y="89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92"/>
                  <a:pt x="8" y="95"/>
                  <a:pt x="8" y="97"/>
                </a:cubicBezTo>
                <a:cubicBezTo>
                  <a:pt x="8" y="100"/>
                  <a:pt x="8" y="103"/>
                  <a:pt x="8" y="105"/>
                </a:cubicBezTo>
                <a:cubicBezTo>
                  <a:pt x="2" y="106"/>
                  <a:pt x="2" y="106"/>
                  <a:pt x="2" y="106"/>
                </a:cubicBezTo>
                <a:cubicBezTo>
                  <a:pt x="1" y="106"/>
                  <a:pt x="0" y="107"/>
                  <a:pt x="0" y="109"/>
                </a:cubicBezTo>
                <a:cubicBezTo>
                  <a:pt x="1" y="112"/>
                  <a:pt x="1" y="114"/>
                  <a:pt x="2" y="117"/>
                </a:cubicBezTo>
                <a:cubicBezTo>
                  <a:pt x="2" y="118"/>
                  <a:pt x="3" y="119"/>
                  <a:pt x="4" y="119"/>
                </a:cubicBezTo>
                <a:cubicBezTo>
                  <a:pt x="4" y="119"/>
                  <a:pt x="4" y="119"/>
                  <a:pt x="4" y="119"/>
                </a:cubicBezTo>
                <a:cubicBezTo>
                  <a:pt x="10" y="118"/>
                  <a:pt x="10" y="118"/>
                  <a:pt x="10" y="118"/>
                </a:cubicBezTo>
                <a:cubicBezTo>
                  <a:pt x="12" y="123"/>
                  <a:pt x="13" y="128"/>
                  <a:pt x="15" y="133"/>
                </a:cubicBezTo>
                <a:cubicBezTo>
                  <a:pt x="10" y="136"/>
                  <a:pt x="10" y="136"/>
                  <a:pt x="10" y="136"/>
                </a:cubicBezTo>
                <a:cubicBezTo>
                  <a:pt x="9" y="136"/>
                  <a:pt x="8" y="137"/>
                  <a:pt x="9" y="139"/>
                </a:cubicBezTo>
                <a:cubicBezTo>
                  <a:pt x="10" y="141"/>
                  <a:pt x="11" y="144"/>
                  <a:pt x="13" y="146"/>
                </a:cubicBezTo>
                <a:cubicBezTo>
                  <a:pt x="13" y="147"/>
                  <a:pt x="14" y="147"/>
                  <a:pt x="15" y="147"/>
                </a:cubicBezTo>
                <a:cubicBezTo>
                  <a:pt x="15" y="147"/>
                  <a:pt x="15" y="147"/>
                  <a:pt x="16" y="147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4" y="149"/>
                  <a:pt x="27" y="153"/>
                  <a:pt x="30" y="157"/>
                </a:cubicBezTo>
                <a:cubicBezTo>
                  <a:pt x="26" y="161"/>
                  <a:pt x="26" y="161"/>
                  <a:pt x="26" y="161"/>
                </a:cubicBezTo>
                <a:cubicBezTo>
                  <a:pt x="25" y="162"/>
                  <a:pt x="25" y="163"/>
                  <a:pt x="26" y="164"/>
                </a:cubicBezTo>
                <a:cubicBezTo>
                  <a:pt x="28" y="166"/>
                  <a:pt x="30" y="168"/>
                  <a:pt x="32" y="170"/>
                </a:cubicBezTo>
                <a:cubicBezTo>
                  <a:pt x="32" y="171"/>
                  <a:pt x="33" y="171"/>
                  <a:pt x="34" y="171"/>
                </a:cubicBezTo>
                <a:cubicBezTo>
                  <a:pt x="34" y="171"/>
                  <a:pt x="35" y="171"/>
                  <a:pt x="35" y="170"/>
                </a:cubicBezTo>
                <a:cubicBezTo>
                  <a:pt x="40" y="166"/>
                  <a:pt x="40" y="166"/>
                  <a:pt x="40" y="166"/>
                </a:cubicBezTo>
                <a:cubicBezTo>
                  <a:pt x="44" y="169"/>
                  <a:pt x="48" y="172"/>
                  <a:pt x="52" y="175"/>
                </a:cubicBezTo>
                <a:cubicBezTo>
                  <a:pt x="49" y="180"/>
                  <a:pt x="49" y="180"/>
                  <a:pt x="49" y="180"/>
                </a:cubicBezTo>
                <a:cubicBezTo>
                  <a:pt x="49" y="181"/>
                  <a:pt x="49" y="183"/>
                  <a:pt x="50" y="183"/>
                </a:cubicBezTo>
                <a:cubicBezTo>
                  <a:pt x="53" y="185"/>
                  <a:pt x="55" y="186"/>
                  <a:pt x="58" y="187"/>
                </a:cubicBezTo>
                <a:cubicBezTo>
                  <a:pt x="58" y="187"/>
                  <a:pt x="58" y="187"/>
                  <a:pt x="59" y="187"/>
                </a:cubicBezTo>
                <a:cubicBezTo>
                  <a:pt x="60" y="187"/>
                  <a:pt x="60" y="187"/>
                  <a:pt x="61" y="186"/>
                </a:cubicBezTo>
                <a:cubicBezTo>
                  <a:pt x="64" y="181"/>
                  <a:pt x="64" y="181"/>
                  <a:pt x="64" y="181"/>
                </a:cubicBezTo>
                <a:cubicBezTo>
                  <a:pt x="68" y="183"/>
                  <a:pt x="73" y="184"/>
                  <a:pt x="78" y="185"/>
                </a:cubicBezTo>
                <a:cubicBezTo>
                  <a:pt x="77" y="191"/>
                  <a:pt x="77" y="191"/>
                  <a:pt x="77" y="191"/>
                </a:cubicBezTo>
                <a:cubicBezTo>
                  <a:pt x="77" y="193"/>
                  <a:pt x="78" y="194"/>
                  <a:pt x="79" y="194"/>
                </a:cubicBezTo>
                <a:cubicBezTo>
                  <a:pt x="82" y="194"/>
                  <a:pt x="85" y="195"/>
                  <a:pt x="88" y="195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89" y="195"/>
                  <a:pt x="90" y="195"/>
                  <a:pt x="90" y="193"/>
                </a:cubicBezTo>
                <a:cubicBezTo>
                  <a:pt x="91" y="187"/>
                  <a:pt x="91" y="187"/>
                  <a:pt x="91" y="187"/>
                </a:cubicBezTo>
                <a:cubicBezTo>
                  <a:pt x="94" y="187"/>
                  <a:pt x="96" y="188"/>
                  <a:pt x="99" y="188"/>
                </a:cubicBezTo>
                <a:cubicBezTo>
                  <a:pt x="101" y="188"/>
                  <a:pt x="104" y="187"/>
                  <a:pt x="106" y="187"/>
                </a:cubicBezTo>
                <a:cubicBezTo>
                  <a:pt x="107" y="193"/>
                  <a:pt x="107" y="193"/>
                  <a:pt x="107" y="193"/>
                </a:cubicBezTo>
                <a:cubicBezTo>
                  <a:pt x="108" y="195"/>
                  <a:pt x="109" y="195"/>
                  <a:pt x="110" y="195"/>
                </a:cubicBezTo>
                <a:cubicBezTo>
                  <a:pt x="110" y="195"/>
                  <a:pt x="110" y="195"/>
                  <a:pt x="110" y="195"/>
                </a:cubicBezTo>
                <a:cubicBezTo>
                  <a:pt x="113" y="195"/>
                  <a:pt x="116" y="194"/>
                  <a:pt x="118" y="194"/>
                </a:cubicBezTo>
                <a:cubicBezTo>
                  <a:pt x="120" y="194"/>
                  <a:pt x="120" y="193"/>
                  <a:pt x="120" y="191"/>
                </a:cubicBezTo>
                <a:cubicBezTo>
                  <a:pt x="119" y="185"/>
                  <a:pt x="119" y="185"/>
                  <a:pt x="119" y="185"/>
                </a:cubicBezTo>
                <a:cubicBezTo>
                  <a:pt x="124" y="184"/>
                  <a:pt x="129" y="183"/>
                  <a:pt x="134" y="181"/>
                </a:cubicBezTo>
                <a:cubicBezTo>
                  <a:pt x="137" y="186"/>
                  <a:pt x="137" y="186"/>
                  <a:pt x="137" y="186"/>
                </a:cubicBezTo>
                <a:cubicBezTo>
                  <a:pt x="137" y="187"/>
                  <a:pt x="138" y="187"/>
                  <a:pt x="139" y="187"/>
                </a:cubicBezTo>
                <a:cubicBezTo>
                  <a:pt x="139" y="187"/>
                  <a:pt x="139" y="187"/>
                  <a:pt x="140" y="187"/>
                </a:cubicBezTo>
                <a:cubicBezTo>
                  <a:pt x="142" y="186"/>
                  <a:pt x="145" y="185"/>
                  <a:pt x="147" y="183"/>
                </a:cubicBezTo>
                <a:cubicBezTo>
                  <a:pt x="148" y="183"/>
                  <a:pt x="149" y="181"/>
                  <a:pt x="148" y="180"/>
                </a:cubicBezTo>
                <a:cubicBezTo>
                  <a:pt x="146" y="175"/>
                  <a:pt x="146" y="175"/>
                  <a:pt x="146" y="175"/>
                </a:cubicBezTo>
                <a:cubicBezTo>
                  <a:pt x="150" y="172"/>
                  <a:pt x="154" y="169"/>
                  <a:pt x="158" y="166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63" y="171"/>
                  <a:pt x="163" y="171"/>
                  <a:pt x="164" y="171"/>
                </a:cubicBezTo>
                <a:cubicBezTo>
                  <a:pt x="165" y="171"/>
                  <a:pt x="165" y="171"/>
                  <a:pt x="166" y="170"/>
                </a:cubicBezTo>
                <a:cubicBezTo>
                  <a:pt x="168" y="168"/>
                  <a:pt x="170" y="166"/>
                  <a:pt x="172" y="164"/>
                </a:cubicBezTo>
                <a:cubicBezTo>
                  <a:pt x="172" y="163"/>
                  <a:pt x="172" y="162"/>
                  <a:pt x="172" y="161"/>
                </a:cubicBezTo>
                <a:cubicBezTo>
                  <a:pt x="167" y="157"/>
                  <a:pt x="167" y="157"/>
                  <a:pt x="167" y="157"/>
                </a:cubicBezTo>
                <a:cubicBezTo>
                  <a:pt x="171" y="153"/>
                  <a:pt x="174" y="149"/>
                  <a:pt x="176" y="144"/>
                </a:cubicBezTo>
                <a:cubicBezTo>
                  <a:pt x="182" y="147"/>
                  <a:pt x="182" y="147"/>
                  <a:pt x="182" y="147"/>
                </a:cubicBezTo>
                <a:cubicBezTo>
                  <a:pt x="182" y="147"/>
                  <a:pt x="183" y="147"/>
                  <a:pt x="183" y="147"/>
                </a:cubicBezTo>
                <a:cubicBezTo>
                  <a:pt x="184" y="147"/>
                  <a:pt x="185" y="147"/>
                  <a:pt x="185" y="146"/>
                </a:cubicBezTo>
                <a:cubicBezTo>
                  <a:pt x="186" y="144"/>
                  <a:pt x="188" y="141"/>
                  <a:pt x="189" y="139"/>
                </a:cubicBezTo>
                <a:cubicBezTo>
                  <a:pt x="189" y="137"/>
                  <a:pt x="189" y="136"/>
                  <a:pt x="188" y="136"/>
                </a:cubicBezTo>
                <a:cubicBezTo>
                  <a:pt x="182" y="133"/>
                  <a:pt x="182" y="133"/>
                  <a:pt x="182" y="133"/>
                </a:cubicBezTo>
                <a:cubicBezTo>
                  <a:pt x="184" y="128"/>
                  <a:pt x="186" y="123"/>
                  <a:pt x="187" y="118"/>
                </a:cubicBezTo>
                <a:cubicBezTo>
                  <a:pt x="193" y="119"/>
                  <a:pt x="193" y="119"/>
                  <a:pt x="193" y="119"/>
                </a:cubicBezTo>
                <a:cubicBezTo>
                  <a:pt x="194" y="119"/>
                  <a:pt x="194" y="119"/>
                  <a:pt x="194" y="119"/>
                </a:cubicBezTo>
                <a:cubicBezTo>
                  <a:pt x="195" y="119"/>
                  <a:pt x="196" y="118"/>
                  <a:pt x="196" y="117"/>
                </a:cubicBezTo>
                <a:cubicBezTo>
                  <a:pt x="196" y="114"/>
                  <a:pt x="197" y="112"/>
                  <a:pt x="197" y="109"/>
                </a:cubicBezTo>
                <a:cubicBezTo>
                  <a:pt x="197" y="107"/>
                  <a:pt x="197" y="106"/>
                  <a:pt x="195" y="106"/>
                </a:cubicBezTo>
                <a:close/>
              </a:path>
            </a:pathLst>
          </a:custGeom>
          <a:solidFill>
            <a:srgbClr val="012B51"/>
          </a:solidFill>
          <a:ln>
            <a:noFill/>
          </a:ln>
        </p:spPr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9" name="Freeform 6"/>
          <p:cNvSpPr/>
          <p:nvPr/>
        </p:nvSpPr>
        <p:spPr bwMode="auto">
          <a:xfrm>
            <a:off x="5016103" y="2365704"/>
            <a:ext cx="2756113" cy="2744246"/>
          </a:xfrm>
          <a:custGeom>
            <a:avLst/>
            <a:gdLst>
              <a:gd name="T0" fmla="*/ 2147483646 w 197"/>
              <a:gd name="T1" fmla="*/ 2147483646 h 196"/>
              <a:gd name="T2" fmla="*/ 2147483646 w 197"/>
              <a:gd name="T3" fmla="*/ 2147483646 h 196"/>
              <a:gd name="T4" fmla="*/ 2147483646 w 197"/>
              <a:gd name="T5" fmla="*/ 2147483646 h 196"/>
              <a:gd name="T6" fmla="*/ 2147483646 w 197"/>
              <a:gd name="T7" fmla="*/ 2147483646 h 196"/>
              <a:gd name="T8" fmla="*/ 2147483646 w 197"/>
              <a:gd name="T9" fmla="*/ 2147483646 h 196"/>
              <a:gd name="T10" fmla="*/ 2147483646 w 197"/>
              <a:gd name="T11" fmla="*/ 2147483646 h 196"/>
              <a:gd name="T12" fmla="*/ 2147483646 w 197"/>
              <a:gd name="T13" fmla="*/ 2147483646 h 196"/>
              <a:gd name="T14" fmla="*/ 2147483646 w 197"/>
              <a:gd name="T15" fmla="*/ 2147483646 h 196"/>
              <a:gd name="T16" fmla="*/ 2147483646 w 197"/>
              <a:gd name="T17" fmla="*/ 2147483646 h 196"/>
              <a:gd name="T18" fmla="*/ 2147483646 w 197"/>
              <a:gd name="T19" fmla="*/ 2147483646 h 196"/>
              <a:gd name="T20" fmla="*/ 2147483646 w 197"/>
              <a:gd name="T21" fmla="*/ 2147483646 h 196"/>
              <a:gd name="T22" fmla="*/ 2147483646 w 197"/>
              <a:gd name="T23" fmla="*/ 0 h 196"/>
              <a:gd name="T24" fmla="*/ 2147483646 w 197"/>
              <a:gd name="T25" fmla="*/ 2147483646 h 196"/>
              <a:gd name="T26" fmla="*/ 2147483646 w 197"/>
              <a:gd name="T27" fmla="*/ 2147483646 h 196"/>
              <a:gd name="T28" fmla="*/ 2147483646 w 197"/>
              <a:gd name="T29" fmla="*/ 2147483646 h 196"/>
              <a:gd name="T30" fmla="*/ 2147483646 w 197"/>
              <a:gd name="T31" fmla="*/ 2147483646 h 196"/>
              <a:gd name="T32" fmla="*/ 2147483646 w 197"/>
              <a:gd name="T33" fmla="*/ 2147483646 h 196"/>
              <a:gd name="T34" fmla="*/ 2147483646 w 197"/>
              <a:gd name="T35" fmla="*/ 2147483646 h 196"/>
              <a:gd name="T36" fmla="*/ 2147483646 w 197"/>
              <a:gd name="T37" fmla="*/ 2147483646 h 196"/>
              <a:gd name="T38" fmla="*/ 2147483646 w 197"/>
              <a:gd name="T39" fmla="*/ 2147483646 h 196"/>
              <a:gd name="T40" fmla="*/ 2147483646 w 197"/>
              <a:gd name="T41" fmla="*/ 2147483646 h 196"/>
              <a:gd name="T42" fmla="*/ 2147483646 w 197"/>
              <a:gd name="T43" fmla="*/ 2147483646 h 196"/>
              <a:gd name="T44" fmla="*/ 2147483646 w 197"/>
              <a:gd name="T45" fmla="*/ 2147483646 h 196"/>
              <a:gd name="T46" fmla="*/ 2147483646 w 197"/>
              <a:gd name="T47" fmla="*/ 2147483646 h 196"/>
              <a:gd name="T48" fmla="*/ 2147483646 w 197"/>
              <a:gd name="T49" fmla="*/ 2147483646 h 196"/>
              <a:gd name="T50" fmla="*/ 2147483646 w 197"/>
              <a:gd name="T51" fmla="*/ 2147483646 h 196"/>
              <a:gd name="T52" fmla="*/ 2147483646 w 197"/>
              <a:gd name="T53" fmla="*/ 2147483646 h 196"/>
              <a:gd name="T54" fmla="*/ 2147483646 w 197"/>
              <a:gd name="T55" fmla="*/ 2147483646 h 196"/>
              <a:gd name="T56" fmla="*/ 2147483646 w 197"/>
              <a:gd name="T57" fmla="*/ 2147483646 h 196"/>
              <a:gd name="T58" fmla="*/ 2147483646 w 197"/>
              <a:gd name="T59" fmla="*/ 2147483646 h 196"/>
              <a:gd name="T60" fmla="*/ 2147483646 w 197"/>
              <a:gd name="T61" fmla="*/ 2147483646 h 196"/>
              <a:gd name="T62" fmla="*/ 2147483646 w 197"/>
              <a:gd name="T63" fmla="*/ 2147483646 h 196"/>
              <a:gd name="T64" fmla="*/ 2147483646 w 197"/>
              <a:gd name="T65" fmla="*/ 2147483646 h 196"/>
              <a:gd name="T66" fmla="*/ 2147483646 w 197"/>
              <a:gd name="T67" fmla="*/ 2147483646 h 196"/>
              <a:gd name="T68" fmla="*/ 2147483646 w 197"/>
              <a:gd name="T69" fmla="*/ 2147483646 h 196"/>
              <a:gd name="T70" fmla="*/ 2147483646 w 197"/>
              <a:gd name="T71" fmla="*/ 2147483646 h 196"/>
              <a:gd name="T72" fmla="*/ 2147483646 w 197"/>
              <a:gd name="T73" fmla="*/ 2147483646 h 196"/>
              <a:gd name="T74" fmla="*/ 2147483646 w 197"/>
              <a:gd name="T75" fmla="*/ 2147483646 h 196"/>
              <a:gd name="T76" fmla="*/ 2147483646 w 197"/>
              <a:gd name="T77" fmla="*/ 2147483646 h 196"/>
              <a:gd name="T78" fmla="*/ 2147483646 w 197"/>
              <a:gd name="T79" fmla="*/ 2147483646 h 196"/>
              <a:gd name="T80" fmla="*/ 2147483646 w 197"/>
              <a:gd name="T81" fmla="*/ 2147483646 h 196"/>
              <a:gd name="T82" fmla="*/ 2147483646 w 197"/>
              <a:gd name="T83" fmla="*/ 2147483646 h 196"/>
              <a:gd name="T84" fmla="*/ 2147483646 w 197"/>
              <a:gd name="T85" fmla="*/ 2147483646 h 196"/>
              <a:gd name="T86" fmla="*/ 2147483646 w 197"/>
              <a:gd name="T87" fmla="*/ 2147483646 h 196"/>
              <a:gd name="T88" fmla="*/ 2147483646 w 197"/>
              <a:gd name="T89" fmla="*/ 2147483646 h 196"/>
              <a:gd name="T90" fmla="*/ 2147483646 w 197"/>
              <a:gd name="T91" fmla="*/ 2147483646 h 196"/>
              <a:gd name="T92" fmla="*/ 2147483646 w 197"/>
              <a:gd name="T93" fmla="*/ 2147483646 h 196"/>
              <a:gd name="T94" fmla="*/ 2147483646 w 197"/>
              <a:gd name="T95" fmla="*/ 2147483646 h 196"/>
              <a:gd name="T96" fmla="*/ 2147483646 w 197"/>
              <a:gd name="T97" fmla="*/ 2147483646 h 196"/>
              <a:gd name="T98" fmla="*/ 2147483646 w 197"/>
              <a:gd name="T99" fmla="*/ 2147483646 h 19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97" h="196">
                <a:moveTo>
                  <a:pt x="195" y="108"/>
                </a:moveTo>
                <a:cubicBezTo>
                  <a:pt x="189" y="107"/>
                  <a:pt x="189" y="107"/>
                  <a:pt x="189" y="107"/>
                </a:cubicBezTo>
                <a:cubicBezTo>
                  <a:pt x="190" y="102"/>
                  <a:pt x="190" y="97"/>
                  <a:pt x="189" y="92"/>
                </a:cubicBezTo>
                <a:cubicBezTo>
                  <a:pt x="195" y="91"/>
                  <a:pt x="195" y="91"/>
                  <a:pt x="195" y="91"/>
                </a:cubicBezTo>
                <a:cubicBezTo>
                  <a:pt x="197" y="90"/>
                  <a:pt x="197" y="89"/>
                  <a:pt x="197" y="88"/>
                </a:cubicBezTo>
                <a:cubicBezTo>
                  <a:pt x="197" y="85"/>
                  <a:pt x="197" y="83"/>
                  <a:pt x="196" y="80"/>
                </a:cubicBezTo>
                <a:cubicBezTo>
                  <a:pt x="196" y="79"/>
                  <a:pt x="195" y="78"/>
                  <a:pt x="194" y="78"/>
                </a:cubicBezTo>
                <a:cubicBezTo>
                  <a:pt x="194" y="78"/>
                  <a:pt x="194" y="78"/>
                  <a:pt x="194" y="78"/>
                </a:cubicBezTo>
                <a:cubicBezTo>
                  <a:pt x="187" y="79"/>
                  <a:pt x="187" y="79"/>
                  <a:pt x="187" y="79"/>
                </a:cubicBezTo>
                <a:cubicBezTo>
                  <a:pt x="186" y="74"/>
                  <a:pt x="185" y="69"/>
                  <a:pt x="183" y="64"/>
                </a:cubicBezTo>
                <a:cubicBezTo>
                  <a:pt x="188" y="61"/>
                  <a:pt x="188" y="61"/>
                  <a:pt x="188" y="61"/>
                </a:cubicBezTo>
                <a:cubicBezTo>
                  <a:pt x="189" y="61"/>
                  <a:pt x="190" y="59"/>
                  <a:pt x="189" y="58"/>
                </a:cubicBezTo>
                <a:cubicBezTo>
                  <a:pt x="188" y="56"/>
                  <a:pt x="187" y="53"/>
                  <a:pt x="186" y="51"/>
                </a:cubicBezTo>
                <a:cubicBezTo>
                  <a:pt x="185" y="50"/>
                  <a:pt x="184" y="49"/>
                  <a:pt x="184" y="49"/>
                </a:cubicBezTo>
                <a:cubicBezTo>
                  <a:pt x="183" y="49"/>
                  <a:pt x="183" y="50"/>
                  <a:pt x="183" y="50"/>
                </a:cubicBezTo>
                <a:cubicBezTo>
                  <a:pt x="177" y="52"/>
                  <a:pt x="177" y="52"/>
                  <a:pt x="177" y="52"/>
                </a:cubicBezTo>
                <a:cubicBezTo>
                  <a:pt x="174" y="48"/>
                  <a:pt x="171" y="44"/>
                  <a:pt x="168" y="40"/>
                </a:cubicBezTo>
                <a:cubicBezTo>
                  <a:pt x="172" y="35"/>
                  <a:pt x="172" y="35"/>
                  <a:pt x="172" y="35"/>
                </a:cubicBezTo>
                <a:cubicBezTo>
                  <a:pt x="173" y="35"/>
                  <a:pt x="173" y="33"/>
                  <a:pt x="173" y="32"/>
                </a:cubicBezTo>
                <a:cubicBezTo>
                  <a:pt x="171" y="30"/>
                  <a:pt x="169" y="28"/>
                  <a:pt x="167" y="26"/>
                </a:cubicBezTo>
                <a:cubicBezTo>
                  <a:pt x="166" y="26"/>
                  <a:pt x="166" y="26"/>
                  <a:pt x="165" y="26"/>
                </a:cubicBezTo>
                <a:cubicBezTo>
                  <a:pt x="164" y="26"/>
                  <a:pt x="164" y="26"/>
                  <a:pt x="163" y="26"/>
                </a:cubicBezTo>
                <a:cubicBezTo>
                  <a:pt x="159" y="30"/>
                  <a:pt x="159" y="30"/>
                  <a:pt x="159" y="30"/>
                </a:cubicBezTo>
                <a:cubicBezTo>
                  <a:pt x="155" y="27"/>
                  <a:pt x="151" y="24"/>
                  <a:pt x="147" y="21"/>
                </a:cubicBezTo>
                <a:cubicBezTo>
                  <a:pt x="150" y="16"/>
                  <a:pt x="150" y="16"/>
                  <a:pt x="150" y="16"/>
                </a:cubicBezTo>
                <a:cubicBezTo>
                  <a:pt x="150" y="15"/>
                  <a:pt x="150" y="13"/>
                  <a:pt x="149" y="13"/>
                </a:cubicBezTo>
                <a:cubicBezTo>
                  <a:pt x="146" y="12"/>
                  <a:pt x="144" y="10"/>
                  <a:pt x="141" y="9"/>
                </a:cubicBezTo>
                <a:cubicBezTo>
                  <a:pt x="141" y="9"/>
                  <a:pt x="140" y="9"/>
                  <a:pt x="140" y="9"/>
                </a:cubicBezTo>
                <a:cubicBezTo>
                  <a:pt x="139" y="9"/>
                  <a:pt x="139" y="9"/>
                  <a:pt x="138" y="10"/>
                </a:cubicBezTo>
                <a:cubicBezTo>
                  <a:pt x="135" y="15"/>
                  <a:pt x="135" y="15"/>
                  <a:pt x="135" y="15"/>
                </a:cubicBezTo>
                <a:cubicBezTo>
                  <a:pt x="133" y="14"/>
                  <a:pt x="130" y="13"/>
                  <a:pt x="128" y="13"/>
                </a:cubicBezTo>
                <a:cubicBezTo>
                  <a:pt x="126" y="12"/>
                  <a:pt x="123" y="11"/>
                  <a:pt x="121" y="10"/>
                </a:cubicBezTo>
                <a:cubicBezTo>
                  <a:pt x="122" y="4"/>
                  <a:pt x="122" y="4"/>
                  <a:pt x="122" y="4"/>
                </a:cubicBezTo>
                <a:cubicBezTo>
                  <a:pt x="122" y="3"/>
                  <a:pt x="121" y="2"/>
                  <a:pt x="120" y="2"/>
                </a:cubicBezTo>
                <a:cubicBezTo>
                  <a:pt x="117" y="1"/>
                  <a:pt x="114" y="1"/>
                  <a:pt x="111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10" y="0"/>
                  <a:pt x="109" y="1"/>
                  <a:pt x="109" y="2"/>
                </a:cubicBezTo>
                <a:cubicBezTo>
                  <a:pt x="108" y="8"/>
                  <a:pt x="108" y="8"/>
                  <a:pt x="108" y="8"/>
                </a:cubicBezTo>
                <a:cubicBezTo>
                  <a:pt x="105" y="8"/>
                  <a:pt x="102" y="8"/>
                  <a:pt x="98" y="8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6" y="8"/>
                  <a:pt x="95" y="8"/>
                  <a:pt x="93" y="8"/>
                </a:cubicBezTo>
                <a:cubicBezTo>
                  <a:pt x="92" y="2"/>
                  <a:pt x="92" y="2"/>
                  <a:pt x="92" y="2"/>
                </a:cubicBezTo>
                <a:cubicBezTo>
                  <a:pt x="91" y="1"/>
                  <a:pt x="90" y="0"/>
                  <a:pt x="89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6" y="0"/>
                  <a:pt x="83" y="0"/>
                  <a:pt x="81" y="1"/>
                </a:cubicBezTo>
                <a:cubicBezTo>
                  <a:pt x="79" y="1"/>
                  <a:pt x="79" y="2"/>
                  <a:pt x="79" y="3"/>
                </a:cubicBezTo>
                <a:cubicBezTo>
                  <a:pt x="80" y="10"/>
                  <a:pt x="80" y="10"/>
                  <a:pt x="80" y="10"/>
                </a:cubicBezTo>
                <a:cubicBezTo>
                  <a:pt x="75" y="11"/>
                  <a:pt x="70" y="12"/>
                  <a:pt x="65" y="14"/>
                </a:cubicBezTo>
                <a:cubicBezTo>
                  <a:pt x="62" y="8"/>
                  <a:pt x="62" y="8"/>
                  <a:pt x="62" y="8"/>
                </a:cubicBezTo>
                <a:cubicBezTo>
                  <a:pt x="62" y="8"/>
                  <a:pt x="61" y="7"/>
                  <a:pt x="60" y="7"/>
                </a:cubicBezTo>
                <a:cubicBezTo>
                  <a:pt x="60" y="7"/>
                  <a:pt x="59" y="7"/>
                  <a:pt x="59" y="7"/>
                </a:cubicBezTo>
                <a:cubicBezTo>
                  <a:pt x="57" y="8"/>
                  <a:pt x="54" y="10"/>
                  <a:pt x="52" y="11"/>
                </a:cubicBezTo>
                <a:cubicBezTo>
                  <a:pt x="50" y="12"/>
                  <a:pt x="50" y="13"/>
                  <a:pt x="51" y="14"/>
                </a:cubicBezTo>
                <a:cubicBezTo>
                  <a:pt x="53" y="20"/>
                  <a:pt x="53" y="20"/>
                  <a:pt x="53" y="20"/>
                </a:cubicBezTo>
                <a:cubicBezTo>
                  <a:pt x="49" y="22"/>
                  <a:pt x="45" y="25"/>
                  <a:pt x="41" y="28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5" y="23"/>
                  <a:pt x="35" y="23"/>
                </a:cubicBezTo>
                <a:cubicBezTo>
                  <a:pt x="34" y="23"/>
                  <a:pt x="33" y="24"/>
                  <a:pt x="33" y="24"/>
                </a:cubicBezTo>
                <a:cubicBezTo>
                  <a:pt x="31" y="26"/>
                  <a:pt x="29" y="28"/>
                  <a:pt x="27" y="30"/>
                </a:cubicBezTo>
                <a:cubicBezTo>
                  <a:pt x="26" y="31"/>
                  <a:pt x="26" y="32"/>
                  <a:pt x="27" y="33"/>
                </a:cubicBezTo>
                <a:cubicBezTo>
                  <a:pt x="31" y="38"/>
                  <a:pt x="31" y="38"/>
                  <a:pt x="31" y="38"/>
                </a:cubicBezTo>
                <a:cubicBezTo>
                  <a:pt x="28" y="41"/>
                  <a:pt x="25" y="45"/>
                  <a:pt x="22" y="50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5" y="47"/>
                </a:cubicBezTo>
                <a:cubicBezTo>
                  <a:pt x="14" y="47"/>
                  <a:pt x="14" y="47"/>
                  <a:pt x="13" y="48"/>
                </a:cubicBezTo>
                <a:cubicBezTo>
                  <a:pt x="12" y="50"/>
                  <a:pt x="11" y="53"/>
                  <a:pt x="9" y="55"/>
                </a:cubicBezTo>
                <a:cubicBezTo>
                  <a:pt x="9" y="56"/>
                  <a:pt x="9" y="58"/>
                  <a:pt x="10" y="58"/>
                </a:cubicBezTo>
                <a:cubicBezTo>
                  <a:pt x="16" y="61"/>
                  <a:pt x="16" y="61"/>
                  <a:pt x="16" y="61"/>
                </a:cubicBezTo>
                <a:cubicBezTo>
                  <a:pt x="15" y="64"/>
                  <a:pt x="14" y="66"/>
                  <a:pt x="13" y="69"/>
                </a:cubicBezTo>
                <a:cubicBezTo>
                  <a:pt x="12" y="71"/>
                  <a:pt x="11" y="73"/>
                  <a:pt x="11" y="76"/>
                </a:cubicBezTo>
                <a:cubicBezTo>
                  <a:pt x="5" y="75"/>
                  <a:pt x="5" y="75"/>
                  <a:pt x="5" y="75"/>
                </a:cubicBezTo>
                <a:cubicBezTo>
                  <a:pt x="4" y="75"/>
                  <a:pt x="4" y="75"/>
                  <a:pt x="4" y="75"/>
                </a:cubicBezTo>
                <a:cubicBezTo>
                  <a:pt x="3" y="75"/>
                  <a:pt x="2" y="76"/>
                  <a:pt x="2" y="77"/>
                </a:cubicBezTo>
                <a:cubicBezTo>
                  <a:pt x="1" y="80"/>
                  <a:pt x="1" y="82"/>
                  <a:pt x="0" y="85"/>
                </a:cubicBezTo>
                <a:cubicBezTo>
                  <a:pt x="0" y="86"/>
                  <a:pt x="1" y="87"/>
                  <a:pt x="2" y="88"/>
                </a:cubicBezTo>
                <a:cubicBezTo>
                  <a:pt x="8" y="89"/>
                  <a:pt x="8" y="89"/>
                  <a:pt x="8" y="89"/>
                </a:cubicBezTo>
                <a:cubicBezTo>
                  <a:pt x="8" y="94"/>
                  <a:pt x="8" y="99"/>
                  <a:pt x="8" y="104"/>
                </a:cubicBezTo>
                <a:cubicBezTo>
                  <a:pt x="2" y="105"/>
                  <a:pt x="2" y="105"/>
                  <a:pt x="2" y="105"/>
                </a:cubicBezTo>
                <a:cubicBezTo>
                  <a:pt x="1" y="105"/>
                  <a:pt x="0" y="106"/>
                  <a:pt x="0" y="108"/>
                </a:cubicBezTo>
                <a:cubicBezTo>
                  <a:pt x="1" y="110"/>
                  <a:pt x="1" y="113"/>
                  <a:pt x="1" y="116"/>
                </a:cubicBezTo>
                <a:cubicBezTo>
                  <a:pt x="2" y="117"/>
                  <a:pt x="3" y="118"/>
                  <a:pt x="4" y="118"/>
                </a:cubicBezTo>
                <a:cubicBezTo>
                  <a:pt x="4" y="118"/>
                  <a:pt x="4" y="118"/>
                  <a:pt x="4" y="118"/>
                </a:cubicBezTo>
                <a:cubicBezTo>
                  <a:pt x="10" y="117"/>
                  <a:pt x="10" y="117"/>
                  <a:pt x="10" y="117"/>
                </a:cubicBezTo>
                <a:cubicBezTo>
                  <a:pt x="11" y="122"/>
                  <a:pt x="13" y="127"/>
                  <a:pt x="15" y="132"/>
                </a:cubicBezTo>
                <a:cubicBezTo>
                  <a:pt x="9" y="135"/>
                  <a:pt x="9" y="135"/>
                  <a:pt x="9" y="135"/>
                </a:cubicBezTo>
                <a:cubicBezTo>
                  <a:pt x="8" y="135"/>
                  <a:pt x="8" y="136"/>
                  <a:pt x="8" y="138"/>
                </a:cubicBezTo>
                <a:cubicBezTo>
                  <a:pt x="9" y="140"/>
                  <a:pt x="11" y="143"/>
                  <a:pt x="12" y="145"/>
                </a:cubicBezTo>
                <a:cubicBezTo>
                  <a:pt x="12" y="146"/>
                  <a:pt x="13" y="146"/>
                  <a:pt x="14" y="146"/>
                </a:cubicBezTo>
                <a:cubicBezTo>
                  <a:pt x="14" y="146"/>
                  <a:pt x="15" y="146"/>
                  <a:pt x="15" y="146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3" y="148"/>
                  <a:pt x="26" y="152"/>
                  <a:pt x="29" y="156"/>
                </a:cubicBezTo>
                <a:cubicBezTo>
                  <a:pt x="25" y="160"/>
                  <a:pt x="25" y="160"/>
                  <a:pt x="25" y="160"/>
                </a:cubicBezTo>
                <a:cubicBezTo>
                  <a:pt x="24" y="161"/>
                  <a:pt x="24" y="163"/>
                  <a:pt x="25" y="163"/>
                </a:cubicBezTo>
                <a:cubicBezTo>
                  <a:pt x="27" y="166"/>
                  <a:pt x="29" y="168"/>
                  <a:pt x="31" y="170"/>
                </a:cubicBezTo>
                <a:cubicBezTo>
                  <a:pt x="31" y="170"/>
                  <a:pt x="32" y="170"/>
                  <a:pt x="33" y="170"/>
                </a:cubicBezTo>
                <a:cubicBezTo>
                  <a:pt x="33" y="170"/>
                  <a:pt x="34" y="170"/>
                  <a:pt x="34" y="170"/>
                </a:cubicBezTo>
                <a:cubicBezTo>
                  <a:pt x="39" y="165"/>
                  <a:pt x="39" y="165"/>
                  <a:pt x="39" y="165"/>
                </a:cubicBezTo>
                <a:cubicBezTo>
                  <a:pt x="42" y="169"/>
                  <a:pt x="47" y="172"/>
                  <a:pt x="51" y="174"/>
                </a:cubicBezTo>
                <a:cubicBezTo>
                  <a:pt x="48" y="180"/>
                  <a:pt x="48" y="180"/>
                  <a:pt x="48" y="180"/>
                </a:cubicBezTo>
                <a:cubicBezTo>
                  <a:pt x="48" y="181"/>
                  <a:pt x="48" y="182"/>
                  <a:pt x="49" y="183"/>
                </a:cubicBezTo>
                <a:cubicBezTo>
                  <a:pt x="51" y="184"/>
                  <a:pt x="54" y="186"/>
                  <a:pt x="57" y="187"/>
                </a:cubicBezTo>
                <a:cubicBezTo>
                  <a:pt x="57" y="187"/>
                  <a:pt x="57" y="187"/>
                  <a:pt x="58" y="187"/>
                </a:cubicBezTo>
                <a:cubicBezTo>
                  <a:pt x="58" y="187"/>
                  <a:pt x="59" y="187"/>
                  <a:pt x="59" y="186"/>
                </a:cubicBezTo>
                <a:cubicBezTo>
                  <a:pt x="63" y="181"/>
                  <a:pt x="63" y="181"/>
                  <a:pt x="63" y="181"/>
                </a:cubicBezTo>
                <a:cubicBezTo>
                  <a:pt x="65" y="182"/>
                  <a:pt x="67" y="182"/>
                  <a:pt x="70" y="183"/>
                </a:cubicBezTo>
                <a:cubicBezTo>
                  <a:pt x="72" y="184"/>
                  <a:pt x="74" y="185"/>
                  <a:pt x="77" y="185"/>
                </a:cubicBezTo>
                <a:cubicBezTo>
                  <a:pt x="76" y="192"/>
                  <a:pt x="76" y="192"/>
                  <a:pt x="76" y="192"/>
                </a:cubicBezTo>
                <a:cubicBezTo>
                  <a:pt x="76" y="193"/>
                  <a:pt x="76" y="194"/>
                  <a:pt x="78" y="194"/>
                </a:cubicBezTo>
                <a:cubicBezTo>
                  <a:pt x="81" y="195"/>
                  <a:pt x="83" y="195"/>
                  <a:pt x="86" y="196"/>
                </a:cubicBezTo>
                <a:cubicBezTo>
                  <a:pt x="86" y="196"/>
                  <a:pt x="86" y="196"/>
                  <a:pt x="86" y="196"/>
                </a:cubicBezTo>
                <a:cubicBezTo>
                  <a:pt x="87" y="196"/>
                  <a:pt x="88" y="195"/>
                  <a:pt x="89" y="194"/>
                </a:cubicBezTo>
                <a:cubicBezTo>
                  <a:pt x="90" y="188"/>
                  <a:pt x="90" y="188"/>
                  <a:pt x="90" y="188"/>
                </a:cubicBezTo>
                <a:cubicBezTo>
                  <a:pt x="93" y="188"/>
                  <a:pt x="96" y="188"/>
                  <a:pt x="99" y="188"/>
                </a:cubicBezTo>
                <a:cubicBezTo>
                  <a:pt x="101" y="188"/>
                  <a:pt x="103" y="188"/>
                  <a:pt x="105" y="188"/>
                </a:cubicBezTo>
                <a:cubicBezTo>
                  <a:pt x="106" y="194"/>
                  <a:pt x="106" y="194"/>
                  <a:pt x="106" y="194"/>
                </a:cubicBezTo>
                <a:cubicBezTo>
                  <a:pt x="106" y="195"/>
                  <a:pt x="107" y="196"/>
                  <a:pt x="108" y="196"/>
                </a:cubicBezTo>
                <a:cubicBezTo>
                  <a:pt x="108" y="196"/>
                  <a:pt x="108" y="196"/>
                  <a:pt x="108" y="196"/>
                </a:cubicBezTo>
                <a:cubicBezTo>
                  <a:pt x="111" y="196"/>
                  <a:pt x="114" y="195"/>
                  <a:pt x="117" y="195"/>
                </a:cubicBezTo>
                <a:cubicBezTo>
                  <a:pt x="118" y="195"/>
                  <a:pt x="119" y="194"/>
                  <a:pt x="119" y="192"/>
                </a:cubicBezTo>
                <a:cubicBezTo>
                  <a:pt x="118" y="186"/>
                  <a:pt x="118" y="186"/>
                  <a:pt x="118" y="186"/>
                </a:cubicBezTo>
                <a:cubicBezTo>
                  <a:pt x="123" y="185"/>
                  <a:pt x="128" y="184"/>
                  <a:pt x="133" y="182"/>
                </a:cubicBezTo>
                <a:cubicBezTo>
                  <a:pt x="135" y="187"/>
                  <a:pt x="135" y="187"/>
                  <a:pt x="135" y="187"/>
                </a:cubicBezTo>
                <a:cubicBezTo>
                  <a:pt x="136" y="188"/>
                  <a:pt x="137" y="189"/>
                  <a:pt x="137" y="189"/>
                </a:cubicBezTo>
                <a:cubicBezTo>
                  <a:pt x="138" y="189"/>
                  <a:pt x="138" y="189"/>
                  <a:pt x="138" y="188"/>
                </a:cubicBezTo>
                <a:cubicBezTo>
                  <a:pt x="141" y="187"/>
                  <a:pt x="143" y="186"/>
                  <a:pt x="146" y="185"/>
                </a:cubicBezTo>
                <a:cubicBezTo>
                  <a:pt x="147" y="184"/>
                  <a:pt x="148" y="183"/>
                  <a:pt x="147" y="182"/>
                </a:cubicBezTo>
                <a:cubicBezTo>
                  <a:pt x="144" y="176"/>
                  <a:pt x="144" y="176"/>
                  <a:pt x="144" y="176"/>
                </a:cubicBezTo>
                <a:cubicBezTo>
                  <a:pt x="149" y="174"/>
                  <a:pt x="153" y="171"/>
                  <a:pt x="157" y="167"/>
                </a:cubicBezTo>
                <a:cubicBezTo>
                  <a:pt x="161" y="172"/>
                  <a:pt x="161" y="172"/>
                  <a:pt x="161" y="172"/>
                </a:cubicBezTo>
                <a:cubicBezTo>
                  <a:pt x="162" y="172"/>
                  <a:pt x="162" y="172"/>
                  <a:pt x="163" y="172"/>
                </a:cubicBezTo>
                <a:cubicBezTo>
                  <a:pt x="164" y="172"/>
                  <a:pt x="164" y="172"/>
                  <a:pt x="165" y="172"/>
                </a:cubicBezTo>
                <a:cubicBezTo>
                  <a:pt x="167" y="170"/>
                  <a:pt x="169" y="168"/>
                  <a:pt x="171" y="166"/>
                </a:cubicBezTo>
                <a:cubicBezTo>
                  <a:pt x="172" y="165"/>
                  <a:pt x="172" y="164"/>
                  <a:pt x="171" y="163"/>
                </a:cubicBezTo>
                <a:cubicBezTo>
                  <a:pt x="166" y="158"/>
                  <a:pt x="166" y="158"/>
                  <a:pt x="166" y="158"/>
                </a:cubicBezTo>
                <a:cubicBezTo>
                  <a:pt x="170" y="155"/>
                  <a:pt x="173" y="150"/>
                  <a:pt x="176" y="146"/>
                </a:cubicBezTo>
                <a:cubicBezTo>
                  <a:pt x="181" y="149"/>
                  <a:pt x="181" y="149"/>
                  <a:pt x="181" y="149"/>
                </a:cubicBezTo>
                <a:cubicBezTo>
                  <a:pt x="182" y="149"/>
                  <a:pt x="182" y="149"/>
                  <a:pt x="182" y="149"/>
                </a:cubicBezTo>
                <a:cubicBezTo>
                  <a:pt x="183" y="149"/>
                  <a:pt x="184" y="149"/>
                  <a:pt x="184" y="148"/>
                </a:cubicBezTo>
                <a:cubicBezTo>
                  <a:pt x="186" y="146"/>
                  <a:pt x="187" y="143"/>
                  <a:pt x="188" y="140"/>
                </a:cubicBezTo>
                <a:cubicBezTo>
                  <a:pt x="189" y="139"/>
                  <a:pt x="188" y="138"/>
                  <a:pt x="187" y="138"/>
                </a:cubicBezTo>
                <a:cubicBezTo>
                  <a:pt x="182" y="134"/>
                  <a:pt x="182" y="134"/>
                  <a:pt x="182" y="134"/>
                </a:cubicBezTo>
                <a:cubicBezTo>
                  <a:pt x="183" y="132"/>
                  <a:pt x="184" y="130"/>
                  <a:pt x="185" y="127"/>
                </a:cubicBezTo>
                <a:cubicBezTo>
                  <a:pt x="186" y="125"/>
                  <a:pt x="186" y="122"/>
                  <a:pt x="187" y="120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194" y="121"/>
                  <a:pt x="195" y="120"/>
                  <a:pt x="196" y="119"/>
                </a:cubicBezTo>
                <a:cubicBezTo>
                  <a:pt x="196" y="116"/>
                  <a:pt x="197" y="113"/>
                  <a:pt x="197" y="111"/>
                </a:cubicBezTo>
                <a:cubicBezTo>
                  <a:pt x="197" y="110"/>
                  <a:pt x="196" y="108"/>
                  <a:pt x="195" y="108"/>
                </a:cubicBezTo>
                <a:close/>
              </a:path>
            </a:pathLst>
          </a:custGeom>
          <a:solidFill>
            <a:srgbClr val="012B51"/>
          </a:solidFill>
          <a:ln>
            <a:noFill/>
          </a:ln>
        </p:spPr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0" name="Freeform 7"/>
          <p:cNvSpPr/>
          <p:nvPr/>
        </p:nvSpPr>
        <p:spPr bwMode="auto">
          <a:xfrm>
            <a:off x="3279068" y="3712610"/>
            <a:ext cx="2027776" cy="2015909"/>
          </a:xfrm>
          <a:custGeom>
            <a:avLst/>
            <a:gdLst>
              <a:gd name="T0" fmla="*/ 2147483646 w 145"/>
              <a:gd name="T1" fmla="*/ 2147483646 h 144"/>
              <a:gd name="T2" fmla="*/ 2147483646 w 145"/>
              <a:gd name="T3" fmla="*/ 2147483646 h 144"/>
              <a:gd name="T4" fmla="*/ 2147483646 w 145"/>
              <a:gd name="T5" fmla="*/ 2147483646 h 144"/>
              <a:gd name="T6" fmla="*/ 2147483646 w 145"/>
              <a:gd name="T7" fmla="*/ 2147483646 h 144"/>
              <a:gd name="T8" fmla="*/ 2147483646 w 145"/>
              <a:gd name="T9" fmla="*/ 2147483646 h 144"/>
              <a:gd name="T10" fmla="*/ 2147483646 w 145"/>
              <a:gd name="T11" fmla="*/ 2147483646 h 144"/>
              <a:gd name="T12" fmla="*/ 2147483646 w 145"/>
              <a:gd name="T13" fmla="*/ 2147483646 h 144"/>
              <a:gd name="T14" fmla="*/ 2147483646 w 145"/>
              <a:gd name="T15" fmla="*/ 2147483646 h 144"/>
              <a:gd name="T16" fmla="*/ 2147483646 w 145"/>
              <a:gd name="T17" fmla="*/ 2147483646 h 144"/>
              <a:gd name="T18" fmla="*/ 2147483646 w 145"/>
              <a:gd name="T19" fmla="*/ 2147483646 h 144"/>
              <a:gd name="T20" fmla="*/ 2147483646 w 145"/>
              <a:gd name="T21" fmla="*/ 2147483646 h 144"/>
              <a:gd name="T22" fmla="*/ 2147483646 w 145"/>
              <a:gd name="T23" fmla="*/ 2147483646 h 144"/>
              <a:gd name="T24" fmla="*/ 2147483646 w 145"/>
              <a:gd name="T25" fmla="*/ 2147483646 h 144"/>
              <a:gd name="T26" fmla="*/ 2147483646 w 145"/>
              <a:gd name="T27" fmla="*/ 2147483646 h 144"/>
              <a:gd name="T28" fmla="*/ 2147483646 w 145"/>
              <a:gd name="T29" fmla="*/ 0 h 144"/>
              <a:gd name="T30" fmla="*/ 2147483646 w 145"/>
              <a:gd name="T31" fmla="*/ 2147483646 h 144"/>
              <a:gd name="T32" fmla="*/ 2147483646 w 145"/>
              <a:gd name="T33" fmla="*/ 2147483646 h 144"/>
              <a:gd name="T34" fmla="*/ 2147483646 w 145"/>
              <a:gd name="T35" fmla="*/ 2147483646 h 144"/>
              <a:gd name="T36" fmla="*/ 2147483646 w 145"/>
              <a:gd name="T37" fmla="*/ 0 h 144"/>
              <a:gd name="T38" fmla="*/ 2147483646 w 145"/>
              <a:gd name="T39" fmla="*/ 2147483646 h 144"/>
              <a:gd name="T40" fmla="*/ 2147483646 w 145"/>
              <a:gd name="T41" fmla="*/ 2147483646 h 144"/>
              <a:gd name="T42" fmla="*/ 2147483646 w 145"/>
              <a:gd name="T43" fmla="*/ 2147483646 h 144"/>
              <a:gd name="T44" fmla="*/ 2147483646 w 145"/>
              <a:gd name="T45" fmla="*/ 2147483646 h 144"/>
              <a:gd name="T46" fmla="*/ 2147483646 w 145"/>
              <a:gd name="T47" fmla="*/ 2147483646 h 144"/>
              <a:gd name="T48" fmla="*/ 2147483646 w 145"/>
              <a:gd name="T49" fmla="*/ 2147483646 h 144"/>
              <a:gd name="T50" fmla="*/ 2147483646 w 145"/>
              <a:gd name="T51" fmla="*/ 2147483646 h 144"/>
              <a:gd name="T52" fmla="*/ 2147483646 w 145"/>
              <a:gd name="T53" fmla="*/ 2147483646 h 144"/>
              <a:gd name="T54" fmla="*/ 2147483646 w 145"/>
              <a:gd name="T55" fmla="*/ 2147483646 h 144"/>
              <a:gd name="T56" fmla="*/ 2147483646 w 145"/>
              <a:gd name="T57" fmla="*/ 2147483646 h 144"/>
              <a:gd name="T58" fmla="*/ 2147483646 w 145"/>
              <a:gd name="T59" fmla="*/ 2147483646 h 144"/>
              <a:gd name="T60" fmla="*/ 2147483646 w 145"/>
              <a:gd name="T61" fmla="*/ 2147483646 h 144"/>
              <a:gd name="T62" fmla="*/ 2147483646 w 145"/>
              <a:gd name="T63" fmla="*/ 2147483646 h 144"/>
              <a:gd name="T64" fmla="*/ 0 w 145"/>
              <a:gd name="T65" fmla="*/ 2147483646 h 144"/>
              <a:gd name="T66" fmla="*/ 2147483646 w 145"/>
              <a:gd name="T67" fmla="*/ 2147483646 h 144"/>
              <a:gd name="T68" fmla="*/ 2147483646 w 145"/>
              <a:gd name="T69" fmla="*/ 2147483646 h 144"/>
              <a:gd name="T70" fmla="*/ 2147483646 w 145"/>
              <a:gd name="T71" fmla="*/ 2147483646 h 144"/>
              <a:gd name="T72" fmla="*/ 2147483646 w 145"/>
              <a:gd name="T73" fmla="*/ 2147483646 h 144"/>
              <a:gd name="T74" fmla="*/ 2147483646 w 145"/>
              <a:gd name="T75" fmla="*/ 2147483646 h 144"/>
              <a:gd name="T76" fmla="*/ 2147483646 w 145"/>
              <a:gd name="T77" fmla="*/ 2147483646 h 144"/>
              <a:gd name="T78" fmla="*/ 2147483646 w 145"/>
              <a:gd name="T79" fmla="*/ 2147483646 h 144"/>
              <a:gd name="T80" fmla="*/ 2147483646 w 145"/>
              <a:gd name="T81" fmla="*/ 2147483646 h 144"/>
              <a:gd name="T82" fmla="*/ 2147483646 w 145"/>
              <a:gd name="T83" fmla="*/ 2147483646 h 144"/>
              <a:gd name="T84" fmla="*/ 2147483646 w 145"/>
              <a:gd name="T85" fmla="*/ 2147483646 h 144"/>
              <a:gd name="T86" fmla="*/ 2147483646 w 145"/>
              <a:gd name="T87" fmla="*/ 2147483646 h 144"/>
              <a:gd name="T88" fmla="*/ 2147483646 w 145"/>
              <a:gd name="T89" fmla="*/ 2147483646 h 144"/>
              <a:gd name="T90" fmla="*/ 2147483646 w 145"/>
              <a:gd name="T91" fmla="*/ 2147483646 h 144"/>
              <a:gd name="T92" fmla="*/ 2147483646 w 145"/>
              <a:gd name="T93" fmla="*/ 2147483646 h 144"/>
              <a:gd name="T94" fmla="*/ 2147483646 w 145"/>
              <a:gd name="T95" fmla="*/ 2147483646 h 144"/>
              <a:gd name="T96" fmla="*/ 2147483646 w 145"/>
              <a:gd name="T97" fmla="*/ 2147483646 h 144"/>
              <a:gd name="T98" fmla="*/ 2147483646 w 145"/>
              <a:gd name="T99" fmla="*/ 2147483646 h 144"/>
              <a:gd name="T100" fmla="*/ 2147483646 w 145"/>
              <a:gd name="T101" fmla="*/ 2147483646 h 144"/>
              <a:gd name="T102" fmla="*/ 2147483646 w 145"/>
              <a:gd name="T103" fmla="*/ 2147483646 h 144"/>
              <a:gd name="T104" fmla="*/ 2147483646 w 145"/>
              <a:gd name="T105" fmla="*/ 2147483646 h 144"/>
              <a:gd name="T106" fmla="*/ 2147483646 w 145"/>
              <a:gd name="T107" fmla="*/ 2147483646 h 144"/>
              <a:gd name="T108" fmla="*/ 2147483646 w 145"/>
              <a:gd name="T109" fmla="*/ 2147483646 h 144"/>
              <a:gd name="T110" fmla="*/ 2147483646 w 145"/>
              <a:gd name="T111" fmla="*/ 2147483646 h 144"/>
              <a:gd name="T112" fmla="*/ 2147483646 w 145"/>
              <a:gd name="T113" fmla="*/ 2147483646 h 144"/>
              <a:gd name="T114" fmla="*/ 2147483646 w 145"/>
              <a:gd name="T115" fmla="*/ 2147483646 h 144"/>
              <a:gd name="T116" fmla="*/ 2147483646 w 145"/>
              <a:gd name="T117" fmla="*/ 2147483646 h 144"/>
              <a:gd name="T118" fmla="*/ 2147483646 w 145"/>
              <a:gd name="T119" fmla="*/ 2147483646 h 144"/>
              <a:gd name="T120" fmla="*/ 2147483646 w 145"/>
              <a:gd name="T121" fmla="*/ 2147483646 h 14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45" h="144">
                <a:moveTo>
                  <a:pt x="143" y="79"/>
                </a:moveTo>
                <a:cubicBezTo>
                  <a:pt x="135" y="77"/>
                  <a:pt x="135" y="77"/>
                  <a:pt x="135" y="77"/>
                </a:cubicBezTo>
                <a:cubicBezTo>
                  <a:pt x="135" y="74"/>
                  <a:pt x="135" y="70"/>
                  <a:pt x="135" y="67"/>
                </a:cubicBezTo>
                <a:cubicBezTo>
                  <a:pt x="143" y="65"/>
                  <a:pt x="143" y="65"/>
                  <a:pt x="143" y="65"/>
                </a:cubicBezTo>
                <a:cubicBezTo>
                  <a:pt x="144" y="65"/>
                  <a:pt x="145" y="64"/>
                  <a:pt x="145" y="63"/>
                </a:cubicBezTo>
                <a:cubicBezTo>
                  <a:pt x="145" y="59"/>
                  <a:pt x="144" y="56"/>
                  <a:pt x="143" y="53"/>
                </a:cubicBezTo>
                <a:cubicBezTo>
                  <a:pt x="143" y="52"/>
                  <a:pt x="142" y="51"/>
                  <a:pt x="141" y="51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32" y="53"/>
                  <a:pt x="132" y="53"/>
                  <a:pt x="132" y="53"/>
                </a:cubicBezTo>
                <a:cubicBezTo>
                  <a:pt x="131" y="50"/>
                  <a:pt x="130" y="48"/>
                  <a:pt x="129" y="45"/>
                </a:cubicBezTo>
                <a:cubicBezTo>
                  <a:pt x="128" y="45"/>
                  <a:pt x="128" y="44"/>
                  <a:pt x="128" y="44"/>
                </a:cubicBezTo>
                <a:cubicBezTo>
                  <a:pt x="135" y="39"/>
                  <a:pt x="135" y="39"/>
                  <a:pt x="135" y="39"/>
                </a:cubicBezTo>
                <a:cubicBezTo>
                  <a:pt x="136" y="38"/>
                  <a:pt x="136" y="37"/>
                  <a:pt x="136" y="36"/>
                </a:cubicBezTo>
                <a:cubicBezTo>
                  <a:pt x="134" y="33"/>
                  <a:pt x="132" y="30"/>
                  <a:pt x="130" y="28"/>
                </a:cubicBezTo>
                <a:cubicBezTo>
                  <a:pt x="130" y="27"/>
                  <a:pt x="129" y="27"/>
                  <a:pt x="129" y="27"/>
                </a:cubicBezTo>
                <a:cubicBezTo>
                  <a:pt x="128" y="27"/>
                  <a:pt x="128" y="27"/>
                  <a:pt x="127" y="27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18" y="29"/>
                  <a:pt x="115" y="27"/>
                  <a:pt x="113" y="25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8" y="17"/>
                  <a:pt x="118" y="15"/>
                  <a:pt x="117" y="15"/>
                </a:cubicBezTo>
                <a:cubicBezTo>
                  <a:pt x="114" y="13"/>
                  <a:pt x="112" y="11"/>
                  <a:pt x="109" y="9"/>
                </a:cubicBezTo>
                <a:cubicBezTo>
                  <a:pt x="109" y="9"/>
                  <a:pt x="108" y="9"/>
                  <a:pt x="108" y="9"/>
                </a:cubicBezTo>
                <a:cubicBezTo>
                  <a:pt x="107" y="9"/>
                  <a:pt x="106" y="9"/>
                  <a:pt x="106" y="10"/>
                </a:cubicBezTo>
                <a:cubicBezTo>
                  <a:pt x="101" y="17"/>
                  <a:pt x="101" y="17"/>
                  <a:pt x="101" y="17"/>
                </a:cubicBezTo>
                <a:cubicBezTo>
                  <a:pt x="98" y="16"/>
                  <a:pt x="96" y="15"/>
                  <a:pt x="93" y="14"/>
                </a:cubicBezTo>
                <a:cubicBezTo>
                  <a:pt x="92" y="14"/>
                  <a:pt x="92" y="13"/>
                  <a:pt x="92" y="13"/>
                </a:cubicBezTo>
                <a:cubicBezTo>
                  <a:pt x="93" y="5"/>
                  <a:pt x="93" y="5"/>
                  <a:pt x="93" y="5"/>
                </a:cubicBezTo>
                <a:cubicBezTo>
                  <a:pt x="94" y="4"/>
                  <a:pt x="93" y="2"/>
                  <a:pt x="92" y="2"/>
                </a:cubicBezTo>
                <a:cubicBezTo>
                  <a:pt x="88" y="1"/>
                  <a:pt x="85" y="1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1" y="0"/>
                  <a:pt x="80" y="1"/>
                  <a:pt x="80" y="2"/>
                </a:cubicBezTo>
                <a:cubicBezTo>
                  <a:pt x="78" y="10"/>
                  <a:pt x="78" y="10"/>
                  <a:pt x="78" y="10"/>
                </a:cubicBezTo>
                <a:cubicBezTo>
                  <a:pt x="76" y="10"/>
                  <a:pt x="74" y="10"/>
                  <a:pt x="72" y="10"/>
                </a:cubicBezTo>
                <a:cubicBezTo>
                  <a:pt x="72" y="10"/>
                  <a:pt x="72" y="10"/>
                  <a:pt x="72" y="10"/>
                </a:cubicBezTo>
                <a:cubicBezTo>
                  <a:pt x="71" y="10"/>
                  <a:pt x="69" y="10"/>
                  <a:pt x="68" y="10"/>
                </a:cubicBezTo>
                <a:cubicBezTo>
                  <a:pt x="66" y="2"/>
                  <a:pt x="66" y="2"/>
                  <a:pt x="66" y="2"/>
                </a:cubicBezTo>
                <a:cubicBezTo>
                  <a:pt x="66" y="1"/>
                  <a:pt x="65" y="0"/>
                  <a:pt x="64" y="0"/>
                </a:cubicBezTo>
                <a:cubicBezTo>
                  <a:pt x="64" y="0"/>
                  <a:pt x="64" y="0"/>
                  <a:pt x="63" y="0"/>
                </a:cubicBezTo>
                <a:cubicBezTo>
                  <a:pt x="60" y="0"/>
                  <a:pt x="57" y="1"/>
                  <a:pt x="54" y="2"/>
                </a:cubicBezTo>
                <a:cubicBezTo>
                  <a:pt x="53" y="2"/>
                  <a:pt x="52" y="3"/>
                  <a:pt x="52" y="4"/>
                </a:cubicBezTo>
                <a:cubicBezTo>
                  <a:pt x="54" y="13"/>
                  <a:pt x="54" y="13"/>
                  <a:pt x="54" y="13"/>
                </a:cubicBezTo>
                <a:cubicBezTo>
                  <a:pt x="50" y="14"/>
                  <a:pt x="47" y="15"/>
                  <a:pt x="45" y="17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9"/>
                  <a:pt x="38" y="9"/>
                  <a:pt x="38" y="9"/>
                </a:cubicBezTo>
                <a:cubicBezTo>
                  <a:pt x="37" y="9"/>
                  <a:pt x="37" y="9"/>
                  <a:pt x="36" y="9"/>
                </a:cubicBezTo>
                <a:cubicBezTo>
                  <a:pt x="34" y="11"/>
                  <a:pt x="31" y="12"/>
                  <a:pt x="28" y="14"/>
                </a:cubicBezTo>
                <a:cubicBezTo>
                  <a:pt x="27" y="15"/>
                  <a:pt x="27" y="16"/>
                  <a:pt x="28" y="17"/>
                </a:cubicBezTo>
                <a:cubicBezTo>
                  <a:pt x="32" y="25"/>
                  <a:pt x="32" y="25"/>
                  <a:pt x="32" y="25"/>
                </a:cubicBezTo>
                <a:cubicBezTo>
                  <a:pt x="30" y="27"/>
                  <a:pt x="28" y="29"/>
                  <a:pt x="25" y="32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7"/>
                </a:cubicBezTo>
                <a:cubicBezTo>
                  <a:pt x="16" y="27"/>
                  <a:pt x="15" y="27"/>
                  <a:pt x="15" y="28"/>
                </a:cubicBezTo>
                <a:cubicBezTo>
                  <a:pt x="13" y="30"/>
                  <a:pt x="11" y="33"/>
                  <a:pt x="9" y="36"/>
                </a:cubicBezTo>
                <a:cubicBezTo>
                  <a:pt x="9" y="37"/>
                  <a:pt x="9" y="38"/>
                  <a:pt x="10" y="39"/>
                </a:cubicBezTo>
                <a:cubicBezTo>
                  <a:pt x="17" y="44"/>
                  <a:pt x="17" y="44"/>
                  <a:pt x="17" y="44"/>
                </a:cubicBezTo>
                <a:cubicBezTo>
                  <a:pt x="16" y="46"/>
                  <a:pt x="15" y="49"/>
                  <a:pt x="14" y="52"/>
                </a:cubicBezTo>
                <a:cubicBezTo>
                  <a:pt x="14" y="52"/>
                  <a:pt x="14" y="53"/>
                  <a:pt x="14" y="53"/>
                </a:cubicBezTo>
                <a:cubicBezTo>
                  <a:pt x="5" y="51"/>
                  <a:pt x="5" y="51"/>
                  <a:pt x="5" y="51"/>
                </a:cubicBezTo>
                <a:cubicBezTo>
                  <a:pt x="5" y="51"/>
                  <a:pt x="5" y="51"/>
                  <a:pt x="4" y="51"/>
                </a:cubicBezTo>
                <a:cubicBezTo>
                  <a:pt x="3" y="51"/>
                  <a:pt x="3" y="52"/>
                  <a:pt x="2" y="53"/>
                </a:cubicBezTo>
                <a:cubicBezTo>
                  <a:pt x="1" y="56"/>
                  <a:pt x="1" y="60"/>
                  <a:pt x="0" y="63"/>
                </a:cubicBezTo>
                <a:cubicBezTo>
                  <a:pt x="0" y="64"/>
                  <a:pt x="1" y="65"/>
                  <a:pt x="2" y="65"/>
                </a:cubicBezTo>
                <a:cubicBezTo>
                  <a:pt x="11" y="67"/>
                  <a:pt x="11" y="67"/>
                  <a:pt x="11" y="67"/>
                </a:cubicBezTo>
                <a:cubicBezTo>
                  <a:pt x="10" y="70"/>
                  <a:pt x="10" y="74"/>
                  <a:pt x="11" y="77"/>
                </a:cubicBezTo>
                <a:cubicBezTo>
                  <a:pt x="2" y="79"/>
                  <a:pt x="2" y="79"/>
                  <a:pt x="2" y="79"/>
                </a:cubicBezTo>
                <a:cubicBezTo>
                  <a:pt x="1" y="79"/>
                  <a:pt x="0" y="80"/>
                  <a:pt x="0" y="82"/>
                </a:cubicBezTo>
                <a:cubicBezTo>
                  <a:pt x="1" y="85"/>
                  <a:pt x="2" y="88"/>
                  <a:pt x="2" y="91"/>
                </a:cubicBezTo>
                <a:cubicBezTo>
                  <a:pt x="3" y="92"/>
                  <a:pt x="4" y="93"/>
                  <a:pt x="5" y="93"/>
                </a:cubicBezTo>
                <a:cubicBezTo>
                  <a:pt x="5" y="93"/>
                  <a:pt x="5" y="93"/>
                  <a:pt x="5" y="93"/>
                </a:cubicBezTo>
                <a:cubicBezTo>
                  <a:pt x="14" y="91"/>
                  <a:pt x="14" y="91"/>
                  <a:pt x="14" y="91"/>
                </a:cubicBezTo>
                <a:cubicBezTo>
                  <a:pt x="15" y="94"/>
                  <a:pt x="16" y="97"/>
                  <a:pt x="17" y="99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0" y="105"/>
                  <a:pt x="10" y="105"/>
                  <a:pt x="10" y="105"/>
                </a:cubicBezTo>
                <a:cubicBezTo>
                  <a:pt x="9" y="106"/>
                  <a:pt x="9" y="107"/>
                  <a:pt x="10" y="108"/>
                </a:cubicBezTo>
                <a:cubicBezTo>
                  <a:pt x="11" y="111"/>
                  <a:pt x="13" y="114"/>
                  <a:pt x="15" y="117"/>
                </a:cubicBezTo>
                <a:cubicBezTo>
                  <a:pt x="16" y="117"/>
                  <a:pt x="16" y="117"/>
                  <a:pt x="17" y="117"/>
                </a:cubicBezTo>
                <a:cubicBezTo>
                  <a:pt x="17" y="117"/>
                  <a:pt x="18" y="117"/>
                  <a:pt x="18" y="117"/>
                </a:cubicBezTo>
                <a:cubicBezTo>
                  <a:pt x="26" y="112"/>
                  <a:pt x="26" y="112"/>
                  <a:pt x="26" y="112"/>
                </a:cubicBezTo>
                <a:cubicBezTo>
                  <a:pt x="28" y="115"/>
                  <a:pt x="30" y="117"/>
                  <a:pt x="33" y="119"/>
                </a:cubicBezTo>
                <a:cubicBezTo>
                  <a:pt x="28" y="127"/>
                  <a:pt x="28" y="127"/>
                  <a:pt x="28" y="127"/>
                </a:cubicBezTo>
                <a:cubicBezTo>
                  <a:pt x="27" y="128"/>
                  <a:pt x="27" y="129"/>
                  <a:pt x="28" y="130"/>
                </a:cubicBezTo>
                <a:cubicBezTo>
                  <a:pt x="31" y="132"/>
                  <a:pt x="34" y="133"/>
                  <a:pt x="37" y="135"/>
                </a:cubicBezTo>
                <a:cubicBezTo>
                  <a:pt x="37" y="135"/>
                  <a:pt x="37" y="135"/>
                  <a:pt x="38" y="135"/>
                </a:cubicBezTo>
                <a:cubicBezTo>
                  <a:pt x="38" y="135"/>
                  <a:pt x="39" y="135"/>
                  <a:pt x="40" y="134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47" y="129"/>
                  <a:pt x="50" y="130"/>
                  <a:pt x="53" y="131"/>
                </a:cubicBezTo>
                <a:cubicBezTo>
                  <a:pt x="53" y="131"/>
                  <a:pt x="53" y="131"/>
                  <a:pt x="54" y="131"/>
                </a:cubicBezTo>
                <a:cubicBezTo>
                  <a:pt x="52" y="140"/>
                  <a:pt x="52" y="140"/>
                  <a:pt x="52" y="140"/>
                </a:cubicBezTo>
                <a:cubicBezTo>
                  <a:pt x="52" y="141"/>
                  <a:pt x="53" y="142"/>
                  <a:pt x="54" y="142"/>
                </a:cubicBezTo>
                <a:cubicBezTo>
                  <a:pt x="57" y="143"/>
                  <a:pt x="60" y="144"/>
                  <a:pt x="63" y="144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65" y="144"/>
                  <a:pt x="66" y="143"/>
                  <a:pt x="66" y="142"/>
                </a:cubicBezTo>
                <a:cubicBezTo>
                  <a:pt x="68" y="134"/>
                  <a:pt x="68" y="134"/>
                  <a:pt x="68" y="134"/>
                </a:cubicBezTo>
                <a:cubicBezTo>
                  <a:pt x="70" y="134"/>
                  <a:pt x="71" y="134"/>
                  <a:pt x="73" y="134"/>
                </a:cubicBezTo>
                <a:cubicBezTo>
                  <a:pt x="75" y="134"/>
                  <a:pt x="76" y="134"/>
                  <a:pt x="78" y="134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3"/>
                  <a:pt x="81" y="144"/>
                  <a:pt x="82" y="144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5" y="144"/>
                  <a:pt x="89" y="143"/>
                  <a:pt x="92" y="142"/>
                </a:cubicBezTo>
                <a:cubicBezTo>
                  <a:pt x="93" y="142"/>
                  <a:pt x="94" y="141"/>
                  <a:pt x="93" y="140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5" y="130"/>
                  <a:pt x="98" y="129"/>
                  <a:pt x="101" y="127"/>
                </a:cubicBezTo>
                <a:cubicBezTo>
                  <a:pt x="106" y="135"/>
                  <a:pt x="106" y="135"/>
                  <a:pt x="106" y="135"/>
                </a:cubicBezTo>
                <a:cubicBezTo>
                  <a:pt x="106" y="135"/>
                  <a:pt x="107" y="136"/>
                  <a:pt x="108" y="136"/>
                </a:cubicBezTo>
                <a:cubicBezTo>
                  <a:pt x="108" y="136"/>
                  <a:pt x="109" y="135"/>
                  <a:pt x="109" y="135"/>
                </a:cubicBezTo>
                <a:cubicBezTo>
                  <a:pt x="112" y="134"/>
                  <a:pt x="115" y="132"/>
                  <a:pt x="117" y="130"/>
                </a:cubicBezTo>
                <a:cubicBezTo>
                  <a:pt x="118" y="129"/>
                  <a:pt x="118" y="128"/>
                  <a:pt x="118" y="127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6" y="117"/>
                  <a:pt x="118" y="115"/>
                  <a:pt x="120" y="112"/>
                </a:cubicBezTo>
                <a:cubicBezTo>
                  <a:pt x="128" y="117"/>
                  <a:pt x="128" y="117"/>
                  <a:pt x="128" y="117"/>
                </a:cubicBezTo>
                <a:cubicBezTo>
                  <a:pt x="128" y="117"/>
                  <a:pt x="128" y="118"/>
                  <a:pt x="129" y="118"/>
                </a:cubicBezTo>
                <a:cubicBezTo>
                  <a:pt x="129" y="118"/>
                  <a:pt x="130" y="117"/>
                  <a:pt x="131" y="117"/>
                </a:cubicBezTo>
                <a:cubicBezTo>
                  <a:pt x="133" y="114"/>
                  <a:pt x="134" y="111"/>
                  <a:pt x="136" y="109"/>
                </a:cubicBezTo>
                <a:cubicBezTo>
                  <a:pt x="137" y="108"/>
                  <a:pt x="136" y="106"/>
                  <a:pt x="135" y="106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29" y="98"/>
                  <a:pt x="131" y="95"/>
                  <a:pt x="132" y="92"/>
                </a:cubicBezTo>
                <a:cubicBezTo>
                  <a:pt x="132" y="92"/>
                  <a:pt x="132" y="92"/>
                  <a:pt x="132" y="91"/>
                </a:cubicBezTo>
                <a:cubicBezTo>
                  <a:pt x="141" y="93"/>
                  <a:pt x="141" y="93"/>
                  <a:pt x="141" y="93"/>
                </a:cubicBezTo>
                <a:cubicBezTo>
                  <a:pt x="141" y="93"/>
                  <a:pt x="141" y="93"/>
                  <a:pt x="141" y="93"/>
                </a:cubicBezTo>
                <a:cubicBezTo>
                  <a:pt x="142" y="93"/>
                  <a:pt x="143" y="92"/>
                  <a:pt x="143" y="91"/>
                </a:cubicBezTo>
                <a:cubicBezTo>
                  <a:pt x="144" y="88"/>
                  <a:pt x="145" y="85"/>
                  <a:pt x="145" y="82"/>
                </a:cubicBezTo>
                <a:cubicBezTo>
                  <a:pt x="145" y="80"/>
                  <a:pt x="145" y="79"/>
                  <a:pt x="143" y="79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1" name="Freeform 8"/>
          <p:cNvSpPr/>
          <p:nvPr/>
        </p:nvSpPr>
        <p:spPr bwMode="auto">
          <a:xfrm>
            <a:off x="7629812" y="3371433"/>
            <a:ext cx="2042609" cy="2015909"/>
          </a:xfrm>
          <a:custGeom>
            <a:avLst/>
            <a:gdLst>
              <a:gd name="T0" fmla="*/ 2147483646 w 146"/>
              <a:gd name="T1" fmla="*/ 2147483646 h 144"/>
              <a:gd name="T2" fmla="*/ 2147483646 w 146"/>
              <a:gd name="T3" fmla="*/ 2147483646 h 144"/>
              <a:gd name="T4" fmla="*/ 2147483646 w 146"/>
              <a:gd name="T5" fmla="*/ 2147483646 h 144"/>
              <a:gd name="T6" fmla="*/ 2147483646 w 146"/>
              <a:gd name="T7" fmla="*/ 2147483646 h 144"/>
              <a:gd name="T8" fmla="*/ 2147483646 w 146"/>
              <a:gd name="T9" fmla="*/ 2147483646 h 144"/>
              <a:gd name="T10" fmla="*/ 2147483646 w 146"/>
              <a:gd name="T11" fmla="*/ 2147483646 h 144"/>
              <a:gd name="T12" fmla="*/ 2147483646 w 146"/>
              <a:gd name="T13" fmla="*/ 2147483646 h 144"/>
              <a:gd name="T14" fmla="*/ 2147483646 w 146"/>
              <a:gd name="T15" fmla="*/ 2147483646 h 144"/>
              <a:gd name="T16" fmla="*/ 2147483646 w 146"/>
              <a:gd name="T17" fmla="*/ 2147483646 h 144"/>
              <a:gd name="T18" fmla="*/ 2147483646 w 146"/>
              <a:gd name="T19" fmla="*/ 2147483646 h 144"/>
              <a:gd name="T20" fmla="*/ 2147483646 w 146"/>
              <a:gd name="T21" fmla="*/ 2147483646 h 144"/>
              <a:gd name="T22" fmla="*/ 2147483646 w 146"/>
              <a:gd name="T23" fmla="*/ 2147483646 h 144"/>
              <a:gd name="T24" fmla="*/ 2147483646 w 146"/>
              <a:gd name="T25" fmla="*/ 2147483646 h 144"/>
              <a:gd name="T26" fmla="*/ 2147483646 w 146"/>
              <a:gd name="T27" fmla="*/ 2147483646 h 144"/>
              <a:gd name="T28" fmla="*/ 2147483646 w 146"/>
              <a:gd name="T29" fmla="*/ 0 h 144"/>
              <a:gd name="T30" fmla="*/ 2147483646 w 146"/>
              <a:gd name="T31" fmla="*/ 2147483646 h 144"/>
              <a:gd name="T32" fmla="*/ 2147483646 w 146"/>
              <a:gd name="T33" fmla="*/ 2147483646 h 144"/>
              <a:gd name="T34" fmla="*/ 2147483646 w 146"/>
              <a:gd name="T35" fmla="*/ 2147483646 h 144"/>
              <a:gd name="T36" fmla="*/ 2147483646 w 146"/>
              <a:gd name="T37" fmla="*/ 0 h 144"/>
              <a:gd name="T38" fmla="*/ 2147483646 w 146"/>
              <a:gd name="T39" fmla="*/ 2147483646 h 144"/>
              <a:gd name="T40" fmla="*/ 2147483646 w 146"/>
              <a:gd name="T41" fmla="*/ 2147483646 h 144"/>
              <a:gd name="T42" fmla="*/ 2147483646 w 146"/>
              <a:gd name="T43" fmla="*/ 2147483646 h 144"/>
              <a:gd name="T44" fmla="*/ 2147483646 w 146"/>
              <a:gd name="T45" fmla="*/ 2147483646 h 144"/>
              <a:gd name="T46" fmla="*/ 2147483646 w 146"/>
              <a:gd name="T47" fmla="*/ 2147483646 h 144"/>
              <a:gd name="T48" fmla="*/ 2147483646 w 146"/>
              <a:gd name="T49" fmla="*/ 2147483646 h 144"/>
              <a:gd name="T50" fmla="*/ 2147483646 w 146"/>
              <a:gd name="T51" fmla="*/ 2147483646 h 144"/>
              <a:gd name="T52" fmla="*/ 2147483646 w 146"/>
              <a:gd name="T53" fmla="*/ 2147483646 h 144"/>
              <a:gd name="T54" fmla="*/ 2147483646 w 146"/>
              <a:gd name="T55" fmla="*/ 2147483646 h 144"/>
              <a:gd name="T56" fmla="*/ 2147483646 w 146"/>
              <a:gd name="T57" fmla="*/ 2147483646 h 144"/>
              <a:gd name="T58" fmla="*/ 2147483646 w 146"/>
              <a:gd name="T59" fmla="*/ 2147483646 h 144"/>
              <a:gd name="T60" fmla="*/ 2147483646 w 146"/>
              <a:gd name="T61" fmla="*/ 2147483646 h 144"/>
              <a:gd name="T62" fmla="*/ 2147483646 w 146"/>
              <a:gd name="T63" fmla="*/ 2147483646 h 144"/>
              <a:gd name="T64" fmla="*/ 2147483646 w 146"/>
              <a:gd name="T65" fmla="*/ 2147483646 h 144"/>
              <a:gd name="T66" fmla="*/ 2147483646 w 146"/>
              <a:gd name="T67" fmla="*/ 2147483646 h 144"/>
              <a:gd name="T68" fmla="*/ 2147483646 w 146"/>
              <a:gd name="T69" fmla="*/ 2147483646 h 144"/>
              <a:gd name="T70" fmla="*/ 2147483646 w 146"/>
              <a:gd name="T71" fmla="*/ 2147483646 h 144"/>
              <a:gd name="T72" fmla="*/ 2147483646 w 146"/>
              <a:gd name="T73" fmla="*/ 2147483646 h 144"/>
              <a:gd name="T74" fmla="*/ 2147483646 w 146"/>
              <a:gd name="T75" fmla="*/ 2147483646 h 144"/>
              <a:gd name="T76" fmla="*/ 2147483646 w 146"/>
              <a:gd name="T77" fmla="*/ 2147483646 h 144"/>
              <a:gd name="T78" fmla="*/ 2147483646 w 146"/>
              <a:gd name="T79" fmla="*/ 2147483646 h 144"/>
              <a:gd name="T80" fmla="*/ 2147483646 w 146"/>
              <a:gd name="T81" fmla="*/ 2147483646 h 144"/>
              <a:gd name="T82" fmla="*/ 2147483646 w 146"/>
              <a:gd name="T83" fmla="*/ 2147483646 h 144"/>
              <a:gd name="T84" fmla="*/ 2147483646 w 146"/>
              <a:gd name="T85" fmla="*/ 2147483646 h 144"/>
              <a:gd name="T86" fmla="*/ 2147483646 w 146"/>
              <a:gd name="T87" fmla="*/ 2147483646 h 144"/>
              <a:gd name="T88" fmla="*/ 2147483646 w 146"/>
              <a:gd name="T89" fmla="*/ 2147483646 h 144"/>
              <a:gd name="T90" fmla="*/ 2147483646 w 146"/>
              <a:gd name="T91" fmla="*/ 2147483646 h 144"/>
              <a:gd name="T92" fmla="*/ 2147483646 w 146"/>
              <a:gd name="T93" fmla="*/ 2147483646 h 144"/>
              <a:gd name="T94" fmla="*/ 2147483646 w 146"/>
              <a:gd name="T95" fmla="*/ 2147483646 h 144"/>
              <a:gd name="T96" fmla="*/ 2147483646 w 146"/>
              <a:gd name="T97" fmla="*/ 2147483646 h 144"/>
              <a:gd name="T98" fmla="*/ 2147483646 w 146"/>
              <a:gd name="T99" fmla="*/ 2147483646 h 144"/>
              <a:gd name="T100" fmla="*/ 2147483646 w 146"/>
              <a:gd name="T101" fmla="*/ 2147483646 h 144"/>
              <a:gd name="T102" fmla="*/ 2147483646 w 146"/>
              <a:gd name="T103" fmla="*/ 2147483646 h 144"/>
              <a:gd name="T104" fmla="*/ 2147483646 w 146"/>
              <a:gd name="T105" fmla="*/ 2147483646 h 144"/>
              <a:gd name="T106" fmla="*/ 2147483646 w 146"/>
              <a:gd name="T107" fmla="*/ 2147483646 h 144"/>
              <a:gd name="T108" fmla="*/ 2147483646 w 146"/>
              <a:gd name="T109" fmla="*/ 2147483646 h 144"/>
              <a:gd name="T110" fmla="*/ 2147483646 w 146"/>
              <a:gd name="T111" fmla="*/ 2147483646 h 144"/>
              <a:gd name="T112" fmla="*/ 2147483646 w 146"/>
              <a:gd name="T113" fmla="*/ 2147483646 h 144"/>
              <a:gd name="T114" fmla="*/ 2147483646 w 146"/>
              <a:gd name="T115" fmla="*/ 2147483646 h 144"/>
              <a:gd name="T116" fmla="*/ 2147483646 w 146"/>
              <a:gd name="T117" fmla="*/ 2147483646 h 144"/>
              <a:gd name="T118" fmla="*/ 2147483646 w 146"/>
              <a:gd name="T119" fmla="*/ 2147483646 h 144"/>
              <a:gd name="T120" fmla="*/ 2147483646 w 146"/>
              <a:gd name="T121" fmla="*/ 2147483646 h 14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46" h="144">
                <a:moveTo>
                  <a:pt x="144" y="79"/>
                </a:moveTo>
                <a:cubicBezTo>
                  <a:pt x="135" y="77"/>
                  <a:pt x="135" y="77"/>
                  <a:pt x="135" y="77"/>
                </a:cubicBezTo>
                <a:cubicBezTo>
                  <a:pt x="135" y="73"/>
                  <a:pt x="135" y="70"/>
                  <a:pt x="135" y="67"/>
                </a:cubicBezTo>
                <a:cubicBezTo>
                  <a:pt x="144" y="65"/>
                  <a:pt x="144" y="65"/>
                  <a:pt x="144" y="65"/>
                </a:cubicBezTo>
                <a:cubicBezTo>
                  <a:pt x="145" y="65"/>
                  <a:pt x="146" y="64"/>
                  <a:pt x="145" y="62"/>
                </a:cubicBezTo>
                <a:cubicBezTo>
                  <a:pt x="145" y="59"/>
                  <a:pt x="144" y="56"/>
                  <a:pt x="143" y="53"/>
                </a:cubicBezTo>
                <a:cubicBezTo>
                  <a:pt x="143" y="52"/>
                  <a:pt x="142" y="51"/>
                  <a:pt x="141" y="51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32" y="53"/>
                  <a:pt x="132" y="53"/>
                  <a:pt x="132" y="53"/>
                </a:cubicBezTo>
                <a:cubicBezTo>
                  <a:pt x="131" y="50"/>
                  <a:pt x="130" y="47"/>
                  <a:pt x="129" y="45"/>
                </a:cubicBezTo>
                <a:cubicBezTo>
                  <a:pt x="129" y="44"/>
                  <a:pt x="128" y="44"/>
                  <a:pt x="128" y="44"/>
                </a:cubicBezTo>
                <a:cubicBezTo>
                  <a:pt x="135" y="39"/>
                  <a:pt x="135" y="39"/>
                  <a:pt x="135" y="39"/>
                </a:cubicBezTo>
                <a:cubicBezTo>
                  <a:pt x="136" y="38"/>
                  <a:pt x="137" y="37"/>
                  <a:pt x="136" y="36"/>
                </a:cubicBezTo>
                <a:cubicBezTo>
                  <a:pt x="134" y="33"/>
                  <a:pt x="133" y="30"/>
                  <a:pt x="131" y="27"/>
                </a:cubicBezTo>
                <a:cubicBezTo>
                  <a:pt x="130" y="27"/>
                  <a:pt x="130" y="27"/>
                  <a:pt x="129" y="27"/>
                </a:cubicBezTo>
                <a:cubicBezTo>
                  <a:pt x="128" y="27"/>
                  <a:pt x="128" y="27"/>
                  <a:pt x="128" y="27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18" y="29"/>
                  <a:pt x="116" y="27"/>
                  <a:pt x="113" y="25"/>
                </a:cubicBezTo>
                <a:cubicBezTo>
                  <a:pt x="118" y="17"/>
                  <a:pt x="118" y="17"/>
                  <a:pt x="118" y="17"/>
                </a:cubicBezTo>
                <a:cubicBezTo>
                  <a:pt x="119" y="16"/>
                  <a:pt x="118" y="15"/>
                  <a:pt x="117" y="14"/>
                </a:cubicBezTo>
                <a:cubicBezTo>
                  <a:pt x="115" y="12"/>
                  <a:pt x="112" y="10"/>
                  <a:pt x="109" y="9"/>
                </a:cubicBezTo>
                <a:cubicBezTo>
                  <a:pt x="109" y="9"/>
                  <a:pt x="108" y="9"/>
                  <a:pt x="108" y="9"/>
                </a:cubicBezTo>
                <a:cubicBezTo>
                  <a:pt x="107" y="9"/>
                  <a:pt x="107" y="9"/>
                  <a:pt x="106" y="10"/>
                </a:cubicBezTo>
                <a:cubicBezTo>
                  <a:pt x="101" y="17"/>
                  <a:pt x="101" y="17"/>
                  <a:pt x="101" y="17"/>
                </a:cubicBezTo>
                <a:cubicBezTo>
                  <a:pt x="99" y="15"/>
                  <a:pt x="96" y="14"/>
                  <a:pt x="93" y="13"/>
                </a:cubicBezTo>
                <a:cubicBezTo>
                  <a:pt x="93" y="13"/>
                  <a:pt x="92" y="13"/>
                  <a:pt x="92" y="13"/>
                </a:cubicBezTo>
                <a:cubicBezTo>
                  <a:pt x="94" y="4"/>
                  <a:pt x="94" y="4"/>
                  <a:pt x="94" y="4"/>
                </a:cubicBezTo>
                <a:cubicBezTo>
                  <a:pt x="94" y="3"/>
                  <a:pt x="93" y="2"/>
                  <a:pt x="92" y="2"/>
                </a:cubicBezTo>
                <a:cubicBezTo>
                  <a:pt x="89" y="1"/>
                  <a:pt x="86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1" y="0"/>
                  <a:pt x="80" y="0"/>
                  <a:pt x="80" y="2"/>
                </a:cubicBezTo>
                <a:cubicBezTo>
                  <a:pt x="78" y="10"/>
                  <a:pt x="78" y="10"/>
                  <a:pt x="78" y="10"/>
                </a:cubicBezTo>
                <a:cubicBezTo>
                  <a:pt x="76" y="10"/>
                  <a:pt x="75" y="10"/>
                  <a:pt x="73" y="10"/>
                </a:cubicBezTo>
                <a:cubicBezTo>
                  <a:pt x="73" y="10"/>
                  <a:pt x="73" y="10"/>
                  <a:pt x="73" y="10"/>
                </a:cubicBezTo>
                <a:cubicBezTo>
                  <a:pt x="71" y="10"/>
                  <a:pt x="70" y="10"/>
                  <a:pt x="68" y="10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0"/>
                  <a:pt x="65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0" y="0"/>
                  <a:pt x="57" y="1"/>
                  <a:pt x="54" y="2"/>
                </a:cubicBezTo>
                <a:cubicBezTo>
                  <a:pt x="53" y="2"/>
                  <a:pt x="52" y="3"/>
                  <a:pt x="52" y="4"/>
                </a:cubicBezTo>
                <a:cubicBezTo>
                  <a:pt x="54" y="13"/>
                  <a:pt x="54" y="13"/>
                  <a:pt x="54" y="13"/>
                </a:cubicBezTo>
                <a:cubicBezTo>
                  <a:pt x="51" y="14"/>
                  <a:pt x="48" y="15"/>
                  <a:pt x="45" y="17"/>
                </a:cubicBezTo>
                <a:cubicBezTo>
                  <a:pt x="40" y="9"/>
                  <a:pt x="40" y="9"/>
                  <a:pt x="40" y="9"/>
                </a:cubicBezTo>
                <a:cubicBezTo>
                  <a:pt x="39" y="9"/>
                  <a:pt x="39" y="8"/>
                  <a:pt x="38" y="8"/>
                </a:cubicBezTo>
                <a:cubicBezTo>
                  <a:pt x="38" y="8"/>
                  <a:pt x="37" y="8"/>
                  <a:pt x="37" y="9"/>
                </a:cubicBezTo>
                <a:cubicBezTo>
                  <a:pt x="34" y="10"/>
                  <a:pt x="31" y="12"/>
                  <a:pt x="29" y="14"/>
                </a:cubicBezTo>
                <a:cubicBezTo>
                  <a:pt x="28" y="15"/>
                  <a:pt x="27" y="16"/>
                  <a:pt x="28" y="17"/>
                </a:cubicBezTo>
                <a:cubicBezTo>
                  <a:pt x="33" y="25"/>
                  <a:pt x="33" y="25"/>
                  <a:pt x="33" y="25"/>
                </a:cubicBezTo>
                <a:cubicBezTo>
                  <a:pt x="30" y="27"/>
                  <a:pt x="28" y="29"/>
                  <a:pt x="26" y="31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6"/>
                  <a:pt x="17" y="26"/>
                  <a:pt x="17" y="26"/>
                </a:cubicBezTo>
                <a:cubicBezTo>
                  <a:pt x="16" y="26"/>
                  <a:pt x="16" y="27"/>
                  <a:pt x="15" y="27"/>
                </a:cubicBezTo>
                <a:cubicBezTo>
                  <a:pt x="13" y="30"/>
                  <a:pt x="11" y="33"/>
                  <a:pt x="10" y="35"/>
                </a:cubicBezTo>
                <a:cubicBezTo>
                  <a:pt x="9" y="36"/>
                  <a:pt x="9" y="38"/>
                  <a:pt x="10" y="38"/>
                </a:cubicBezTo>
                <a:cubicBezTo>
                  <a:pt x="18" y="44"/>
                  <a:pt x="18" y="44"/>
                  <a:pt x="18" y="44"/>
                </a:cubicBezTo>
                <a:cubicBezTo>
                  <a:pt x="16" y="46"/>
                  <a:pt x="15" y="49"/>
                  <a:pt x="14" y="52"/>
                </a:cubicBezTo>
                <a:cubicBezTo>
                  <a:pt x="14" y="52"/>
                  <a:pt x="14" y="52"/>
                  <a:pt x="14" y="53"/>
                </a:cubicBezTo>
                <a:cubicBezTo>
                  <a:pt x="5" y="51"/>
                  <a:pt x="5" y="51"/>
                  <a:pt x="5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4" y="51"/>
                  <a:pt x="3" y="52"/>
                  <a:pt x="3" y="53"/>
                </a:cubicBezTo>
                <a:cubicBezTo>
                  <a:pt x="2" y="56"/>
                  <a:pt x="1" y="59"/>
                  <a:pt x="1" y="62"/>
                </a:cubicBezTo>
                <a:cubicBezTo>
                  <a:pt x="0" y="64"/>
                  <a:pt x="1" y="65"/>
                  <a:pt x="2" y="65"/>
                </a:cubicBezTo>
                <a:cubicBezTo>
                  <a:pt x="11" y="67"/>
                  <a:pt x="11" y="67"/>
                  <a:pt x="11" y="67"/>
                </a:cubicBezTo>
                <a:cubicBezTo>
                  <a:pt x="11" y="70"/>
                  <a:pt x="11" y="73"/>
                  <a:pt x="11" y="77"/>
                </a:cubicBezTo>
                <a:cubicBezTo>
                  <a:pt x="2" y="79"/>
                  <a:pt x="2" y="79"/>
                  <a:pt x="2" y="79"/>
                </a:cubicBezTo>
                <a:cubicBezTo>
                  <a:pt x="1" y="79"/>
                  <a:pt x="1" y="80"/>
                  <a:pt x="1" y="81"/>
                </a:cubicBezTo>
                <a:cubicBezTo>
                  <a:pt x="1" y="84"/>
                  <a:pt x="2" y="88"/>
                  <a:pt x="3" y="91"/>
                </a:cubicBezTo>
                <a:cubicBezTo>
                  <a:pt x="3" y="92"/>
                  <a:pt x="4" y="92"/>
                  <a:pt x="5" y="92"/>
                </a:cubicBezTo>
                <a:cubicBezTo>
                  <a:pt x="5" y="92"/>
                  <a:pt x="5" y="92"/>
                  <a:pt x="5" y="92"/>
                </a:cubicBezTo>
                <a:cubicBezTo>
                  <a:pt x="14" y="91"/>
                  <a:pt x="14" y="91"/>
                  <a:pt x="14" y="91"/>
                </a:cubicBezTo>
                <a:cubicBezTo>
                  <a:pt x="15" y="94"/>
                  <a:pt x="16" y="96"/>
                  <a:pt x="17" y="99"/>
                </a:cubicBezTo>
                <a:cubicBezTo>
                  <a:pt x="17" y="99"/>
                  <a:pt x="18" y="100"/>
                  <a:pt x="18" y="100"/>
                </a:cubicBezTo>
                <a:cubicBezTo>
                  <a:pt x="11" y="105"/>
                  <a:pt x="11" y="105"/>
                  <a:pt x="11" y="105"/>
                </a:cubicBezTo>
                <a:cubicBezTo>
                  <a:pt x="10" y="106"/>
                  <a:pt x="9" y="107"/>
                  <a:pt x="10" y="108"/>
                </a:cubicBezTo>
                <a:cubicBezTo>
                  <a:pt x="12" y="111"/>
                  <a:pt x="13" y="114"/>
                  <a:pt x="15" y="116"/>
                </a:cubicBezTo>
                <a:cubicBezTo>
                  <a:pt x="16" y="117"/>
                  <a:pt x="17" y="117"/>
                  <a:pt x="17" y="117"/>
                </a:cubicBezTo>
                <a:cubicBezTo>
                  <a:pt x="18" y="117"/>
                  <a:pt x="18" y="117"/>
                  <a:pt x="18" y="117"/>
                </a:cubicBezTo>
                <a:cubicBezTo>
                  <a:pt x="26" y="112"/>
                  <a:pt x="26" y="112"/>
                  <a:pt x="26" y="112"/>
                </a:cubicBezTo>
                <a:cubicBezTo>
                  <a:pt x="28" y="114"/>
                  <a:pt x="30" y="117"/>
                  <a:pt x="33" y="11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28" y="127"/>
                  <a:pt x="28" y="129"/>
                  <a:pt x="29" y="129"/>
                </a:cubicBezTo>
                <a:cubicBezTo>
                  <a:pt x="31" y="131"/>
                  <a:pt x="34" y="133"/>
                  <a:pt x="37" y="135"/>
                </a:cubicBezTo>
                <a:cubicBezTo>
                  <a:pt x="37" y="135"/>
                  <a:pt x="38" y="135"/>
                  <a:pt x="38" y="135"/>
                </a:cubicBezTo>
                <a:cubicBezTo>
                  <a:pt x="39" y="135"/>
                  <a:pt x="39" y="135"/>
                  <a:pt x="40" y="134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48" y="128"/>
                  <a:pt x="50" y="129"/>
                  <a:pt x="53" y="130"/>
                </a:cubicBezTo>
                <a:cubicBezTo>
                  <a:pt x="53" y="130"/>
                  <a:pt x="54" y="130"/>
                  <a:pt x="54" y="131"/>
                </a:cubicBezTo>
                <a:cubicBezTo>
                  <a:pt x="52" y="139"/>
                  <a:pt x="52" y="139"/>
                  <a:pt x="52" y="139"/>
                </a:cubicBezTo>
                <a:cubicBezTo>
                  <a:pt x="52" y="140"/>
                  <a:pt x="53" y="142"/>
                  <a:pt x="54" y="142"/>
                </a:cubicBezTo>
                <a:cubicBezTo>
                  <a:pt x="57" y="143"/>
                  <a:pt x="61" y="143"/>
                  <a:pt x="64" y="144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65" y="144"/>
                  <a:pt x="66" y="143"/>
                  <a:pt x="66" y="142"/>
                </a:cubicBezTo>
                <a:cubicBezTo>
                  <a:pt x="68" y="133"/>
                  <a:pt x="68" y="133"/>
                  <a:pt x="68" y="133"/>
                </a:cubicBezTo>
                <a:cubicBezTo>
                  <a:pt x="70" y="134"/>
                  <a:pt x="72" y="134"/>
                  <a:pt x="73" y="134"/>
                </a:cubicBezTo>
                <a:cubicBezTo>
                  <a:pt x="75" y="134"/>
                  <a:pt x="76" y="134"/>
                  <a:pt x="78" y="133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3"/>
                  <a:pt x="81" y="144"/>
                  <a:pt x="82" y="144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6" y="143"/>
                  <a:pt x="89" y="143"/>
                  <a:pt x="92" y="142"/>
                </a:cubicBezTo>
                <a:cubicBezTo>
                  <a:pt x="93" y="142"/>
                  <a:pt x="94" y="141"/>
                  <a:pt x="94" y="139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5" y="130"/>
                  <a:pt x="98" y="129"/>
                  <a:pt x="101" y="127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5"/>
                  <a:pt x="107" y="135"/>
                  <a:pt x="108" y="135"/>
                </a:cubicBezTo>
                <a:cubicBezTo>
                  <a:pt x="109" y="135"/>
                  <a:pt x="109" y="135"/>
                  <a:pt x="109" y="135"/>
                </a:cubicBezTo>
                <a:cubicBezTo>
                  <a:pt x="112" y="133"/>
                  <a:pt x="115" y="131"/>
                  <a:pt x="118" y="130"/>
                </a:cubicBezTo>
                <a:cubicBezTo>
                  <a:pt x="118" y="129"/>
                  <a:pt x="119" y="128"/>
                  <a:pt x="118" y="127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6" y="117"/>
                  <a:pt x="118" y="115"/>
                  <a:pt x="120" y="112"/>
                </a:cubicBezTo>
                <a:cubicBezTo>
                  <a:pt x="128" y="117"/>
                  <a:pt x="128" y="117"/>
                  <a:pt x="128" y="117"/>
                </a:cubicBezTo>
                <a:cubicBezTo>
                  <a:pt x="128" y="117"/>
                  <a:pt x="129" y="117"/>
                  <a:pt x="129" y="117"/>
                </a:cubicBezTo>
                <a:cubicBezTo>
                  <a:pt x="130" y="117"/>
                  <a:pt x="130" y="117"/>
                  <a:pt x="131" y="116"/>
                </a:cubicBezTo>
                <a:cubicBezTo>
                  <a:pt x="133" y="114"/>
                  <a:pt x="135" y="111"/>
                  <a:pt x="136" y="108"/>
                </a:cubicBezTo>
                <a:cubicBezTo>
                  <a:pt x="137" y="107"/>
                  <a:pt x="137" y="106"/>
                  <a:pt x="136" y="105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30" y="97"/>
                  <a:pt x="131" y="95"/>
                  <a:pt x="132" y="92"/>
                </a:cubicBezTo>
                <a:cubicBezTo>
                  <a:pt x="132" y="92"/>
                  <a:pt x="132" y="91"/>
                  <a:pt x="132" y="91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2" y="92"/>
                  <a:pt x="143" y="92"/>
                  <a:pt x="144" y="91"/>
                </a:cubicBezTo>
                <a:cubicBezTo>
                  <a:pt x="144" y="88"/>
                  <a:pt x="145" y="84"/>
                  <a:pt x="145" y="81"/>
                </a:cubicBezTo>
                <a:cubicBezTo>
                  <a:pt x="146" y="80"/>
                  <a:pt x="145" y="79"/>
                  <a:pt x="144" y="79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2" name="Freeform 8"/>
          <p:cNvSpPr/>
          <p:nvPr/>
        </p:nvSpPr>
        <p:spPr bwMode="auto">
          <a:xfrm>
            <a:off x="8881780" y="1859872"/>
            <a:ext cx="2041126" cy="2015908"/>
          </a:xfrm>
          <a:custGeom>
            <a:avLst/>
            <a:gdLst>
              <a:gd name="T0" fmla="*/ 2147483646 w 146"/>
              <a:gd name="T1" fmla="*/ 2147483646 h 144"/>
              <a:gd name="T2" fmla="*/ 2147483646 w 146"/>
              <a:gd name="T3" fmla="*/ 2147483646 h 144"/>
              <a:gd name="T4" fmla="*/ 2147483646 w 146"/>
              <a:gd name="T5" fmla="*/ 2147483646 h 144"/>
              <a:gd name="T6" fmla="*/ 2147483646 w 146"/>
              <a:gd name="T7" fmla="*/ 2147483646 h 144"/>
              <a:gd name="T8" fmla="*/ 2147483646 w 146"/>
              <a:gd name="T9" fmla="*/ 2147483646 h 144"/>
              <a:gd name="T10" fmla="*/ 2147483646 w 146"/>
              <a:gd name="T11" fmla="*/ 2147483646 h 144"/>
              <a:gd name="T12" fmla="*/ 2147483646 w 146"/>
              <a:gd name="T13" fmla="*/ 2147483646 h 144"/>
              <a:gd name="T14" fmla="*/ 2147483646 w 146"/>
              <a:gd name="T15" fmla="*/ 2147483646 h 144"/>
              <a:gd name="T16" fmla="*/ 2147483646 w 146"/>
              <a:gd name="T17" fmla="*/ 2147483646 h 144"/>
              <a:gd name="T18" fmla="*/ 2147483646 w 146"/>
              <a:gd name="T19" fmla="*/ 2147483646 h 144"/>
              <a:gd name="T20" fmla="*/ 2147483646 w 146"/>
              <a:gd name="T21" fmla="*/ 2147483646 h 144"/>
              <a:gd name="T22" fmla="*/ 2147483646 w 146"/>
              <a:gd name="T23" fmla="*/ 2147483646 h 144"/>
              <a:gd name="T24" fmla="*/ 2147483646 w 146"/>
              <a:gd name="T25" fmla="*/ 2147483646 h 144"/>
              <a:gd name="T26" fmla="*/ 2147483646 w 146"/>
              <a:gd name="T27" fmla="*/ 2147483646 h 144"/>
              <a:gd name="T28" fmla="*/ 2147483646 w 146"/>
              <a:gd name="T29" fmla="*/ 0 h 144"/>
              <a:gd name="T30" fmla="*/ 2147483646 w 146"/>
              <a:gd name="T31" fmla="*/ 2147483646 h 144"/>
              <a:gd name="T32" fmla="*/ 2147483646 w 146"/>
              <a:gd name="T33" fmla="*/ 2147483646 h 144"/>
              <a:gd name="T34" fmla="*/ 2147483646 w 146"/>
              <a:gd name="T35" fmla="*/ 2147483646 h 144"/>
              <a:gd name="T36" fmla="*/ 2147483646 w 146"/>
              <a:gd name="T37" fmla="*/ 0 h 144"/>
              <a:gd name="T38" fmla="*/ 2147483646 w 146"/>
              <a:gd name="T39" fmla="*/ 2147483646 h 144"/>
              <a:gd name="T40" fmla="*/ 2147483646 w 146"/>
              <a:gd name="T41" fmla="*/ 2147483646 h 144"/>
              <a:gd name="T42" fmla="*/ 2147483646 w 146"/>
              <a:gd name="T43" fmla="*/ 2147483646 h 144"/>
              <a:gd name="T44" fmla="*/ 2147483646 w 146"/>
              <a:gd name="T45" fmla="*/ 2147483646 h 144"/>
              <a:gd name="T46" fmla="*/ 2147483646 w 146"/>
              <a:gd name="T47" fmla="*/ 2147483646 h 144"/>
              <a:gd name="T48" fmla="*/ 2147483646 w 146"/>
              <a:gd name="T49" fmla="*/ 2147483646 h 144"/>
              <a:gd name="T50" fmla="*/ 2147483646 w 146"/>
              <a:gd name="T51" fmla="*/ 2147483646 h 144"/>
              <a:gd name="T52" fmla="*/ 2147483646 w 146"/>
              <a:gd name="T53" fmla="*/ 2147483646 h 144"/>
              <a:gd name="T54" fmla="*/ 2147483646 w 146"/>
              <a:gd name="T55" fmla="*/ 2147483646 h 144"/>
              <a:gd name="T56" fmla="*/ 2147483646 w 146"/>
              <a:gd name="T57" fmla="*/ 2147483646 h 144"/>
              <a:gd name="T58" fmla="*/ 2147483646 w 146"/>
              <a:gd name="T59" fmla="*/ 2147483646 h 144"/>
              <a:gd name="T60" fmla="*/ 2147483646 w 146"/>
              <a:gd name="T61" fmla="*/ 2147483646 h 144"/>
              <a:gd name="T62" fmla="*/ 2147483646 w 146"/>
              <a:gd name="T63" fmla="*/ 2147483646 h 144"/>
              <a:gd name="T64" fmla="*/ 2147483646 w 146"/>
              <a:gd name="T65" fmla="*/ 2147483646 h 144"/>
              <a:gd name="T66" fmla="*/ 2147483646 w 146"/>
              <a:gd name="T67" fmla="*/ 2147483646 h 144"/>
              <a:gd name="T68" fmla="*/ 2147483646 w 146"/>
              <a:gd name="T69" fmla="*/ 2147483646 h 144"/>
              <a:gd name="T70" fmla="*/ 2147483646 w 146"/>
              <a:gd name="T71" fmla="*/ 2147483646 h 144"/>
              <a:gd name="T72" fmla="*/ 2147483646 w 146"/>
              <a:gd name="T73" fmla="*/ 2147483646 h 144"/>
              <a:gd name="T74" fmla="*/ 2147483646 w 146"/>
              <a:gd name="T75" fmla="*/ 2147483646 h 144"/>
              <a:gd name="T76" fmla="*/ 2147483646 w 146"/>
              <a:gd name="T77" fmla="*/ 2147483646 h 144"/>
              <a:gd name="T78" fmla="*/ 2147483646 w 146"/>
              <a:gd name="T79" fmla="*/ 2147483646 h 144"/>
              <a:gd name="T80" fmla="*/ 2147483646 w 146"/>
              <a:gd name="T81" fmla="*/ 2147483646 h 144"/>
              <a:gd name="T82" fmla="*/ 2147483646 w 146"/>
              <a:gd name="T83" fmla="*/ 2147483646 h 144"/>
              <a:gd name="T84" fmla="*/ 2147483646 w 146"/>
              <a:gd name="T85" fmla="*/ 2147483646 h 144"/>
              <a:gd name="T86" fmla="*/ 2147483646 w 146"/>
              <a:gd name="T87" fmla="*/ 2147483646 h 144"/>
              <a:gd name="T88" fmla="*/ 2147483646 w 146"/>
              <a:gd name="T89" fmla="*/ 2147483646 h 144"/>
              <a:gd name="T90" fmla="*/ 2147483646 w 146"/>
              <a:gd name="T91" fmla="*/ 2147483646 h 144"/>
              <a:gd name="T92" fmla="*/ 2147483646 w 146"/>
              <a:gd name="T93" fmla="*/ 2147483646 h 144"/>
              <a:gd name="T94" fmla="*/ 2147483646 w 146"/>
              <a:gd name="T95" fmla="*/ 2147483646 h 144"/>
              <a:gd name="T96" fmla="*/ 2147483646 w 146"/>
              <a:gd name="T97" fmla="*/ 2147483646 h 144"/>
              <a:gd name="T98" fmla="*/ 2147483646 w 146"/>
              <a:gd name="T99" fmla="*/ 2147483646 h 144"/>
              <a:gd name="T100" fmla="*/ 2147483646 w 146"/>
              <a:gd name="T101" fmla="*/ 2147483646 h 144"/>
              <a:gd name="T102" fmla="*/ 2147483646 w 146"/>
              <a:gd name="T103" fmla="*/ 2147483646 h 144"/>
              <a:gd name="T104" fmla="*/ 2147483646 w 146"/>
              <a:gd name="T105" fmla="*/ 2147483646 h 144"/>
              <a:gd name="T106" fmla="*/ 2147483646 w 146"/>
              <a:gd name="T107" fmla="*/ 2147483646 h 144"/>
              <a:gd name="T108" fmla="*/ 2147483646 w 146"/>
              <a:gd name="T109" fmla="*/ 2147483646 h 144"/>
              <a:gd name="T110" fmla="*/ 2147483646 w 146"/>
              <a:gd name="T111" fmla="*/ 2147483646 h 144"/>
              <a:gd name="T112" fmla="*/ 2147483646 w 146"/>
              <a:gd name="T113" fmla="*/ 2147483646 h 144"/>
              <a:gd name="T114" fmla="*/ 2147483646 w 146"/>
              <a:gd name="T115" fmla="*/ 2147483646 h 144"/>
              <a:gd name="T116" fmla="*/ 2147483646 w 146"/>
              <a:gd name="T117" fmla="*/ 2147483646 h 144"/>
              <a:gd name="T118" fmla="*/ 2147483646 w 146"/>
              <a:gd name="T119" fmla="*/ 2147483646 h 144"/>
              <a:gd name="T120" fmla="*/ 2147483646 w 146"/>
              <a:gd name="T121" fmla="*/ 2147483646 h 14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46" h="144">
                <a:moveTo>
                  <a:pt x="144" y="79"/>
                </a:moveTo>
                <a:cubicBezTo>
                  <a:pt x="135" y="77"/>
                  <a:pt x="135" y="77"/>
                  <a:pt x="135" y="77"/>
                </a:cubicBezTo>
                <a:cubicBezTo>
                  <a:pt x="135" y="73"/>
                  <a:pt x="135" y="70"/>
                  <a:pt x="135" y="67"/>
                </a:cubicBezTo>
                <a:cubicBezTo>
                  <a:pt x="144" y="65"/>
                  <a:pt x="144" y="65"/>
                  <a:pt x="144" y="65"/>
                </a:cubicBezTo>
                <a:cubicBezTo>
                  <a:pt x="145" y="65"/>
                  <a:pt x="146" y="64"/>
                  <a:pt x="145" y="62"/>
                </a:cubicBezTo>
                <a:cubicBezTo>
                  <a:pt x="145" y="59"/>
                  <a:pt x="144" y="56"/>
                  <a:pt x="143" y="53"/>
                </a:cubicBezTo>
                <a:cubicBezTo>
                  <a:pt x="143" y="52"/>
                  <a:pt x="142" y="51"/>
                  <a:pt x="141" y="51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32" y="53"/>
                  <a:pt x="132" y="53"/>
                  <a:pt x="132" y="53"/>
                </a:cubicBezTo>
                <a:cubicBezTo>
                  <a:pt x="131" y="50"/>
                  <a:pt x="130" y="47"/>
                  <a:pt x="129" y="45"/>
                </a:cubicBezTo>
                <a:cubicBezTo>
                  <a:pt x="129" y="44"/>
                  <a:pt x="128" y="44"/>
                  <a:pt x="128" y="44"/>
                </a:cubicBezTo>
                <a:cubicBezTo>
                  <a:pt x="135" y="39"/>
                  <a:pt x="135" y="39"/>
                  <a:pt x="135" y="39"/>
                </a:cubicBezTo>
                <a:cubicBezTo>
                  <a:pt x="136" y="38"/>
                  <a:pt x="137" y="37"/>
                  <a:pt x="136" y="36"/>
                </a:cubicBezTo>
                <a:cubicBezTo>
                  <a:pt x="134" y="33"/>
                  <a:pt x="133" y="30"/>
                  <a:pt x="131" y="27"/>
                </a:cubicBezTo>
                <a:cubicBezTo>
                  <a:pt x="130" y="27"/>
                  <a:pt x="130" y="27"/>
                  <a:pt x="129" y="27"/>
                </a:cubicBezTo>
                <a:cubicBezTo>
                  <a:pt x="128" y="27"/>
                  <a:pt x="128" y="27"/>
                  <a:pt x="128" y="27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18" y="29"/>
                  <a:pt x="116" y="27"/>
                  <a:pt x="113" y="25"/>
                </a:cubicBezTo>
                <a:cubicBezTo>
                  <a:pt x="118" y="17"/>
                  <a:pt x="118" y="17"/>
                  <a:pt x="118" y="17"/>
                </a:cubicBezTo>
                <a:cubicBezTo>
                  <a:pt x="119" y="16"/>
                  <a:pt x="118" y="15"/>
                  <a:pt x="117" y="14"/>
                </a:cubicBezTo>
                <a:cubicBezTo>
                  <a:pt x="115" y="12"/>
                  <a:pt x="112" y="10"/>
                  <a:pt x="109" y="9"/>
                </a:cubicBezTo>
                <a:cubicBezTo>
                  <a:pt x="109" y="9"/>
                  <a:pt x="108" y="9"/>
                  <a:pt x="108" y="9"/>
                </a:cubicBezTo>
                <a:cubicBezTo>
                  <a:pt x="107" y="9"/>
                  <a:pt x="107" y="9"/>
                  <a:pt x="106" y="10"/>
                </a:cubicBezTo>
                <a:cubicBezTo>
                  <a:pt x="101" y="17"/>
                  <a:pt x="101" y="17"/>
                  <a:pt x="101" y="17"/>
                </a:cubicBezTo>
                <a:cubicBezTo>
                  <a:pt x="99" y="15"/>
                  <a:pt x="96" y="14"/>
                  <a:pt x="93" y="13"/>
                </a:cubicBezTo>
                <a:cubicBezTo>
                  <a:pt x="93" y="13"/>
                  <a:pt x="92" y="13"/>
                  <a:pt x="92" y="13"/>
                </a:cubicBezTo>
                <a:cubicBezTo>
                  <a:pt x="94" y="4"/>
                  <a:pt x="94" y="4"/>
                  <a:pt x="94" y="4"/>
                </a:cubicBezTo>
                <a:cubicBezTo>
                  <a:pt x="94" y="3"/>
                  <a:pt x="93" y="2"/>
                  <a:pt x="92" y="2"/>
                </a:cubicBezTo>
                <a:cubicBezTo>
                  <a:pt x="89" y="1"/>
                  <a:pt x="86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1" y="0"/>
                  <a:pt x="80" y="0"/>
                  <a:pt x="80" y="2"/>
                </a:cubicBezTo>
                <a:cubicBezTo>
                  <a:pt x="78" y="10"/>
                  <a:pt x="78" y="10"/>
                  <a:pt x="78" y="10"/>
                </a:cubicBezTo>
                <a:cubicBezTo>
                  <a:pt x="76" y="10"/>
                  <a:pt x="75" y="10"/>
                  <a:pt x="73" y="10"/>
                </a:cubicBezTo>
                <a:cubicBezTo>
                  <a:pt x="73" y="10"/>
                  <a:pt x="73" y="10"/>
                  <a:pt x="73" y="10"/>
                </a:cubicBezTo>
                <a:cubicBezTo>
                  <a:pt x="71" y="10"/>
                  <a:pt x="70" y="10"/>
                  <a:pt x="68" y="10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0"/>
                  <a:pt x="65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0" y="0"/>
                  <a:pt x="57" y="1"/>
                  <a:pt x="54" y="2"/>
                </a:cubicBezTo>
                <a:cubicBezTo>
                  <a:pt x="53" y="2"/>
                  <a:pt x="52" y="3"/>
                  <a:pt x="52" y="4"/>
                </a:cubicBezTo>
                <a:cubicBezTo>
                  <a:pt x="54" y="13"/>
                  <a:pt x="54" y="13"/>
                  <a:pt x="54" y="13"/>
                </a:cubicBezTo>
                <a:cubicBezTo>
                  <a:pt x="51" y="14"/>
                  <a:pt x="48" y="15"/>
                  <a:pt x="45" y="17"/>
                </a:cubicBezTo>
                <a:cubicBezTo>
                  <a:pt x="40" y="9"/>
                  <a:pt x="40" y="9"/>
                  <a:pt x="40" y="9"/>
                </a:cubicBezTo>
                <a:cubicBezTo>
                  <a:pt x="39" y="9"/>
                  <a:pt x="39" y="8"/>
                  <a:pt x="38" y="8"/>
                </a:cubicBezTo>
                <a:cubicBezTo>
                  <a:pt x="38" y="8"/>
                  <a:pt x="37" y="8"/>
                  <a:pt x="37" y="9"/>
                </a:cubicBezTo>
                <a:cubicBezTo>
                  <a:pt x="34" y="10"/>
                  <a:pt x="31" y="12"/>
                  <a:pt x="29" y="14"/>
                </a:cubicBezTo>
                <a:cubicBezTo>
                  <a:pt x="28" y="15"/>
                  <a:pt x="27" y="16"/>
                  <a:pt x="28" y="17"/>
                </a:cubicBezTo>
                <a:cubicBezTo>
                  <a:pt x="33" y="25"/>
                  <a:pt x="33" y="25"/>
                  <a:pt x="33" y="25"/>
                </a:cubicBezTo>
                <a:cubicBezTo>
                  <a:pt x="30" y="27"/>
                  <a:pt x="28" y="29"/>
                  <a:pt x="26" y="31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6"/>
                  <a:pt x="17" y="26"/>
                  <a:pt x="17" y="26"/>
                </a:cubicBezTo>
                <a:cubicBezTo>
                  <a:pt x="16" y="26"/>
                  <a:pt x="16" y="27"/>
                  <a:pt x="15" y="27"/>
                </a:cubicBezTo>
                <a:cubicBezTo>
                  <a:pt x="13" y="30"/>
                  <a:pt x="11" y="33"/>
                  <a:pt x="10" y="35"/>
                </a:cubicBezTo>
                <a:cubicBezTo>
                  <a:pt x="9" y="36"/>
                  <a:pt x="9" y="38"/>
                  <a:pt x="10" y="38"/>
                </a:cubicBezTo>
                <a:cubicBezTo>
                  <a:pt x="18" y="44"/>
                  <a:pt x="18" y="44"/>
                  <a:pt x="18" y="44"/>
                </a:cubicBezTo>
                <a:cubicBezTo>
                  <a:pt x="16" y="46"/>
                  <a:pt x="15" y="49"/>
                  <a:pt x="14" y="52"/>
                </a:cubicBezTo>
                <a:cubicBezTo>
                  <a:pt x="14" y="52"/>
                  <a:pt x="14" y="52"/>
                  <a:pt x="14" y="53"/>
                </a:cubicBezTo>
                <a:cubicBezTo>
                  <a:pt x="5" y="51"/>
                  <a:pt x="5" y="51"/>
                  <a:pt x="5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4" y="51"/>
                  <a:pt x="3" y="52"/>
                  <a:pt x="3" y="53"/>
                </a:cubicBezTo>
                <a:cubicBezTo>
                  <a:pt x="2" y="56"/>
                  <a:pt x="1" y="59"/>
                  <a:pt x="1" y="62"/>
                </a:cubicBezTo>
                <a:cubicBezTo>
                  <a:pt x="0" y="64"/>
                  <a:pt x="1" y="65"/>
                  <a:pt x="2" y="65"/>
                </a:cubicBezTo>
                <a:cubicBezTo>
                  <a:pt x="11" y="67"/>
                  <a:pt x="11" y="67"/>
                  <a:pt x="11" y="67"/>
                </a:cubicBezTo>
                <a:cubicBezTo>
                  <a:pt x="11" y="70"/>
                  <a:pt x="11" y="73"/>
                  <a:pt x="11" y="77"/>
                </a:cubicBezTo>
                <a:cubicBezTo>
                  <a:pt x="2" y="79"/>
                  <a:pt x="2" y="79"/>
                  <a:pt x="2" y="79"/>
                </a:cubicBezTo>
                <a:cubicBezTo>
                  <a:pt x="1" y="79"/>
                  <a:pt x="1" y="80"/>
                  <a:pt x="1" y="81"/>
                </a:cubicBezTo>
                <a:cubicBezTo>
                  <a:pt x="1" y="84"/>
                  <a:pt x="2" y="88"/>
                  <a:pt x="3" y="91"/>
                </a:cubicBezTo>
                <a:cubicBezTo>
                  <a:pt x="3" y="92"/>
                  <a:pt x="4" y="92"/>
                  <a:pt x="5" y="92"/>
                </a:cubicBezTo>
                <a:cubicBezTo>
                  <a:pt x="5" y="92"/>
                  <a:pt x="5" y="92"/>
                  <a:pt x="5" y="92"/>
                </a:cubicBezTo>
                <a:cubicBezTo>
                  <a:pt x="14" y="91"/>
                  <a:pt x="14" y="91"/>
                  <a:pt x="14" y="91"/>
                </a:cubicBezTo>
                <a:cubicBezTo>
                  <a:pt x="15" y="94"/>
                  <a:pt x="16" y="96"/>
                  <a:pt x="17" y="99"/>
                </a:cubicBezTo>
                <a:cubicBezTo>
                  <a:pt x="17" y="99"/>
                  <a:pt x="18" y="100"/>
                  <a:pt x="18" y="100"/>
                </a:cubicBezTo>
                <a:cubicBezTo>
                  <a:pt x="11" y="105"/>
                  <a:pt x="11" y="105"/>
                  <a:pt x="11" y="105"/>
                </a:cubicBezTo>
                <a:cubicBezTo>
                  <a:pt x="10" y="106"/>
                  <a:pt x="9" y="107"/>
                  <a:pt x="10" y="108"/>
                </a:cubicBezTo>
                <a:cubicBezTo>
                  <a:pt x="12" y="111"/>
                  <a:pt x="13" y="114"/>
                  <a:pt x="15" y="116"/>
                </a:cubicBezTo>
                <a:cubicBezTo>
                  <a:pt x="16" y="117"/>
                  <a:pt x="17" y="117"/>
                  <a:pt x="17" y="117"/>
                </a:cubicBezTo>
                <a:cubicBezTo>
                  <a:pt x="18" y="117"/>
                  <a:pt x="18" y="117"/>
                  <a:pt x="18" y="117"/>
                </a:cubicBezTo>
                <a:cubicBezTo>
                  <a:pt x="26" y="112"/>
                  <a:pt x="26" y="112"/>
                  <a:pt x="26" y="112"/>
                </a:cubicBezTo>
                <a:cubicBezTo>
                  <a:pt x="28" y="114"/>
                  <a:pt x="30" y="117"/>
                  <a:pt x="33" y="11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28" y="127"/>
                  <a:pt x="28" y="129"/>
                  <a:pt x="29" y="129"/>
                </a:cubicBezTo>
                <a:cubicBezTo>
                  <a:pt x="31" y="131"/>
                  <a:pt x="34" y="133"/>
                  <a:pt x="37" y="135"/>
                </a:cubicBezTo>
                <a:cubicBezTo>
                  <a:pt x="37" y="135"/>
                  <a:pt x="38" y="135"/>
                  <a:pt x="38" y="135"/>
                </a:cubicBezTo>
                <a:cubicBezTo>
                  <a:pt x="39" y="135"/>
                  <a:pt x="39" y="135"/>
                  <a:pt x="40" y="134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48" y="128"/>
                  <a:pt x="50" y="129"/>
                  <a:pt x="53" y="130"/>
                </a:cubicBezTo>
                <a:cubicBezTo>
                  <a:pt x="53" y="130"/>
                  <a:pt x="54" y="130"/>
                  <a:pt x="54" y="131"/>
                </a:cubicBezTo>
                <a:cubicBezTo>
                  <a:pt x="52" y="139"/>
                  <a:pt x="52" y="139"/>
                  <a:pt x="52" y="139"/>
                </a:cubicBezTo>
                <a:cubicBezTo>
                  <a:pt x="52" y="140"/>
                  <a:pt x="53" y="142"/>
                  <a:pt x="54" y="142"/>
                </a:cubicBezTo>
                <a:cubicBezTo>
                  <a:pt x="57" y="143"/>
                  <a:pt x="61" y="143"/>
                  <a:pt x="64" y="144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65" y="144"/>
                  <a:pt x="66" y="143"/>
                  <a:pt x="66" y="142"/>
                </a:cubicBezTo>
                <a:cubicBezTo>
                  <a:pt x="68" y="133"/>
                  <a:pt x="68" y="133"/>
                  <a:pt x="68" y="133"/>
                </a:cubicBezTo>
                <a:cubicBezTo>
                  <a:pt x="70" y="134"/>
                  <a:pt x="72" y="134"/>
                  <a:pt x="73" y="134"/>
                </a:cubicBezTo>
                <a:cubicBezTo>
                  <a:pt x="75" y="134"/>
                  <a:pt x="76" y="134"/>
                  <a:pt x="78" y="133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3"/>
                  <a:pt x="81" y="144"/>
                  <a:pt x="82" y="144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6" y="143"/>
                  <a:pt x="89" y="143"/>
                  <a:pt x="92" y="142"/>
                </a:cubicBezTo>
                <a:cubicBezTo>
                  <a:pt x="93" y="142"/>
                  <a:pt x="94" y="141"/>
                  <a:pt x="94" y="139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5" y="130"/>
                  <a:pt x="98" y="129"/>
                  <a:pt x="101" y="127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5"/>
                  <a:pt x="107" y="135"/>
                  <a:pt x="108" y="135"/>
                </a:cubicBezTo>
                <a:cubicBezTo>
                  <a:pt x="109" y="135"/>
                  <a:pt x="109" y="135"/>
                  <a:pt x="109" y="135"/>
                </a:cubicBezTo>
                <a:cubicBezTo>
                  <a:pt x="112" y="133"/>
                  <a:pt x="115" y="131"/>
                  <a:pt x="118" y="130"/>
                </a:cubicBezTo>
                <a:cubicBezTo>
                  <a:pt x="118" y="129"/>
                  <a:pt x="119" y="128"/>
                  <a:pt x="118" y="127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6" y="117"/>
                  <a:pt x="118" y="115"/>
                  <a:pt x="120" y="112"/>
                </a:cubicBezTo>
                <a:cubicBezTo>
                  <a:pt x="128" y="117"/>
                  <a:pt x="128" y="117"/>
                  <a:pt x="128" y="117"/>
                </a:cubicBezTo>
                <a:cubicBezTo>
                  <a:pt x="128" y="117"/>
                  <a:pt x="129" y="117"/>
                  <a:pt x="129" y="117"/>
                </a:cubicBezTo>
                <a:cubicBezTo>
                  <a:pt x="130" y="117"/>
                  <a:pt x="130" y="117"/>
                  <a:pt x="131" y="116"/>
                </a:cubicBezTo>
                <a:cubicBezTo>
                  <a:pt x="133" y="114"/>
                  <a:pt x="135" y="111"/>
                  <a:pt x="136" y="108"/>
                </a:cubicBezTo>
                <a:cubicBezTo>
                  <a:pt x="137" y="107"/>
                  <a:pt x="137" y="106"/>
                  <a:pt x="136" y="105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30" y="97"/>
                  <a:pt x="131" y="95"/>
                  <a:pt x="132" y="92"/>
                </a:cubicBezTo>
                <a:cubicBezTo>
                  <a:pt x="132" y="92"/>
                  <a:pt x="132" y="91"/>
                  <a:pt x="132" y="91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2" y="92"/>
                  <a:pt x="143" y="92"/>
                  <a:pt x="144" y="91"/>
                </a:cubicBezTo>
                <a:cubicBezTo>
                  <a:pt x="144" y="88"/>
                  <a:pt x="145" y="84"/>
                  <a:pt x="145" y="81"/>
                </a:cubicBezTo>
                <a:cubicBezTo>
                  <a:pt x="146" y="80"/>
                  <a:pt x="145" y="79"/>
                  <a:pt x="144" y="79"/>
                </a:cubicBezTo>
                <a:close/>
              </a:path>
            </a:pathLst>
          </a:custGeom>
          <a:solidFill>
            <a:srgbClr val="012B51"/>
          </a:solidFill>
          <a:ln>
            <a:noFill/>
          </a:ln>
        </p:spPr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3" name="Freeform 31"/>
          <p:cNvSpPr>
            <a:spLocks noEditPoints="1"/>
          </p:cNvSpPr>
          <p:nvPr/>
        </p:nvSpPr>
        <p:spPr bwMode="auto">
          <a:xfrm>
            <a:off x="4059323" y="4227342"/>
            <a:ext cx="470231" cy="404961"/>
          </a:xfrm>
          <a:custGeom>
            <a:avLst/>
            <a:gdLst>
              <a:gd name="T0" fmla="*/ 2147483646 w 64"/>
              <a:gd name="T1" fmla="*/ 2147483646 h 55"/>
              <a:gd name="T2" fmla="*/ 0 w 64"/>
              <a:gd name="T3" fmla="*/ 2147483646 h 55"/>
              <a:gd name="T4" fmla="*/ 0 w 64"/>
              <a:gd name="T5" fmla="*/ 2147483646 h 55"/>
              <a:gd name="T6" fmla="*/ 2147483646 w 64"/>
              <a:gd name="T7" fmla="*/ 2147483646 h 55"/>
              <a:gd name="T8" fmla="*/ 2147483646 w 64"/>
              <a:gd name="T9" fmla="*/ 2147483646 h 55"/>
              <a:gd name="T10" fmla="*/ 2147483646 w 64"/>
              <a:gd name="T11" fmla="*/ 2147483646 h 55"/>
              <a:gd name="T12" fmla="*/ 2147483646 w 64"/>
              <a:gd name="T13" fmla="*/ 0 h 55"/>
              <a:gd name="T14" fmla="*/ 2147483646 w 64"/>
              <a:gd name="T15" fmla="*/ 0 h 55"/>
              <a:gd name="T16" fmla="*/ 2147483646 w 64"/>
              <a:gd name="T17" fmla="*/ 2147483646 h 55"/>
              <a:gd name="T18" fmla="*/ 2147483646 w 64"/>
              <a:gd name="T19" fmla="*/ 2147483646 h 55"/>
              <a:gd name="T20" fmla="*/ 2147483646 w 64"/>
              <a:gd name="T21" fmla="*/ 2147483646 h 55"/>
              <a:gd name="T22" fmla="*/ 2147483646 w 64"/>
              <a:gd name="T23" fmla="*/ 2147483646 h 55"/>
              <a:gd name="T24" fmla="*/ 2147483646 w 64"/>
              <a:gd name="T25" fmla="*/ 2147483646 h 55"/>
              <a:gd name="T26" fmla="*/ 2147483646 w 64"/>
              <a:gd name="T27" fmla="*/ 2147483646 h 55"/>
              <a:gd name="T28" fmla="*/ 2147483646 w 64"/>
              <a:gd name="T29" fmla="*/ 2147483646 h 55"/>
              <a:gd name="T30" fmla="*/ 2147483646 w 64"/>
              <a:gd name="T31" fmla="*/ 2147483646 h 55"/>
              <a:gd name="T32" fmla="*/ 0 w 64"/>
              <a:gd name="T33" fmla="*/ 2147483646 h 55"/>
              <a:gd name="T34" fmla="*/ 0 w 64"/>
              <a:gd name="T35" fmla="*/ 2147483646 h 55"/>
              <a:gd name="T36" fmla="*/ 2147483646 w 64"/>
              <a:gd name="T37" fmla="*/ 2147483646 h 55"/>
              <a:gd name="T38" fmla="*/ 2147483646 w 64"/>
              <a:gd name="T39" fmla="*/ 2147483646 h 55"/>
              <a:gd name="T40" fmla="*/ 2147483646 w 64"/>
              <a:gd name="T41" fmla="*/ 2147483646 h 55"/>
              <a:gd name="T42" fmla="*/ 2147483646 w 64"/>
              <a:gd name="T43" fmla="*/ 2147483646 h 55"/>
              <a:gd name="T44" fmla="*/ 2147483646 w 64"/>
              <a:gd name="T45" fmla="*/ 2147483646 h 55"/>
              <a:gd name="T46" fmla="*/ 2147483646 w 64"/>
              <a:gd name="T47" fmla="*/ 2147483646 h 55"/>
              <a:gd name="T48" fmla="*/ 2147483646 w 64"/>
              <a:gd name="T49" fmla="*/ 2147483646 h 55"/>
              <a:gd name="T50" fmla="*/ 2147483646 w 64"/>
              <a:gd name="T51" fmla="*/ 2147483646 h 55"/>
              <a:gd name="T52" fmla="*/ 2147483646 w 64"/>
              <a:gd name="T53" fmla="*/ 2147483646 h 55"/>
              <a:gd name="T54" fmla="*/ 2147483646 w 64"/>
              <a:gd name="T55" fmla="*/ 2147483646 h 55"/>
              <a:gd name="T56" fmla="*/ 2147483646 w 64"/>
              <a:gd name="T57" fmla="*/ 2147483646 h 55"/>
              <a:gd name="T58" fmla="*/ 2147483646 w 64"/>
              <a:gd name="T59" fmla="*/ 2147483646 h 55"/>
              <a:gd name="T60" fmla="*/ 2147483646 w 64"/>
              <a:gd name="T61" fmla="*/ 2147483646 h 55"/>
              <a:gd name="T62" fmla="*/ 2147483646 w 64"/>
              <a:gd name="T63" fmla="*/ 2147483646 h 55"/>
              <a:gd name="T64" fmla="*/ 2147483646 w 64"/>
              <a:gd name="T65" fmla="*/ 2147483646 h 55"/>
              <a:gd name="T66" fmla="*/ 2147483646 w 64"/>
              <a:gd name="T67" fmla="*/ 2147483646 h 55"/>
              <a:gd name="T68" fmla="*/ 2147483646 w 64"/>
              <a:gd name="T69" fmla="*/ 2147483646 h 55"/>
              <a:gd name="T70" fmla="*/ 2147483646 w 64"/>
              <a:gd name="T71" fmla="*/ 2147483646 h 5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4" h="55">
                <a:moveTo>
                  <a:pt x="64" y="28"/>
                </a:moveTo>
                <a:cubicBezTo>
                  <a:pt x="0" y="28"/>
                  <a:pt x="0" y="28"/>
                  <a:pt x="0" y="2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1"/>
                  <a:pt x="2" y="9"/>
                  <a:pt x="5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1"/>
                  <a:pt x="20" y="0"/>
                  <a:pt x="21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1"/>
                  <a:pt x="45" y="3"/>
                </a:cubicBezTo>
                <a:cubicBezTo>
                  <a:pt x="45" y="9"/>
                  <a:pt x="45" y="9"/>
                  <a:pt x="45" y="9"/>
                </a:cubicBezTo>
                <a:cubicBezTo>
                  <a:pt x="58" y="9"/>
                  <a:pt x="58" y="9"/>
                  <a:pt x="58" y="9"/>
                </a:cubicBezTo>
                <a:cubicBezTo>
                  <a:pt x="61" y="9"/>
                  <a:pt x="64" y="11"/>
                  <a:pt x="64" y="15"/>
                </a:cubicBezTo>
                <a:lnTo>
                  <a:pt x="64" y="28"/>
                </a:lnTo>
                <a:close/>
                <a:moveTo>
                  <a:pt x="64" y="49"/>
                </a:moveTo>
                <a:cubicBezTo>
                  <a:pt x="64" y="52"/>
                  <a:pt x="61" y="55"/>
                  <a:pt x="58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2"/>
                  <a:pt x="0" y="49"/>
                </a:cubicBezTo>
                <a:cubicBezTo>
                  <a:pt x="0" y="32"/>
                  <a:pt x="0" y="32"/>
                  <a:pt x="0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9"/>
                  <a:pt x="25" y="40"/>
                  <a:pt x="26" y="40"/>
                </a:cubicBezTo>
                <a:cubicBezTo>
                  <a:pt x="37" y="40"/>
                  <a:pt x="37" y="40"/>
                  <a:pt x="37" y="40"/>
                </a:cubicBezTo>
                <a:cubicBezTo>
                  <a:pt x="39" y="40"/>
                  <a:pt x="40" y="39"/>
                  <a:pt x="40" y="37"/>
                </a:cubicBezTo>
                <a:cubicBezTo>
                  <a:pt x="40" y="32"/>
                  <a:pt x="40" y="32"/>
                  <a:pt x="40" y="32"/>
                </a:cubicBezTo>
                <a:cubicBezTo>
                  <a:pt x="64" y="32"/>
                  <a:pt x="64" y="32"/>
                  <a:pt x="64" y="32"/>
                </a:cubicBezTo>
                <a:lnTo>
                  <a:pt x="64" y="49"/>
                </a:lnTo>
                <a:close/>
                <a:moveTo>
                  <a:pt x="41" y="9"/>
                </a:moveTo>
                <a:cubicBezTo>
                  <a:pt x="41" y="4"/>
                  <a:pt x="41" y="4"/>
                  <a:pt x="41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9"/>
                  <a:pt x="23" y="9"/>
                  <a:pt x="23" y="9"/>
                </a:cubicBezTo>
                <a:lnTo>
                  <a:pt x="41" y="9"/>
                </a:lnTo>
                <a:close/>
                <a:moveTo>
                  <a:pt x="36" y="36"/>
                </a:moveTo>
                <a:cubicBezTo>
                  <a:pt x="27" y="36"/>
                  <a:pt x="27" y="36"/>
                  <a:pt x="27" y="36"/>
                </a:cubicBezTo>
                <a:cubicBezTo>
                  <a:pt x="27" y="32"/>
                  <a:pt x="27" y="32"/>
                  <a:pt x="27" y="32"/>
                </a:cubicBezTo>
                <a:cubicBezTo>
                  <a:pt x="36" y="32"/>
                  <a:pt x="36" y="32"/>
                  <a:pt x="36" y="32"/>
                </a:cubicBezTo>
                <a:lnTo>
                  <a:pt x="36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4" name="Freeform 111"/>
          <p:cNvSpPr>
            <a:spLocks noEditPoints="1"/>
          </p:cNvSpPr>
          <p:nvPr/>
        </p:nvSpPr>
        <p:spPr bwMode="auto">
          <a:xfrm>
            <a:off x="9602701" y="2336037"/>
            <a:ext cx="593351" cy="407929"/>
          </a:xfrm>
          <a:custGeom>
            <a:avLst/>
            <a:gdLst>
              <a:gd name="T0" fmla="*/ 2147483646 w 73"/>
              <a:gd name="T1" fmla="*/ 2147483646 h 50"/>
              <a:gd name="T2" fmla="*/ 2147483646 w 73"/>
              <a:gd name="T3" fmla="*/ 2147483646 h 50"/>
              <a:gd name="T4" fmla="*/ 2147483646 w 73"/>
              <a:gd name="T5" fmla="*/ 2147483646 h 50"/>
              <a:gd name="T6" fmla="*/ 2147483646 w 73"/>
              <a:gd name="T7" fmla="*/ 2147483646 h 50"/>
              <a:gd name="T8" fmla="*/ 2147483646 w 73"/>
              <a:gd name="T9" fmla="*/ 2147483646 h 50"/>
              <a:gd name="T10" fmla="*/ 2147483646 w 73"/>
              <a:gd name="T11" fmla="*/ 2147483646 h 50"/>
              <a:gd name="T12" fmla="*/ 2147483646 w 73"/>
              <a:gd name="T13" fmla="*/ 2147483646 h 50"/>
              <a:gd name="T14" fmla="*/ 0 w 73"/>
              <a:gd name="T15" fmla="*/ 2147483646 h 50"/>
              <a:gd name="T16" fmla="*/ 2147483646 w 73"/>
              <a:gd name="T17" fmla="*/ 2147483646 h 50"/>
              <a:gd name="T18" fmla="*/ 2147483646 w 73"/>
              <a:gd name="T19" fmla="*/ 2147483646 h 50"/>
              <a:gd name="T20" fmla="*/ 2147483646 w 73"/>
              <a:gd name="T21" fmla="*/ 2147483646 h 50"/>
              <a:gd name="T22" fmla="*/ 2147483646 w 73"/>
              <a:gd name="T23" fmla="*/ 2147483646 h 50"/>
              <a:gd name="T24" fmla="*/ 2147483646 w 73"/>
              <a:gd name="T25" fmla="*/ 0 h 50"/>
              <a:gd name="T26" fmla="*/ 2147483646 w 73"/>
              <a:gd name="T27" fmla="*/ 2147483646 h 50"/>
              <a:gd name="T28" fmla="*/ 2147483646 w 73"/>
              <a:gd name="T29" fmla="*/ 2147483646 h 50"/>
              <a:gd name="T30" fmla="*/ 2147483646 w 73"/>
              <a:gd name="T31" fmla="*/ 2147483646 h 50"/>
              <a:gd name="T32" fmla="*/ 2147483646 w 73"/>
              <a:gd name="T33" fmla="*/ 2147483646 h 50"/>
              <a:gd name="T34" fmla="*/ 2147483646 w 73"/>
              <a:gd name="T35" fmla="*/ 2147483646 h 50"/>
              <a:gd name="T36" fmla="*/ 2147483646 w 73"/>
              <a:gd name="T37" fmla="*/ 2147483646 h 50"/>
              <a:gd name="T38" fmla="*/ 2147483646 w 73"/>
              <a:gd name="T39" fmla="*/ 2147483646 h 50"/>
              <a:gd name="T40" fmla="*/ 2147483646 w 73"/>
              <a:gd name="T41" fmla="*/ 2147483646 h 50"/>
              <a:gd name="T42" fmla="*/ 2147483646 w 73"/>
              <a:gd name="T43" fmla="*/ 2147483646 h 50"/>
              <a:gd name="T44" fmla="*/ 2147483646 w 73"/>
              <a:gd name="T45" fmla="*/ 2147483646 h 50"/>
              <a:gd name="T46" fmla="*/ 2147483646 w 73"/>
              <a:gd name="T47" fmla="*/ 2147483646 h 50"/>
              <a:gd name="T48" fmla="*/ 2147483646 w 73"/>
              <a:gd name="T49" fmla="*/ 2147483646 h 50"/>
              <a:gd name="T50" fmla="*/ 2147483646 w 73"/>
              <a:gd name="T51" fmla="*/ 2147483646 h 50"/>
              <a:gd name="T52" fmla="*/ 2147483646 w 73"/>
              <a:gd name="T53" fmla="*/ 2147483646 h 50"/>
              <a:gd name="T54" fmla="*/ 2147483646 w 73"/>
              <a:gd name="T55" fmla="*/ 2147483646 h 50"/>
              <a:gd name="T56" fmla="*/ 2147483646 w 73"/>
              <a:gd name="T57" fmla="*/ 2147483646 h 50"/>
              <a:gd name="T58" fmla="*/ 2147483646 w 73"/>
              <a:gd name="T59" fmla="*/ 2147483646 h 50"/>
              <a:gd name="T60" fmla="*/ 2147483646 w 73"/>
              <a:gd name="T61" fmla="*/ 2147483646 h 50"/>
              <a:gd name="T62" fmla="*/ 2147483646 w 73"/>
              <a:gd name="T63" fmla="*/ 2147483646 h 50"/>
              <a:gd name="T64" fmla="*/ 2147483646 w 73"/>
              <a:gd name="T65" fmla="*/ 2147483646 h 5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73" h="50">
                <a:moveTo>
                  <a:pt x="73" y="36"/>
                </a:moveTo>
                <a:cubicBezTo>
                  <a:pt x="73" y="44"/>
                  <a:pt x="66" y="50"/>
                  <a:pt x="58" y="50"/>
                </a:cubicBezTo>
                <a:cubicBezTo>
                  <a:pt x="58" y="50"/>
                  <a:pt x="58" y="50"/>
                  <a:pt x="58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6" y="50"/>
                  <a:pt x="0" y="43"/>
                  <a:pt x="0" y="35"/>
                </a:cubicBezTo>
                <a:cubicBezTo>
                  <a:pt x="0" y="30"/>
                  <a:pt x="3" y="26"/>
                  <a:pt x="7" y="23"/>
                </a:cubicBezTo>
                <a:cubicBezTo>
                  <a:pt x="7" y="22"/>
                  <a:pt x="7" y="21"/>
                  <a:pt x="7" y="20"/>
                </a:cubicBezTo>
                <a:cubicBezTo>
                  <a:pt x="7" y="15"/>
                  <a:pt x="11" y="10"/>
                  <a:pt x="17" y="10"/>
                </a:cubicBezTo>
                <a:cubicBezTo>
                  <a:pt x="19" y="10"/>
                  <a:pt x="21" y="11"/>
                  <a:pt x="23" y="12"/>
                </a:cubicBezTo>
                <a:cubicBezTo>
                  <a:pt x="26" y="5"/>
                  <a:pt x="34" y="0"/>
                  <a:pt x="42" y="0"/>
                </a:cubicBezTo>
                <a:cubicBezTo>
                  <a:pt x="54" y="0"/>
                  <a:pt x="64" y="10"/>
                  <a:pt x="64" y="21"/>
                </a:cubicBezTo>
                <a:cubicBezTo>
                  <a:pt x="64" y="22"/>
                  <a:pt x="64" y="22"/>
                  <a:pt x="64" y="23"/>
                </a:cubicBezTo>
                <a:cubicBezTo>
                  <a:pt x="69" y="25"/>
                  <a:pt x="73" y="30"/>
                  <a:pt x="73" y="36"/>
                </a:cubicBezTo>
                <a:close/>
                <a:moveTo>
                  <a:pt x="27" y="42"/>
                </a:moveTo>
                <a:cubicBezTo>
                  <a:pt x="30" y="42"/>
                  <a:pt x="33" y="41"/>
                  <a:pt x="35" y="38"/>
                </a:cubicBezTo>
                <a:cubicBezTo>
                  <a:pt x="34" y="37"/>
                  <a:pt x="33" y="36"/>
                  <a:pt x="32" y="34"/>
                </a:cubicBezTo>
                <a:cubicBezTo>
                  <a:pt x="31" y="36"/>
                  <a:pt x="29" y="37"/>
                  <a:pt x="27" y="37"/>
                </a:cubicBezTo>
                <a:cubicBezTo>
                  <a:pt x="25" y="37"/>
                  <a:pt x="22" y="35"/>
                  <a:pt x="22" y="32"/>
                </a:cubicBezTo>
                <a:cubicBezTo>
                  <a:pt x="22" y="30"/>
                  <a:pt x="25" y="28"/>
                  <a:pt x="27" y="28"/>
                </a:cubicBezTo>
                <a:cubicBezTo>
                  <a:pt x="35" y="28"/>
                  <a:pt x="37" y="42"/>
                  <a:pt x="48" y="42"/>
                </a:cubicBezTo>
                <a:cubicBezTo>
                  <a:pt x="54" y="42"/>
                  <a:pt x="58" y="38"/>
                  <a:pt x="58" y="32"/>
                </a:cubicBezTo>
                <a:cubicBezTo>
                  <a:pt x="58" y="26"/>
                  <a:pt x="53" y="23"/>
                  <a:pt x="48" y="23"/>
                </a:cubicBezTo>
                <a:cubicBezTo>
                  <a:pt x="44" y="23"/>
                  <a:pt x="42" y="24"/>
                  <a:pt x="39" y="26"/>
                </a:cubicBezTo>
                <a:cubicBezTo>
                  <a:pt x="40" y="28"/>
                  <a:pt x="41" y="29"/>
                  <a:pt x="43" y="30"/>
                </a:cubicBezTo>
                <a:cubicBezTo>
                  <a:pt x="44" y="29"/>
                  <a:pt x="46" y="28"/>
                  <a:pt x="48" y="28"/>
                </a:cubicBezTo>
                <a:cubicBezTo>
                  <a:pt x="50" y="28"/>
                  <a:pt x="52" y="30"/>
                  <a:pt x="52" y="32"/>
                </a:cubicBezTo>
                <a:cubicBezTo>
                  <a:pt x="52" y="35"/>
                  <a:pt x="50" y="37"/>
                  <a:pt x="48" y="37"/>
                </a:cubicBezTo>
                <a:cubicBezTo>
                  <a:pt x="40" y="37"/>
                  <a:pt x="38" y="23"/>
                  <a:pt x="27" y="23"/>
                </a:cubicBezTo>
                <a:cubicBezTo>
                  <a:pt x="21" y="23"/>
                  <a:pt x="16" y="26"/>
                  <a:pt x="16" y="32"/>
                </a:cubicBezTo>
                <a:cubicBezTo>
                  <a:pt x="16" y="38"/>
                  <a:pt x="21" y="42"/>
                  <a:pt x="27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5" name="Freeform 119"/>
          <p:cNvSpPr>
            <a:spLocks noEditPoints="1"/>
          </p:cNvSpPr>
          <p:nvPr/>
        </p:nvSpPr>
        <p:spPr bwMode="auto">
          <a:xfrm>
            <a:off x="2408327" y="2471024"/>
            <a:ext cx="488030" cy="603734"/>
          </a:xfrm>
          <a:custGeom>
            <a:avLst/>
            <a:gdLst>
              <a:gd name="T0" fmla="*/ 2147483646 w 41"/>
              <a:gd name="T1" fmla="*/ 2147483646 h 51"/>
              <a:gd name="T2" fmla="*/ 2147483646 w 41"/>
              <a:gd name="T3" fmla="*/ 2147483646 h 51"/>
              <a:gd name="T4" fmla="*/ 2147483646 w 41"/>
              <a:gd name="T5" fmla="*/ 2147483646 h 51"/>
              <a:gd name="T6" fmla="*/ 0 w 41"/>
              <a:gd name="T7" fmla="*/ 2147483646 h 51"/>
              <a:gd name="T8" fmla="*/ 0 w 41"/>
              <a:gd name="T9" fmla="*/ 2147483646 h 51"/>
              <a:gd name="T10" fmla="*/ 2147483646 w 41"/>
              <a:gd name="T11" fmla="*/ 2147483646 h 51"/>
              <a:gd name="T12" fmla="*/ 2147483646 w 41"/>
              <a:gd name="T13" fmla="*/ 2147483646 h 51"/>
              <a:gd name="T14" fmla="*/ 2147483646 w 41"/>
              <a:gd name="T15" fmla="*/ 2147483646 h 51"/>
              <a:gd name="T16" fmla="*/ 2147483646 w 41"/>
              <a:gd name="T17" fmla="*/ 0 h 51"/>
              <a:gd name="T18" fmla="*/ 2147483646 w 41"/>
              <a:gd name="T19" fmla="*/ 2147483646 h 51"/>
              <a:gd name="T20" fmla="*/ 2147483646 w 41"/>
              <a:gd name="T21" fmla="*/ 2147483646 h 51"/>
              <a:gd name="T22" fmla="*/ 2147483646 w 41"/>
              <a:gd name="T23" fmla="*/ 2147483646 h 51"/>
              <a:gd name="T24" fmla="*/ 2147483646 w 41"/>
              <a:gd name="T25" fmla="*/ 2147483646 h 51"/>
              <a:gd name="T26" fmla="*/ 2147483646 w 41"/>
              <a:gd name="T27" fmla="*/ 2147483646 h 51"/>
              <a:gd name="T28" fmla="*/ 2147483646 w 41"/>
              <a:gd name="T29" fmla="*/ 2147483646 h 51"/>
              <a:gd name="T30" fmla="*/ 2147483646 w 41"/>
              <a:gd name="T31" fmla="*/ 2147483646 h 51"/>
              <a:gd name="T32" fmla="*/ 2147483646 w 41"/>
              <a:gd name="T33" fmla="*/ 2147483646 h 51"/>
              <a:gd name="T34" fmla="*/ 2147483646 w 41"/>
              <a:gd name="T35" fmla="*/ 2147483646 h 51"/>
              <a:gd name="T36" fmla="*/ 2147483646 w 41"/>
              <a:gd name="T37" fmla="*/ 2147483646 h 51"/>
              <a:gd name="T38" fmla="*/ 2147483646 w 41"/>
              <a:gd name="T39" fmla="*/ 2147483646 h 5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1" h="51">
                <a:moveTo>
                  <a:pt x="41" y="47"/>
                </a:moveTo>
                <a:cubicBezTo>
                  <a:pt x="41" y="49"/>
                  <a:pt x="39" y="51"/>
                  <a:pt x="37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1" y="51"/>
                  <a:pt x="0" y="49"/>
                  <a:pt x="0" y="4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1" y="23"/>
                  <a:pt x="3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8"/>
                  <a:pt x="12" y="0"/>
                  <a:pt x="20" y="0"/>
                </a:cubicBezTo>
                <a:cubicBezTo>
                  <a:pt x="29" y="0"/>
                  <a:pt x="36" y="8"/>
                  <a:pt x="36" y="16"/>
                </a:cubicBezTo>
                <a:cubicBezTo>
                  <a:pt x="36" y="23"/>
                  <a:pt x="36" y="23"/>
                  <a:pt x="36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9" y="23"/>
                  <a:pt x="41" y="25"/>
                  <a:pt x="41" y="27"/>
                </a:cubicBezTo>
                <a:lnTo>
                  <a:pt x="41" y="47"/>
                </a:lnTo>
                <a:close/>
                <a:moveTo>
                  <a:pt x="29" y="23"/>
                </a:moveTo>
                <a:cubicBezTo>
                  <a:pt x="29" y="16"/>
                  <a:pt x="29" y="16"/>
                  <a:pt x="29" y="16"/>
                </a:cubicBezTo>
                <a:cubicBezTo>
                  <a:pt x="29" y="11"/>
                  <a:pt x="25" y="7"/>
                  <a:pt x="20" y="7"/>
                </a:cubicBezTo>
                <a:cubicBezTo>
                  <a:pt x="15" y="7"/>
                  <a:pt x="11" y="11"/>
                  <a:pt x="11" y="16"/>
                </a:cubicBezTo>
                <a:cubicBezTo>
                  <a:pt x="11" y="23"/>
                  <a:pt x="11" y="23"/>
                  <a:pt x="11" y="23"/>
                </a:cubicBezTo>
                <a:lnTo>
                  <a:pt x="29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6" name="Freeform 129"/>
          <p:cNvSpPr>
            <a:spLocks noEditPoints="1"/>
          </p:cNvSpPr>
          <p:nvPr/>
        </p:nvSpPr>
        <p:spPr bwMode="auto">
          <a:xfrm>
            <a:off x="5983263" y="3134092"/>
            <a:ext cx="806957" cy="652686"/>
          </a:xfrm>
          <a:custGeom>
            <a:avLst/>
            <a:gdLst>
              <a:gd name="T0" fmla="*/ 2147483646 w 68"/>
              <a:gd name="T1" fmla="*/ 2147483646 h 55"/>
              <a:gd name="T2" fmla="*/ 2147483646 w 68"/>
              <a:gd name="T3" fmla="*/ 2147483646 h 55"/>
              <a:gd name="T4" fmla="*/ 2147483646 w 68"/>
              <a:gd name="T5" fmla="*/ 2147483646 h 55"/>
              <a:gd name="T6" fmla="*/ 0 w 68"/>
              <a:gd name="T7" fmla="*/ 2147483646 h 55"/>
              <a:gd name="T8" fmla="*/ 0 w 68"/>
              <a:gd name="T9" fmla="*/ 2147483646 h 55"/>
              <a:gd name="T10" fmla="*/ 2147483646 w 68"/>
              <a:gd name="T11" fmla="*/ 0 h 55"/>
              <a:gd name="T12" fmla="*/ 2147483646 w 68"/>
              <a:gd name="T13" fmla="*/ 0 h 55"/>
              <a:gd name="T14" fmla="*/ 2147483646 w 68"/>
              <a:gd name="T15" fmla="*/ 2147483646 h 55"/>
              <a:gd name="T16" fmla="*/ 2147483646 w 68"/>
              <a:gd name="T17" fmla="*/ 2147483646 h 55"/>
              <a:gd name="T18" fmla="*/ 2147483646 w 68"/>
              <a:gd name="T19" fmla="*/ 2147483646 h 55"/>
              <a:gd name="T20" fmla="*/ 2147483646 w 68"/>
              <a:gd name="T21" fmla="*/ 2147483646 h 55"/>
              <a:gd name="T22" fmla="*/ 2147483646 w 68"/>
              <a:gd name="T23" fmla="*/ 2147483646 h 55"/>
              <a:gd name="T24" fmla="*/ 2147483646 w 68"/>
              <a:gd name="T25" fmla="*/ 2147483646 h 55"/>
              <a:gd name="T26" fmla="*/ 2147483646 w 68"/>
              <a:gd name="T27" fmla="*/ 2147483646 h 55"/>
              <a:gd name="T28" fmla="*/ 2147483646 w 68"/>
              <a:gd name="T29" fmla="*/ 2147483646 h 55"/>
              <a:gd name="T30" fmla="*/ 2147483646 w 68"/>
              <a:gd name="T31" fmla="*/ 2147483646 h 55"/>
              <a:gd name="T32" fmla="*/ 2147483646 w 68"/>
              <a:gd name="T33" fmla="*/ 2147483646 h 55"/>
              <a:gd name="T34" fmla="*/ 2147483646 w 68"/>
              <a:gd name="T35" fmla="*/ 2147483646 h 55"/>
              <a:gd name="T36" fmla="*/ 2147483646 w 68"/>
              <a:gd name="T37" fmla="*/ 2147483646 h 55"/>
              <a:gd name="T38" fmla="*/ 2147483646 w 68"/>
              <a:gd name="T39" fmla="*/ 2147483646 h 55"/>
              <a:gd name="T40" fmla="*/ 2147483646 w 68"/>
              <a:gd name="T41" fmla="*/ 2147483646 h 55"/>
              <a:gd name="T42" fmla="*/ 2147483646 w 68"/>
              <a:gd name="T43" fmla="*/ 2147483646 h 55"/>
              <a:gd name="T44" fmla="*/ 2147483646 w 68"/>
              <a:gd name="T45" fmla="*/ 2147483646 h 55"/>
              <a:gd name="T46" fmla="*/ 2147483646 w 68"/>
              <a:gd name="T47" fmla="*/ 2147483646 h 55"/>
              <a:gd name="T48" fmla="*/ 2147483646 w 68"/>
              <a:gd name="T49" fmla="*/ 2147483646 h 55"/>
              <a:gd name="T50" fmla="*/ 2147483646 w 68"/>
              <a:gd name="T51" fmla="*/ 2147483646 h 55"/>
              <a:gd name="T52" fmla="*/ 2147483646 w 68"/>
              <a:gd name="T53" fmla="*/ 2147483646 h 55"/>
              <a:gd name="T54" fmla="*/ 2147483646 w 68"/>
              <a:gd name="T55" fmla="*/ 2147483646 h 55"/>
              <a:gd name="T56" fmla="*/ 2147483646 w 68"/>
              <a:gd name="T57" fmla="*/ 2147483646 h 55"/>
              <a:gd name="T58" fmla="*/ 2147483646 w 68"/>
              <a:gd name="T59" fmla="*/ 2147483646 h 55"/>
              <a:gd name="T60" fmla="*/ 2147483646 w 68"/>
              <a:gd name="T61" fmla="*/ 2147483646 h 5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8" h="55">
                <a:moveTo>
                  <a:pt x="68" y="49"/>
                </a:moveTo>
                <a:cubicBezTo>
                  <a:pt x="68" y="53"/>
                  <a:pt x="66" y="55"/>
                  <a:pt x="63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3"/>
                  <a:pt x="0" y="49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6" y="0"/>
                  <a:pt x="68" y="3"/>
                  <a:pt x="68" y="6"/>
                </a:cubicBezTo>
                <a:lnTo>
                  <a:pt x="68" y="49"/>
                </a:lnTo>
                <a:close/>
                <a:moveTo>
                  <a:pt x="5" y="5"/>
                </a:moveTo>
                <a:cubicBezTo>
                  <a:pt x="5" y="5"/>
                  <a:pt x="4" y="5"/>
                  <a:pt x="4" y="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0"/>
                  <a:pt x="5" y="51"/>
                  <a:pt x="5" y="51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51"/>
                  <a:pt x="64" y="50"/>
                  <a:pt x="64" y="49"/>
                </a:cubicBezTo>
                <a:cubicBezTo>
                  <a:pt x="64" y="6"/>
                  <a:pt x="64" y="6"/>
                  <a:pt x="64" y="6"/>
                </a:cubicBezTo>
                <a:cubicBezTo>
                  <a:pt x="64" y="5"/>
                  <a:pt x="63" y="5"/>
                  <a:pt x="63" y="5"/>
                </a:cubicBezTo>
                <a:lnTo>
                  <a:pt x="5" y="5"/>
                </a:lnTo>
                <a:close/>
                <a:moveTo>
                  <a:pt x="16" y="23"/>
                </a:moveTo>
                <a:cubicBezTo>
                  <a:pt x="12" y="23"/>
                  <a:pt x="9" y="20"/>
                  <a:pt x="9" y="16"/>
                </a:cubicBezTo>
                <a:cubicBezTo>
                  <a:pt x="9" y="13"/>
                  <a:pt x="12" y="9"/>
                  <a:pt x="16" y="9"/>
                </a:cubicBezTo>
                <a:cubicBezTo>
                  <a:pt x="20" y="9"/>
                  <a:pt x="23" y="13"/>
                  <a:pt x="23" y="16"/>
                </a:cubicBezTo>
                <a:cubicBezTo>
                  <a:pt x="23" y="20"/>
                  <a:pt x="20" y="23"/>
                  <a:pt x="16" y="23"/>
                </a:cubicBezTo>
                <a:close/>
                <a:moveTo>
                  <a:pt x="59" y="46"/>
                </a:moveTo>
                <a:cubicBezTo>
                  <a:pt x="9" y="46"/>
                  <a:pt x="9" y="46"/>
                  <a:pt x="9" y="46"/>
                </a:cubicBezTo>
                <a:cubicBezTo>
                  <a:pt x="9" y="39"/>
                  <a:pt x="9" y="39"/>
                  <a:pt x="9" y="39"/>
                </a:cubicBezTo>
                <a:cubicBezTo>
                  <a:pt x="20" y="28"/>
                  <a:pt x="20" y="28"/>
                  <a:pt x="20" y="28"/>
                </a:cubicBezTo>
                <a:cubicBezTo>
                  <a:pt x="26" y="33"/>
                  <a:pt x="26" y="33"/>
                  <a:pt x="26" y="33"/>
                </a:cubicBezTo>
                <a:cubicBezTo>
                  <a:pt x="44" y="15"/>
                  <a:pt x="44" y="15"/>
                  <a:pt x="44" y="15"/>
                </a:cubicBezTo>
                <a:cubicBezTo>
                  <a:pt x="59" y="30"/>
                  <a:pt x="59" y="30"/>
                  <a:pt x="59" y="30"/>
                </a:cubicBezTo>
                <a:lnTo>
                  <a:pt x="59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7" name="Freeform 144"/>
          <p:cNvSpPr>
            <a:spLocks noEditPoints="1"/>
          </p:cNvSpPr>
          <p:nvPr/>
        </p:nvSpPr>
        <p:spPr bwMode="auto">
          <a:xfrm>
            <a:off x="8372982" y="3826830"/>
            <a:ext cx="517699" cy="400512"/>
          </a:xfrm>
          <a:custGeom>
            <a:avLst/>
            <a:gdLst>
              <a:gd name="T0" fmla="*/ 2147483646 w 72"/>
              <a:gd name="T1" fmla="*/ 2147483646 h 56"/>
              <a:gd name="T2" fmla="*/ 2147483646 w 72"/>
              <a:gd name="T3" fmla="*/ 2147483646 h 56"/>
              <a:gd name="T4" fmla="*/ 2147483646 w 72"/>
              <a:gd name="T5" fmla="*/ 2147483646 h 56"/>
              <a:gd name="T6" fmla="*/ 2147483646 w 72"/>
              <a:gd name="T7" fmla="*/ 2147483646 h 56"/>
              <a:gd name="T8" fmla="*/ 0 w 72"/>
              <a:gd name="T9" fmla="*/ 2147483646 h 56"/>
              <a:gd name="T10" fmla="*/ 2147483646 w 72"/>
              <a:gd name="T11" fmla="*/ 0 h 56"/>
              <a:gd name="T12" fmla="*/ 2147483646 w 72"/>
              <a:gd name="T13" fmla="*/ 2147483646 h 56"/>
              <a:gd name="T14" fmla="*/ 2147483646 w 72"/>
              <a:gd name="T15" fmla="*/ 2147483646 h 56"/>
              <a:gd name="T16" fmla="*/ 2147483646 w 72"/>
              <a:gd name="T17" fmla="*/ 2147483646 h 56"/>
              <a:gd name="T18" fmla="*/ 2147483646 w 72"/>
              <a:gd name="T19" fmla="*/ 2147483646 h 56"/>
              <a:gd name="T20" fmla="*/ 2147483646 w 72"/>
              <a:gd name="T21" fmla="*/ 2147483646 h 56"/>
              <a:gd name="T22" fmla="*/ 2147483646 w 72"/>
              <a:gd name="T23" fmla="*/ 2147483646 h 56"/>
              <a:gd name="T24" fmla="*/ 2147483646 w 72"/>
              <a:gd name="T25" fmla="*/ 2147483646 h 56"/>
              <a:gd name="T26" fmla="*/ 2147483646 w 72"/>
              <a:gd name="T27" fmla="*/ 2147483646 h 56"/>
              <a:gd name="T28" fmla="*/ 2147483646 w 72"/>
              <a:gd name="T29" fmla="*/ 2147483646 h 56"/>
              <a:gd name="T30" fmla="*/ 2147483646 w 72"/>
              <a:gd name="T31" fmla="*/ 2147483646 h 56"/>
              <a:gd name="T32" fmla="*/ 2147483646 w 72"/>
              <a:gd name="T33" fmla="*/ 2147483646 h 56"/>
              <a:gd name="T34" fmla="*/ 2147483646 w 72"/>
              <a:gd name="T35" fmla="*/ 2147483646 h 56"/>
              <a:gd name="T36" fmla="*/ 2147483646 w 72"/>
              <a:gd name="T37" fmla="*/ 2147483646 h 56"/>
              <a:gd name="T38" fmla="*/ 2147483646 w 72"/>
              <a:gd name="T39" fmla="*/ 2147483646 h 56"/>
              <a:gd name="T40" fmla="*/ 2147483646 w 72"/>
              <a:gd name="T41" fmla="*/ 2147483646 h 56"/>
              <a:gd name="T42" fmla="*/ 2147483646 w 72"/>
              <a:gd name="T43" fmla="*/ 2147483646 h 56"/>
              <a:gd name="T44" fmla="*/ 2147483646 w 72"/>
              <a:gd name="T45" fmla="*/ 2147483646 h 56"/>
              <a:gd name="T46" fmla="*/ 2147483646 w 72"/>
              <a:gd name="T47" fmla="*/ 2147483646 h 56"/>
              <a:gd name="T48" fmla="*/ 2147483646 w 72"/>
              <a:gd name="T49" fmla="*/ 2147483646 h 56"/>
              <a:gd name="T50" fmla="*/ 2147483646 w 72"/>
              <a:gd name="T51" fmla="*/ 2147483646 h 56"/>
              <a:gd name="T52" fmla="*/ 2147483646 w 72"/>
              <a:gd name="T53" fmla="*/ 2147483646 h 56"/>
              <a:gd name="T54" fmla="*/ 2147483646 w 72"/>
              <a:gd name="T55" fmla="*/ 2147483646 h 56"/>
              <a:gd name="T56" fmla="*/ 2147483646 w 72"/>
              <a:gd name="T57" fmla="*/ 2147483646 h 56"/>
              <a:gd name="T58" fmla="*/ 2147483646 w 72"/>
              <a:gd name="T59" fmla="*/ 2147483646 h 56"/>
              <a:gd name="T60" fmla="*/ 2147483646 w 72"/>
              <a:gd name="T61" fmla="*/ 2147483646 h 56"/>
              <a:gd name="T62" fmla="*/ 2147483646 w 72"/>
              <a:gd name="T63" fmla="*/ 2147483646 h 56"/>
              <a:gd name="T64" fmla="*/ 2147483646 w 72"/>
              <a:gd name="T65" fmla="*/ 2147483646 h 56"/>
              <a:gd name="T66" fmla="*/ 2147483646 w 72"/>
              <a:gd name="T67" fmla="*/ 2147483646 h 56"/>
              <a:gd name="T68" fmla="*/ 2147483646 w 72"/>
              <a:gd name="T69" fmla="*/ 2147483646 h 56"/>
              <a:gd name="T70" fmla="*/ 2147483646 w 72"/>
              <a:gd name="T71" fmla="*/ 2147483646 h 56"/>
              <a:gd name="T72" fmla="*/ 2147483646 w 72"/>
              <a:gd name="T73" fmla="*/ 2147483646 h 56"/>
              <a:gd name="T74" fmla="*/ 2147483646 w 72"/>
              <a:gd name="T75" fmla="*/ 2147483646 h 56"/>
              <a:gd name="T76" fmla="*/ 2147483646 w 72"/>
              <a:gd name="T77" fmla="*/ 2147483646 h 56"/>
              <a:gd name="T78" fmla="*/ 2147483646 w 72"/>
              <a:gd name="T79" fmla="*/ 2147483646 h 56"/>
              <a:gd name="T80" fmla="*/ 2147483646 w 72"/>
              <a:gd name="T81" fmla="*/ 2147483646 h 56"/>
              <a:gd name="T82" fmla="*/ 2147483646 w 72"/>
              <a:gd name="T83" fmla="*/ 2147483646 h 5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72" h="56">
                <a:moveTo>
                  <a:pt x="67" y="55"/>
                </a:moveTo>
                <a:cubicBezTo>
                  <a:pt x="66" y="56"/>
                  <a:pt x="66" y="56"/>
                  <a:pt x="65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7" y="56"/>
                  <a:pt x="7" y="56"/>
                  <a:pt x="6" y="55"/>
                </a:cubicBezTo>
                <a:cubicBezTo>
                  <a:pt x="2" y="49"/>
                  <a:pt x="0" y="42"/>
                  <a:pt x="0" y="36"/>
                </a:cubicBezTo>
                <a:cubicBezTo>
                  <a:pt x="0" y="16"/>
                  <a:pt x="17" y="0"/>
                  <a:pt x="36" y="0"/>
                </a:cubicBezTo>
                <a:cubicBezTo>
                  <a:pt x="56" y="0"/>
                  <a:pt x="72" y="16"/>
                  <a:pt x="72" y="36"/>
                </a:cubicBezTo>
                <a:cubicBezTo>
                  <a:pt x="72" y="42"/>
                  <a:pt x="70" y="49"/>
                  <a:pt x="67" y="55"/>
                </a:cubicBezTo>
                <a:close/>
                <a:moveTo>
                  <a:pt x="11" y="30"/>
                </a:moveTo>
                <a:cubicBezTo>
                  <a:pt x="8" y="30"/>
                  <a:pt x="6" y="33"/>
                  <a:pt x="6" y="36"/>
                </a:cubicBezTo>
                <a:cubicBezTo>
                  <a:pt x="6" y="38"/>
                  <a:pt x="8" y="41"/>
                  <a:pt x="11" y="41"/>
                </a:cubicBezTo>
                <a:cubicBezTo>
                  <a:pt x="14" y="41"/>
                  <a:pt x="16" y="38"/>
                  <a:pt x="16" y="36"/>
                </a:cubicBezTo>
                <a:cubicBezTo>
                  <a:pt x="16" y="33"/>
                  <a:pt x="14" y="30"/>
                  <a:pt x="11" y="30"/>
                </a:cubicBezTo>
                <a:close/>
                <a:moveTo>
                  <a:pt x="18" y="12"/>
                </a:moveTo>
                <a:cubicBezTo>
                  <a:pt x="16" y="12"/>
                  <a:pt x="13" y="15"/>
                  <a:pt x="13" y="18"/>
                </a:cubicBezTo>
                <a:cubicBezTo>
                  <a:pt x="13" y="20"/>
                  <a:pt x="16" y="23"/>
                  <a:pt x="18" y="23"/>
                </a:cubicBezTo>
                <a:cubicBezTo>
                  <a:pt x="21" y="23"/>
                  <a:pt x="24" y="20"/>
                  <a:pt x="24" y="18"/>
                </a:cubicBezTo>
                <a:cubicBezTo>
                  <a:pt x="24" y="15"/>
                  <a:pt x="21" y="12"/>
                  <a:pt x="18" y="12"/>
                </a:cubicBezTo>
                <a:close/>
                <a:moveTo>
                  <a:pt x="45" y="22"/>
                </a:moveTo>
                <a:cubicBezTo>
                  <a:pt x="45" y="20"/>
                  <a:pt x="44" y="19"/>
                  <a:pt x="43" y="18"/>
                </a:cubicBezTo>
                <a:cubicBezTo>
                  <a:pt x="42" y="18"/>
                  <a:pt x="40" y="19"/>
                  <a:pt x="40" y="20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36"/>
                  <a:pt x="30" y="38"/>
                  <a:pt x="29" y="41"/>
                </a:cubicBezTo>
                <a:cubicBezTo>
                  <a:pt x="28" y="45"/>
                  <a:pt x="30" y="50"/>
                  <a:pt x="34" y="51"/>
                </a:cubicBezTo>
                <a:cubicBezTo>
                  <a:pt x="39" y="52"/>
                  <a:pt x="43" y="49"/>
                  <a:pt x="44" y="45"/>
                </a:cubicBezTo>
                <a:cubicBezTo>
                  <a:pt x="45" y="42"/>
                  <a:pt x="43" y="39"/>
                  <a:pt x="41" y="37"/>
                </a:cubicBezTo>
                <a:lnTo>
                  <a:pt x="45" y="22"/>
                </a:lnTo>
                <a:close/>
                <a:moveTo>
                  <a:pt x="36" y="5"/>
                </a:moveTo>
                <a:cubicBezTo>
                  <a:pt x="34" y="5"/>
                  <a:pt x="31" y="7"/>
                  <a:pt x="31" y="10"/>
                </a:cubicBezTo>
                <a:cubicBezTo>
                  <a:pt x="31" y="13"/>
                  <a:pt x="34" y="15"/>
                  <a:pt x="36" y="15"/>
                </a:cubicBezTo>
                <a:cubicBezTo>
                  <a:pt x="39" y="15"/>
                  <a:pt x="42" y="13"/>
                  <a:pt x="42" y="10"/>
                </a:cubicBezTo>
                <a:cubicBezTo>
                  <a:pt x="42" y="7"/>
                  <a:pt x="39" y="5"/>
                  <a:pt x="36" y="5"/>
                </a:cubicBezTo>
                <a:close/>
                <a:moveTo>
                  <a:pt x="54" y="12"/>
                </a:moveTo>
                <a:cubicBezTo>
                  <a:pt x="52" y="12"/>
                  <a:pt x="49" y="15"/>
                  <a:pt x="49" y="18"/>
                </a:cubicBezTo>
                <a:cubicBezTo>
                  <a:pt x="49" y="20"/>
                  <a:pt x="52" y="23"/>
                  <a:pt x="54" y="23"/>
                </a:cubicBezTo>
                <a:cubicBezTo>
                  <a:pt x="57" y="23"/>
                  <a:pt x="60" y="20"/>
                  <a:pt x="60" y="18"/>
                </a:cubicBezTo>
                <a:cubicBezTo>
                  <a:pt x="60" y="15"/>
                  <a:pt x="57" y="12"/>
                  <a:pt x="54" y="12"/>
                </a:cubicBezTo>
                <a:close/>
                <a:moveTo>
                  <a:pt x="62" y="30"/>
                </a:moveTo>
                <a:cubicBezTo>
                  <a:pt x="59" y="30"/>
                  <a:pt x="57" y="33"/>
                  <a:pt x="57" y="36"/>
                </a:cubicBezTo>
                <a:cubicBezTo>
                  <a:pt x="57" y="38"/>
                  <a:pt x="59" y="41"/>
                  <a:pt x="62" y="41"/>
                </a:cubicBezTo>
                <a:cubicBezTo>
                  <a:pt x="65" y="41"/>
                  <a:pt x="67" y="38"/>
                  <a:pt x="67" y="36"/>
                </a:cubicBezTo>
                <a:cubicBezTo>
                  <a:pt x="67" y="33"/>
                  <a:pt x="65" y="30"/>
                  <a:pt x="62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8" name="Subtitle 2"/>
          <p:cNvSpPr txBox="1"/>
          <p:nvPr/>
        </p:nvSpPr>
        <p:spPr bwMode="auto">
          <a:xfrm>
            <a:off x="1798658" y="3141511"/>
            <a:ext cx="1763735" cy="33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defTabSz="91249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white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单击添加标题</a:t>
            </a:r>
            <a:endParaRPr lang="zh-CN" altLang="en-US" sz="1600" b="1" dirty="0">
              <a:solidFill>
                <a:prstClr val="white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9" name="Subtitle 2"/>
          <p:cNvSpPr txBox="1"/>
          <p:nvPr/>
        </p:nvSpPr>
        <p:spPr bwMode="auto">
          <a:xfrm>
            <a:off x="3393289" y="4731690"/>
            <a:ext cx="1794885" cy="33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defTabSz="91249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white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单击添加标题</a:t>
            </a:r>
            <a:endParaRPr lang="zh-CN" altLang="en-US" sz="1600" b="1" dirty="0">
              <a:solidFill>
                <a:prstClr val="white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0" name="Subtitle 2"/>
          <p:cNvSpPr txBox="1"/>
          <p:nvPr/>
        </p:nvSpPr>
        <p:spPr bwMode="auto">
          <a:xfrm>
            <a:off x="9185873" y="2868569"/>
            <a:ext cx="1427008" cy="33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defTabSz="91249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white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单击添加标题</a:t>
            </a:r>
            <a:endParaRPr lang="zh-CN" altLang="en-US" sz="1600" b="1" dirty="0">
              <a:solidFill>
                <a:prstClr val="white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1" name="Subtitle 2"/>
          <p:cNvSpPr txBox="1"/>
          <p:nvPr/>
        </p:nvSpPr>
        <p:spPr bwMode="auto">
          <a:xfrm>
            <a:off x="5501165" y="3899515"/>
            <a:ext cx="1763735" cy="33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defTabSz="91249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white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单击添加标题</a:t>
            </a:r>
            <a:endParaRPr lang="zh-CN" altLang="en-US" sz="1600" b="1" dirty="0">
              <a:solidFill>
                <a:prstClr val="white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2" name="Subtitle 2"/>
          <p:cNvSpPr txBox="1"/>
          <p:nvPr/>
        </p:nvSpPr>
        <p:spPr bwMode="auto">
          <a:xfrm>
            <a:off x="7920552" y="4335627"/>
            <a:ext cx="1428491" cy="33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defTabSz="91249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white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单击添加标题</a:t>
            </a:r>
            <a:endParaRPr lang="zh-CN" altLang="en-US" sz="1600" b="1" dirty="0">
              <a:solidFill>
                <a:prstClr val="white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3" name="TextBox 13"/>
          <p:cNvSpPr txBox="1"/>
          <p:nvPr/>
        </p:nvSpPr>
        <p:spPr>
          <a:xfrm>
            <a:off x="905556" y="653721"/>
            <a:ext cx="263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ctr"/>
            <a:r>
              <a:rPr lang="zh-CN" altLang="en-US" sz="2400" b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r>
              <a:rPr lang="zh-CN" alt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en-US" sz="2400" b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6"/>
          <p:cNvSpPr>
            <a:spLocks noChangeArrowheads="1"/>
          </p:cNvSpPr>
          <p:nvPr/>
        </p:nvSpPr>
        <p:spPr bwMode="auto">
          <a:xfrm rot="19397468">
            <a:off x="4801121" y="2250210"/>
            <a:ext cx="1730288" cy="1755045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lIns="91433" tIns="45716" rIns="91433" bIns="45716" anchor="ctr"/>
          <a:lstStyle/>
          <a:p>
            <a:endParaRPr lang="en-US" sz="605">
              <a:solidFill>
                <a:prstClr val="black"/>
              </a:solidFill>
            </a:endParaRPr>
          </a:p>
        </p:txBody>
      </p:sp>
      <p:sp>
        <p:nvSpPr>
          <p:cNvPr id="9" name="Freeform 3"/>
          <p:cNvSpPr>
            <a:spLocks noChangeArrowheads="1"/>
          </p:cNvSpPr>
          <p:nvPr/>
        </p:nvSpPr>
        <p:spPr bwMode="auto">
          <a:xfrm rot="3202081">
            <a:off x="6022405" y="2659029"/>
            <a:ext cx="1730063" cy="1755273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247484"/>
          </a:solidFill>
          <a:ln>
            <a:noFill/>
          </a:ln>
          <a:effectLst/>
        </p:spPr>
        <p:txBody>
          <a:bodyPr wrap="none" lIns="91433" tIns="45716" rIns="91433" bIns="45716" anchor="ctr"/>
          <a:lstStyle/>
          <a:p>
            <a:endParaRPr lang="en-US" sz="605">
              <a:solidFill>
                <a:prstClr val="black"/>
              </a:solidFill>
            </a:endParaRPr>
          </a:p>
        </p:txBody>
      </p:sp>
      <p:sp>
        <p:nvSpPr>
          <p:cNvPr id="10" name="Freeform 3"/>
          <p:cNvSpPr>
            <a:spLocks noChangeArrowheads="1"/>
          </p:cNvSpPr>
          <p:nvPr/>
        </p:nvSpPr>
        <p:spPr bwMode="auto">
          <a:xfrm rot="8579122">
            <a:off x="5610507" y="3882123"/>
            <a:ext cx="1730288" cy="1755045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91433" tIns="45716" rIns="91433" bIns="45716" anchor="ctr"/>
          <a:lstStyle/>
          <a:p>
            <a:endParaRPr lang="en-US" sz="605">
              <a:solidFill>
                <a:prstClr val="black"/>
              </a:solidFill>
            </a:endParaRPr>
          </a:p>
        </p:txBody>
      </p:sp>
      <p:sp>
        <p:nvSpPr>
          <p:cNvPr id="11" name="Freeform 3"/>
          <p:cNvSpPr>
            <a:spLocks noChangeArrowheads="1"/>
          </p:cNvSpPr>
          <p:nvPr/>
        </p:nvSpPr>
        <p:spPr bwMode="auto">
          <a:xfrm rot="13978264">
            <a:off x="4390090" y="3481661"/>
            <a:ext cx="1730063" cy="1755273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247484"/>
          </a:solidFill>
          <a:ln>
            <a:noFill/>
          </a:ln>
          <a:effectLst/>
        </p:spPr>
        <p:txBody>
          <a:bodyPr wrap="none" lIns="91433" tIns="45716" rIns="91433" bIns="45716" anchor="ctr"/>
          <a:lstStyle/>
          <a:p>
            <a:endParaRPr lang="en-US" sz="605">
              <a:solidFill>
                <a:prstClr val="black"/>
              </a:solidFill>
            </a:endParaRPr>
          </a:p>
        </p:txBody>
      </p:sp>
      <p:sp>
        <p:nvSpPr>
          <p:cNvPr id="12" name="TextBox 70"/>
          <p:cNvSpPr txBox="1"/>
          <p:nvPr/>
        </p:nvSpPr>
        <p:spPr>
          <a:xfrm>
            <a:off x="5086962" y="2485463"/>
            <a:ext cx="1094015" cy="1015632"/>
          </a:xfrm>
          <a:prstGeom prst="rect">
            <a:avLst/>
          </a:prstGeom>
          <a:noFill/>
        </p:spPr>
        <p:txBody>
          <a:bodyPr wrap="square" lIns="91413" tIns="45705" rIns="91413" bIns="45705" rtlCol="0">
            <a:spAutoFit/>
          </a:bodyPr>
          <a:lstStyle/>
          <a:p>
            <a:pPr algn="ctr"/>
            <a:r>
              <a:rPr lang="en-US" sz="6000" b="1" dirty="0">
                <a:solidFill>
                  <a:prstClr val="white"/>
                </a:solidFill>
                <a:cs typeface="Lato Black" panose="020F0A02020204030203" pitchFamily="34" charset="0"/>
              </a:rPr>
              <a:t>S</a:t>
            </a:r>
            <a:endParaRPr lang="ru-RU" sz="6000" b="1" dirty="0">
              <a:solidFill>
                <a:prstClr val="white"/>
              </a:solidFill>
              <a:cs typeface="Lato Black" panose="020F0A02020204030203" pitchFamily="34" charset="0"/>
            </a:endParaRPr>
          </a:p>
        </p:txBody>
      </p:sp>
      <p:sp>
        <p:nvSpPr>
          <p:cNvPr id="13" name="TextBox 71"/>
          <p:cNvSpPr txBox="1"/>
          <p:nvPr/>
        </p:nvSpPr>
        <p:spPr>
          <a:xfrm>
            <a:off x="5915748" y="4296502"/>
            <a:ext cx="1094015" cy="1015632"/>
          </a:xfrm>
          <a:prstGeom prst="rect">
            <a:avLst/>
          </a:prstGeom>
          <a:noFill/>
        </p:spPr>
        <p:txBody>
          <a:bodyPr wrap="square" lIns="91413" tIns="45705" rIns="91413" bIns="45705" rtlCol="0">
            <a:spAutoFit/>
          </a:bodyPr>
          <a:lstStyle/>
          <a:p>
            <a:pPr algn="ctr"/>
            <a:r>
              <a:rPr lang="id-ID" sz="6000" b="1" smtClean="0">
                <a:solidFill>
                  <a:prstClr val="white"/>
                </a:solidFill>
                <a:cs typeface="Lato Black" panose="020F0A02020204030203" pitchFamily="34" charset="0"/>
              </a:rPr>
              <a:t>O</a:t>
            </a:r>
            <a:endParaRPr lang="ru-RU" sz="6000" b="1" dirty="0">
              <a:solidFill>
                <a:prstClr val="white"/>
              </a:solidFill>
              <a:cs typeface="Lato Black" panose="020F0A02020204030203" pitchFamily="34" charset="0"/>
            </a:endParaRPr>
          </a:p>
        </p:txBody>
      </p:sp>
      <p:sp>
        <p:nvSpPr>
          <p:cNvPr id="14" name="TextBox 72"/>
          <p:cNvSpPr txBox="1"/>
          <p:nvPr/>
        </p:nvSpPr>
        <p:spPr>
          <a:xfrm>
            <a:off x="6449886" y="2954257"/>
            <a:ext cx="1094015" cy="1015632"/>
          </a:xfrm>
          <a:prstGeom prst="rect">
            <a:avLst/>
          </a:prstGeom>
          <a:noFill/>
        </p:spPr>
        <p:txBody>
          <a:bodyPr wrap="square" lIns="91413" tIns="45705" rIns="91413" bIns="45705" rtlCol="0">
            <a:spAutoFit/>
          </a:bodyPr>
          <a:lstStyle/>
          <a:p>
            <a:pPr algn="ctr"/>
            <a:r>
              <a:rPr lang="en-US" sz="6000" b="1" dirty="0">
                <a:solidFill>
                  <a:prstClr val="white"/>
                </a:solidFill>
                <a:cs typeface="Lato Black" panose="020F0A02020204030203" pitchFamily="34" charset="0"/>
              </a:rPr>
              <a:t>W</a:t>
            </a:r>
            <a:endParaRPr lang="ru-RU" sz="6000" b="1" dirty="0">
              <a:solidFill>
                <a:prstClr val="white"/>
              </a:solidFill>
              <a:cs typeface="Lato Black" panose="020F0A02020204030203" pitchFamily="34" charset="0"/>
            </a:endParaRPr>
          </a:p>
        </p:txBody>
      </p:sp>
      <p:sp>
        <p:nvSpPr>
          <p:cNvPr id="15" name="TextBox 73"/>
          <p:cNvSpPr txBox="1"/>
          <p:nvPr/>
        </p:nvSpPr>
        <p:spPr>
          <a:xfrm>
            <a:off x="4670896" y="3803072"/>
            <a:ext cx="1094015" cy="1015632"/>
          </a:xfrm>
          <a:prstGeom prst="rect">
            <a:avLst/>
          </a:prstGeom>
          <a:noFill/>
        </p:spPr>
        <p:txBody>
          <a:bodyPr wrap="square" lIns="91413" tIns="45705" rIns="91413" bIns="45705" rtlCol="0">
            <a:spAutoFit/>
          </a:bodyPr>
          <a:lstStyle/>
          <a:p>
            <a:pPr algn="ctr"/>
            <a:r>
              <a:rPr lang="id-ID" sz="6000" b="1" smtClean="0">
                <a:solidFill>
                  <a:prstClr val="white"/>
                </a:solidFill>
                <a:cs typeface="Lato Black" panose="020F0A02020204030203" pitchFamily="34" charset="0"/>
              </a:rPr>
              <a:t>T</a:t>
            </a:r>
            <a:endParaRPr lang="ru-RU" sz="6000" b="1" dirty="0">
              <a:solidFill>
                <a:prstClr val="white"/>
              </a:solidFill>
              <a:cs typeface="Lato Black" panose="020F0A02020204030203" pitchFamily="34" charset="0"/>
            </a:endParaRPr>
          </a:p>
        </p:txBody>
      </p:sp>
      <p:cxnSp>
        <p:nvCxnSpPr>
          <p:cNvPr id="16" name="Straight Connector 75"/>
          <p:cNvCxnSpPr/>
          <p:nvPr/>
        </p:nvCxnSpPr>
        <p:spPr>
          <a:xfrm flipV="1">
            <a:off x="6729639" y="2577935"/>
            <a:ext cx="336177" cy="33617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76"/>
          <p:cNvCxnSpPr/>
          <p:nvPr/>
        </p:nvCxnSpPr>
        <p:spPr>
          <a:xfrm>
            <a:off x="7065816" y="2577935"/>
            <a:ext cx="11967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78"/>
          <p:cNvCxnSpPr/>
          <p:nvPr/>
        </p:nvCxnSpPr>
        <p:spPr>
          <a:xfrm>
            <a:off x="6824699" y="4662191"/>
            <a:ext cx="336177" cy="33617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79"/>
          <p:cNvCxnSpPr/>
          <p:nvPr/>
        </p:nvCxnSpPr>
        <p:spPr>
          <a:xfrm flipV="1">
            <a:off x="7160876" y="5007857"/>
            <a:ext cx="11967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81"/>
          <p:cNvCxnSpPr/>
          <p:nvPr/>
        </p:nvCxnSpPr>
        <p:spPr>
          <a:xfrm flipH="1" flipV="1">
            <a:off x="4985417" y="2605040"/>
            <a:ext cx="336177" cy="33617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82"/>
          <p:cNvCxnSpPr/>
          <p:nvPr/>
        </p:nvCxnSpPr>
        <p:spPr>
          <a:xfrm flipH="1">
            <a:off x="3788629" y="2595549"/>
            <a:ext cx="11967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84"/>
          <p:cNvCxnSpPr/>
          <p:nvPr/>
        </p:nvCxnSpPr>
        <p:spPr>
          <a:xfrm flipH="1">
            <a:off x="4933928" y="4806543"/>
            <a:ext cx="336177" cy="33617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85"/>
          <p:cNvCxnSpPr/>
          <p:nvPr/>
        </p:nvCxnSpPr>
        <p:spPr>
          <a:xfrm flipH="1" flipV="1">
            <a:off x="3723693" y="5142719"/>
            <a:ext cx="11967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3"/>
          <p:cNvSpPr txBox="1"/>
          <p:nvPr/>
        </p:nvSpPr>
        <p:spPr>
          <a:xfrm>
            <a:off x="2316222" y="2318829"/>
            <a:ext cx="1295287" cy="2884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1277510" y="2640830"/>
            <a:ext cx="2333999" cy="4564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2316222" y="4883819"/>
            <a:ext cx="1295287" cy="2884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1277510" y="5205820"/>
            <a:ext cx="2333999" cy="4564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8518309" y="4734098"/>
            <a:ext cx="1295287" cy="2884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Box 13"/>
          <p:cNvSpPr txBox="1"/>
          <p:nvPr/>
        </p:nvSpPr>
        <p:spPr>
          <a:xfrm>
            <a:off x="8518309" y="5056099"/>
            <a:ext cx="2333999" cy="4564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8518308" y="2318829"/>
            <a:ext cx="1295287" cy="2884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8518308" y="2640830"/>
            <a:ext cx="2333999" cy="4564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13"/>
          <p:cNvSpPr txBox="1"/>
          <p:nvPr/>
        </p:nvSpPr>
        <p:spPr>
          <a:xfrm>
            <a:off x="905556" y="653721"/>
            <a:ext cx="263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ctr"/>
            <a:r>
              <a:rPr lang="zh-CN" altLang="en-US" sz="2400" b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r>
              <a:rPr lang="zh-CN" alt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en-US" sz="2400" b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14"/>
          <p:cNvSpPr/>
          <p:nvPr/>
        </p:nvSpPr>
        <p:spPr>
          <a:xfrm>
            <a:off x="973406" y="2236197"/>
            <a:ext cx="2807368" cy="28073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boto Condensed Light" charset="0"/>
            </a:endParaRPr>
          </a:p>
        </p:txBody>
      </p:sp>
      <p:sp>
        <p:nvSpPr>
          <p:cNvPr id="9" name="Oval 15"/>
          <p:cNvSpPr/>
          <p:nvPr/>
        </p:nvSpPr>
        <p:spPr>
          <a:xfrm>
            <a:off x="1287220" y="2258571"/>
            <a:ext cx="513807" cy="513808"/>
          </a:xfrm>
          <a:prstGeom prst="ellipse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boto Condensed Light" charset="0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1291165" y="2361590"/>
            <a:ext cx="520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Roboto Condensed Light" charset="0"/>
              </a:rPr>
              <a:t>01</a:t>
            </a:r>
          </a:p>
        </p:txBody>
      </p:sp>
      <p:sp>
        <p:nvSpPr>
          <p:cNvPr id="11" name="Oval 47"/>
          <p:cNvSpPr/>
          <p:nvPr/>
        </p:nvSpPr>
        <p:spPr>
          <a:xfrm>
            <a:off x="3472348" y="2245791"/>
            <a:ext cx="2807368" cy="2807368"/>
          </a:xfrm>
          <a:prstGeom prst="ellipse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boto Condensed Light" charset="0"/>
            </a:endParaRPr>
          </a:p>
        </p:txBody>
      </p:sp>
      <p:sp>
        <p:nvSpPr>
          <p:cNvPr id="12" name="Oval 48"/>
          <p:cNvSpPr/>
          <p:nvPr/>
        </p:nvSpPr>
        <p:spPr>
          <a:xfrm>
            <a:off x="3786166" y="2258571"/>
            <a:ext cx="513808" cy="5138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boto Condensed Light" charset="0"/>
            </a:endParaRPr>
          </a:p>
        </p:txBody>
      </p:sp>
      <p:sp>
        <p:nvSpPr>
          <p:cNvPr id="13" name="TextBox 49"/>
          <p:cNvSpPr txBox="1"/>
          <p:nvPr/>
        </p:nvSpPr>
        <p:spPr>
          <a:xfrm>
            <a:off x="3790113" y="2361587"/>
            <a:ext cx="52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Roboto Condensed Light" charset="0"/>
              </a:rPr>
              <a:t>02</a:t>
            </a:r>
          </a:p>
        </p:txBody>
      </p:sp>
      <p:sp>
        <p:nvSpPr>
          <p:cNvPr id="14" name="Oval 51"/>
          <p:cNvSpPr/>
          <p:nvPr/>
        </p:nvSpPr>
        <p:spPr>
          <a:xfrm>
            <a:off x="5971290" y="2245791"/>
            <a:ext cx="2807368" cy="28073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boto Condensed Light" charset="0"/>
            </a:endParaRPr>
          </a:p>
        </p:txBody>
      </p:sp>
      <p:sp>
        <p:nvSpPr>
          <p:cNvPr id="15" name="Oval 52"/>
          <p:cNvSpPr/>
          <p:nvPr/>
        </p:nvSpPr>
        <p:spPr>
          <a:xfrm>
            <a:off x="6285104" y="2258571"/>
            <a:ext cx="513807" cy="513808"/>
          </a:xfrm>
          <a:prstGeom prst="ellipse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boto Condensed Light" charset="0"/>
            </a:endParaRPr>
          </a:p>
        </p:txBody>
      </p:sp>
      <p:sp>
        <p:nvSpPr>
          <p:cNvPr id="16" name="TextBox 53"/>
          <p:cNvSpPr txBox="1"/>
          <p:nvPr/>
        </p:nvSpPr>
        <p:spPr>
          <a:xfrm>
            <a:off x="6289049" y="2361590"/>
            <a:ext cx="520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Roboto Condensed Light" charset="0"/>
              </a:rPr>
              <a:t>03</a:t>
            </a:r>
          </a:p>
        </p:txBody>
      </p:sp>
      <p:sp>
        <p:nvSpPr>
          <p:cNvPr id="17" name="Oval 55"/>
          <p:cNvSpPr/>
          <p:nvPr/>
        </p:nvSpPr>
        <p:spPr>
          <a:xfrm>
            <a:off x="8470231" y="2245791"/>
            <a:ext cx="2807368" cy="2807368"/>
          </a:xfrm>
          <a:prstGeom prst="ellipse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boto Condensed Light" charset="0"/>
            </a:endParaRPr>
          </a:p>
        </p:txBody>
      </p:sp>
      <p:sp>
        <p:nvSpPr>
          <p:cNvPr id="18" name="Oval 56"/>
          <p:cNvSpPr/>
          <p:nvPr/>
        </p:nvSpPr>
        <p:spPr>
          <a:xfrm>
            <a:off x="8784045" y="2258571"/>
            <a:ext cx="513807" cy="5138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boto Condensed Light" charset="0"/>
            </a:endParaRPr>
          </a:p>
        </p:txBody>
      </p:sp>
      <p:sp>
        <p:nvSpPr>
          <p:cNvPr id="19" name="TextBox 57"/>
          <p:cNvSpPr txBox="1"/>
          <p:nvPr/>
        </p:nvSpPr>
        <p:spPr>
          <a:xfrm>
            <a:off x="8787990" y="2361590"/>
            <a:ext cx="520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Roboto Condensed Light" charset="0"/>
              </a:rPr>
              <a:t>04</a:t>
            </a:r>
          </a:p>
        </p:txBody>
      </p:sp>
      <p:sp>
        <p:nvSpPr>
          <p:cNvPr id="20" name="TextBox 8"/>
          <p:cNvSpPr txBox="1"/>
          <p:nvPr/>
        </p:nvSpPr>
        <p:spPr>
          <a:xfrm>
            <a:off x="1620828" y="2964012"/>
            <a:ext cx="1456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en-US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20828" y="3438533"/>
            <a:ext cx="1512524" cy="103412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本模版所有图形线条及其相应素材均可自由编辑、改色、替换。</a:t>
            </a:r>
            <a:endParaRPr lang="en-US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8"/>
          <p:cNvSpPr txBox="1"/>
          <p:nvPr/>
        </p:nvSpPr>
        <p:spPr>
          <a:xfrm>
            <a:off x="4119770" y="2964012"/>
            <a:ext cx="1456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en-US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119770" y="3438533"/>
            <a:ext cx="1512524" cy="10122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本模版所有图形线条及其相应素材均可自由编辑、改色、替换。</a:t>
            </a:r>
            <a:endParaRPr lang="en-US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6618712" y="2964012"/>
            <a:ext cx="1456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en-US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618712" y="3438533"/>
            <a:ext cx="1512524" cy="10122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本模版所有图形线条及其相应素材均可自由编辑、改色、替换。</a:t>
            </a:r>
            <a:endParaRPr lang="en-US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Box 8"/>
          <p:cNvSpPr txBox="1"/>
          <p:nvPr/>
        </p:nvSpPr>
        <p:spPr>
          <a:xfrm>
            <a:off x="9117653" y="2964012"/>
            <a:ext cx="1456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en-US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117653" y="3438533"/>
            <a:ext cx="1512524" cy="103412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本模版所有图形线条及其相应素材均可自由编辑、改色、替换。</a:t>
            </a:r>
            <a:endParaRPr lang="en-US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905556" y="653721"/>
            <a:ext cx="263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ctr"/>
            <a:r>
              <a:rPr lang="zh-CN" altLang="en-US" sz="2400" b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r>
              <a:rPr lang="zh-CN" alt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en-US" sz="2400" b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4198007" y="-4507354"/>
            <a:ext cx="13982364" cy="11365354"/>
          </a:xfrm>
          <a:prstGeom prst="rect">
            <a:avLst/>
          </a:prstGeom>
          <a:effectLst/>
        </p:spPr>
      </p:pic>
      <p:sp>
        <p:nvSpPr>
          <p:cNvPr id="3" name="TextBox 74"/>
          <p:cNvSpPr txBox="1"/>
          <p:nvPr/>
        </p:nvSpPr>
        <p:spPr>
          <a:xfrm>
            <a:off x="5009708" y="3075578"/>
            <a:ext cx="6637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rgbClr val="4FA8DB"/>
                    </a:gs>
                    <a:gs pos="83000">
                      <a:srgbClr val="4DAFE8"/>
                    </a:gs>
                    <a:gs pos="100000">
                      <a:srgbClr val="1B4DAB"/>
                    </a:gs>
                  </a:gsLst>
                  <a:lin ang="5400000" scaled="1"/>
                </a:gradFill>
                <a:latin typeface="方正准圆_GBK" panose="03000509000000000000" pitchFamily="65" charset="-122"/>
                <a:ea typeface="方正准圆_GBK" panose="03000509000000000000" pitchFamily="65" charset="-122"/>
              </a:defRPr>
            </a:lvl1pPr>
          </a:lstStyle>
          <a:p>
            <a:r>
              <a:rPr lang="zh-CN" altLang="en-US" sz="7200" dirty="0">
                <a:solidFill>
                  <a:srgbClr val="F5F5F5"/>
                </a:solidFill>
              </a:rPr>
              <a:t>论文框架与内容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31903" y="2163700"/>
            <a:ext cx="3182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F5F5F5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PART THREE</a:t>
            </a:r>
            <a:endParaRPr lang="zh-CN" altLang="en-US" sz="4800" dirty="0">
              <a:solidFill>
                <a:srgbClr val="F5F5F5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5231904" y="4356788"/>
            <a:ext cx="53497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F5F5F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r>
              <a:rPr lang="zh-CN" altLang="en-US" dirty="0" smtClean="0">
                <a:solidFill>
                  <a:srgbClr val="F5F5F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。您</a:t>
            </a:r>
            <a:r>
              <a:rPr lang="zh-CN" altLang="en-US" dirty="0">
                <a:solidFill>
                  <a:srgbClr val="F5F5F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可以在此处添加关于本章节的简要介绍，模板所有</a:t>
            </a:r>
            <a:r>
              <a:rPr lang="zh-CN" altLang="en-US" dirty="0" smtClean="0">
                <a:solidFill>
                  <a:srgbClr val="F5F5F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素材均</a:t>
            </a:r>
            <a:r>
              <a:rPr lang="zh-CN" altLang="en-US" dirty="0">
                <a:solidFill>
                  <a:srgbClr val="F5F5F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可自由编辑</a:t>
            </a:r>
            <a:endParaRPr lang="en-US" altLang="zh-CN" dirty="0">
              <a:solidFill>
                <a:srgbClr val="F5F5F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51"/>
          <p:cNvSpPr txBox="1">
            <a:spLocks noChangeArrowheads="1"/>
          </p:cNvSpPr>
          <p:nvPr/>
        </p:nvSpPr>
        <p:spPr bwMode="auto">
          <a:xfrm>
            <a:off x="2175146" y="2115295"/>
            <a:ext cx="1395766" cy="37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  <a:defRPr/>
            </a:pPr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8712403" y="2108038"/>
            <a:ext cx="1395766" cy="37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692800" y="2403448"/>
            <a:ext cx="2583542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4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51"/>
          <p:cNvSpPr txBox="1">
            <a:spLocks noChangeArrowheads="1"/>
          </p:cNvSpPr>
          <p:nvPr/>
        </p:nvSpPr>
        <p:spPr bwMode="auto">
          <a:xfrm>
            <a:off x="2175146" y="4258889"/>
            <a:ext cx="1395766" cy="37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  <a:defRPr/>
            </a:pPr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12" name="文本框 51"/>
          <p:cNvSpPr txBox="1">
            <a:spLocks noChangeArrowheads="1"/>
          </p:cNvSpPr>
          <p:nvPr/>
        </p:nvSpPr>
        <p:spPr bwMode="auto">
          <a:xfrm>
            <a:off x="8712403" y="4251632"/>
            <a:ext cx="1395766" cy="37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692800" y="4547042"/>
            <a:ext cx="2583542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4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Freeform 88"/>
          <p:cNvSpPr/>
          <p:nvPr/>
        </p:nvSpPr>
        <p:spPr bwMode="auto">
          <a:xfrm>
            <a:off x="7319955" y="3693034"/>
            <a:ext cx="141477" cy="430144"/>
          </a:xfrm>
          <a:custGeom>
            <a:avLst/>
            <a:gdLst>
              <a:gd name="T0" fmla="*/ 0 w 53"/>
              <a:gd name="T1" fmla="*/ 905 h 908"/>
              <a:gd name="T2" fmla="*/ 28 w 53"/>
              <a:gd name="T3" fmla="*/ 908 h 908"/>
              <a:gd name="T4" fmla="*/ 53 w 53"/>
              <a:gd name="T5" fmla="*/ 905 h 908"/>
              <a:gd name="T6" fmla="*/ 53 w 53"/>
              <a:gd name="T7" fmla="*/ 6 h 908"/>
              <a:gd name="T8" fmla="*/ 25 w 53"/>
              <a:gd name="T9" fmla="*/ 0 h 908"/>
              <a:gd name="T10" fmla="*/ 0 w 53"/>
              <a:gd name="T11" fmla="*/ 6 h 908"/>
              <a:gd name="T12" fmla="*/ 0 w 53"/>
              <a:gd name="T13" fmla="*/ 905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908">
                <a:moveTo>
                  <a:pt x="0" y="905"/>
                </a:moveTo>
                <a:cubicBezTo>
                  <a:pt x="0" y="905"/>
                  <a:pt x="12" y="908"/>
                  <a:pt x="28" y="908"/>
                </a:cubicBezTo>
                <a:cubicBezTo>
                  <a:pt x="43" y="908"/>
                  <a:pt x="53" y="905"/>
                  <a:pt x="53" y="905"/>
                </a:cubicBezTo>
                <a:cubicBezTo>
                  <a:pt x="53" y="6"/>
                  <a:pt x="53" y="6"/>
                  <a:pt x="53" y="6"/>
                </a:cubicBezTo>
                <a:cubicBezTo>
                  <a:pt x="53" y="6"/>
                  <a:pt x="42" y="0"/>
                  <a:pt x="25" y="0"/>
                </a:cubicBezTo>
                <a:cubicBezTo>
                  <a:pt x="9" y="0"/>
                  <a:pt x="0" y="6"/>
                  <a:pt x="0" y="6"/>
                </a:cubicBezTo>
                <a:lnTo>
                  <a:pt x="0" y="905"/>
                </a:lnTo>
                <a:close/>
              </a:path>
            </a:pathLst>
          </a:custGeom>
          <a:gradFill>
            <a:gsLst>
              <a:gs pos="0">
                <a:schemeClr val="bg2">
                  <a:lumMod val="85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15" name="Freeform 88"/>
          <p:cNvSpPr/>
          <p:nvPr/>
        </p:nvSpPr>
        <p:spPr bwMode="auto">
          <a:xfrm>
            <a:off x="4704245" y="3699315"/>
            <a:ext cx="141477" cy="430144"/>
          </a:xfrm>
          <a:custGeom>
            <a:avLst/>
            <a:gdLst>
              <a:gd name="T0" fmla="*/ 0 w 53"/>
              <a:gd name="T1" fmla="*/ 905 h 908"/>
              <a:gd name="T2" fmla="*/ 28 w 53"/>
              <a:gd name="T3" fmla="*/ 908 h 908"/>
              <a:gd name="T4" fmla="*/ 53 w 53"/>
              <a:gd name="T5" fmla="*/ 905 h 908"/>
              <a:gd name="T6" fmla="*/ 53 w 53"/>
              <a:gd name="T7" fmla="*/ 6 h 908"/>
              <a:gd name="T8" fmla="*/ 25 w 53"/>
              <a:gd name="T9" fmla="*/ 0 h 908"/>
              <a:gd name="T10" fmla="*/ 0 w 53"/>
              <a:gd name="T11" fmla="*/ 6 h 908"/>
              <a:gd name="T12" fmla="*/ 0 w 53"/>
              <a:gd name="T13" fmla="*/ 905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908">
                <a:moveTo>
                  <a:pt x="0" y="905"/>
                </a:moveTo>
                <a:cubicBezTo>
                  <a:pt x="0" y="905"/>
                  <a:pt x="12" y="908"/>
                  <a:pt x="28" y="908"/>
                </a:cubicBezTo>
                <a:cubicBezTo>
                  <a:pt x="43" y="908"/>
                  <a:pt x="53" y="905"/>
                  <a:pt x="53" y="905"/>
                </a:cubicBezTo>
                <a:cubicBezTo>
                  <a:pt x="53" y="6"/>
                  <a:pt x="53" y="6"/>
                  <a:pt x="53" y="6"/>
                </a:cubicBezTo>
                <a:cubicBezTo>
                  <a:pt x="53" y="6"/>
                  <a:pt x="42" y="0"/>
                  <a:pt x="25" y="0"/>
                </a:cubicBezTo>
                <a:cubicBezTo>
                  <a:pt x="9" y="0"/>
                  <a:pt x="0" y="6"/>
                  <a:pt x="0" y="6"/>
                </a:cubicBezTo>
                <a:lnTo>
                  <a:pt x="0" y="905"/>
                </a:lnTo>
                <a:close/>
              </a:path>
            </a:pathLst>
          </a:custGeom>
          <a:gradFill>
            <a:gsLst>
              <a:gs pos="0">
                <a:schemeClr val="bg2">
                  <a:lumMod val="85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16" name="Freeform 88"/>
          <p:cNvSpPr/>
          <p:nvPr/>
        </p:nvSpPr>
        <p:spPr bwMode="auto">
          <a:xfrm>
            <a:off x="7319955" y="2611711"/>
            <a:ext cx="141477" cy="430144"/>
          </a:xfrm>
          <a:custGeom>
            <a:avLst/>
            <a:gdLst>
              <a:gd name="T0" fmla="*/ 0 w 53"/>
              <a:gd name="T1" fmla="*/ 905 h 908"/>
              <a:gd name="T2" fmla="*/ 28 w 53"/>
              <a:gd name="T3" fmla="*/ 908 h 908"/>
              <a:gd name="T4" fmla="*/ 53 w 53"/>
              <a:gd name="T5" fmla="*/ 905 h 908"/>
              <a:gd name="T6" fmla="*/ 53 w 53"/>
              <a:gd name="T7" fmla="*/ 6 h 908"/>
              <a:gd name="T8" fmla="*/ 25 w 53"/>
              <a:gd name="T9" fmla="*/ 0 h 908"/>
              <a:gd name="T10" fmla="*/ 0 w 53"/>
              <a:gd name="T11" fmla="*/ 6 h 908"/>
              <a:gd name="T12" fmla="*/ 0 w 53"/>
              <a:gd name="T13" fmla="*/ 905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908">
                <a:moveTo>
                  <a:pt x="0" y="905"/>
                </a:moveTo>
                <a:cubicBezTo>
                  <a:pt x="0" y="905"/>
                  <a:pt x="12" y="908"/>
                  <a:pt x="28" y="908"/>
                </a:cubicBezTo>
                <a:cubicBezTo>
                  <a:pt x="43" y="908"/>
                  <a:pt x="53" y="905"/>
                  <a:pt x="53" y="905"/>
                </a:cubicBezTo>
                <a:cubicBezTo>
                  <a:pt x="53" y="6"/>
                  <a:pt x="53" y="6"/>
                  <a:pt x="53" y="6"/>
                </a:cubicBezTo>
                <a:cubicBezTo>
                  <a:pt x="53" y="6"/>
                  <a:pt x="42" y="0"/>
                  <a:pt x="25" y="0"/>
                </a:cubicBezTo>
                <a:cubicBezTo>
                  <a:pt x="9" y="0"/>
                  <a:pt x="0" y="6"/>
                  <a:pt x="0" y="6"/>
                </a:cubicBezTo>
                <a:lnTo>
                  <a:pt x="0" y="905"/>
                </a:lnTo>
                <a:close/>
              </a:path>
            </a:pathLst>
          </a:custGeom>
          <a:gradFill>
            <a:gsLst>
              <a:gs pos="0">
                <a:schemeClr val="bg2">
                  <a:lumMod val="85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17" name="Freeform 88"/>
          <p:cNvSpPr/>
          <p:nvPr/>
        </p:nvSpPr>
        <p:spPr bwMode="auto">
          <a:xfrm>
            <a:off x="4704245" y="2617992"/>
            <a:ext cx="141477" cy="430144"/>
          </a:xfrm>
          <a:custGeom>
            <a:avLst/>
            <a:gdLst>
              <a:gd name="T0" fmla="*/ 0 w 53"/>
              <a:gd name="T1" fmla="*/ 905 h 908"/>
              <a:gd name="T2" fmla="*/ 28 w 53"/>
              <a:gd name="T3" fmla="*/ 908 h 908"/>
              <a:gd name="T4" fmla="*/ 53 w 53"/>
              <a:gd name="T5" fmla="*/ 905 h 908"/>
              <a:gd name="T6" fmla="*/ 53 w 53"/>
              <a:gd name="T7" fmla="*/ 6 h 908"/>
              <a:gd name="T8" fmla="*/ 25 w 53"/>
              <a:gd name="T9" fmla="*/ 0 h 908"/>
              <a:gd name="T10" fmla="*/ 0 w 53"/>
              <a:gd name="T11" fmla="*/ 6 h 908"/>
              <a:gd name="T12" fmla="*/ 0 w 53"/>
              <a:gd name="T13" fmla="*/ 905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908">
                <a:moveTo>
                  <a:pt x="0" y="905"/>
                </a:moveTo>
                <a:cubicBezTo>
                  <a:pt x="0" y="905"/>
                  <a:pt x="12" y="908"/>
                  <a:pt x="28" y="908"/>
                </a:cubicBezTo>
                <a:cubicBezTo>
                  <a:pt x="43" y="908"/>
                  <a:pt x="53" y="905"/>
                  <a:pt x="53" y="905"/>
                </a:cubicBezTo>
                <a:cubicBezTo>
                  <a:pt x="53" y="6"/>
                  <a:pt x="53" y="6"/>
                  <a:pt x="53" y="6"/>
                </a:cubicBezTo>
                <a:cubicBezTo>
                  <a:pt x="53" y="6"/>
                  <a:pt x="42" y="0"/>
                  <a:pt x="25" y="0"/>
                </a:cubicBezTo>
                <a:cubicBezTo>
                  <a:pt x="9" y="0"/>
                  <a:pt x="0" y="6"/>
                  <a:pt x="0" y="6"/>
                </a:cubicBezTo>
                <a:lnTo>
                  <a:pt x="0" y="905"/>
                </a:lnTo>
                <a:close/>
              </a:path>
            </a:pathLst>
          </a:custGeom>
          <a:gradFill>
            <a:gsLst>
              <a:gs pos="0">
                <a:schemeClr val="bg2">
                  <a:lumMod val="85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18" name="Rounded Rectangle 7"/>
          <p:cNvSpPr/>
          <p:nvPr/>
        </p:nvSpPr>
        <p:spPr bwMode="auto">
          <a:xfrm>
            <a:off x="3951368" y="3047851"/>
            <a:ext cx="1676400" cy="753816"/>
          </a:xfrm>
          <a:prstGeom prst="roundRect">
            <a:avLst>
              <a:gd name="adj" fmla="val 20046"/>
            </a:avLst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en-AU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ounded Rectangle 17"/>
          <p:cNvSpPr/>
          <p:nvPr/>
        </p:nvSpPr>
        <p:spPr bwMode="auto">
          <a:xfrm flipH="1">
            <a:off x="6530375" y="3015564"/>
            <a:ext cx="1676400" cy="753816"/>
          </a:xfrm>
          <a:prstGeom prst="roundRect">
            <a:avLst>
              <a:gd name="adj" fmla="val 20046"/>
            </a:avLst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en-AU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Group 1"/>
          <p:cNvGrpSpPr/>
          <p:nvPr/>
        </p:nvGrpSpPr>
        <p:grpSpPr>
          <a:xfrm>
            <a:off x="3920113" y="1880184"/>
            <a:ext cx="4320000" cy="5110287"/>
            <a:chOff x="3943559" y="1938800"/>
            <a:chExt cx="4320000" cy="5110287"/>
          </a:xfrm>
        </p:grpSpPr>
        <p:sp>
          <p:nvSpPr>
            <p:cNvPr id="21" name="Freeform 88"/>
            <p:cNvSpPr/>
            <p:nvPr/>
          </p:nvSpPr>
          <p:spPr bwMode="auto">
            <a:xfrm rot="16200000">
              <a:off x="5989652" y="402701"/>
              <a:ext cx="227814" cy="4320000"/>
            </a:xfrm>
            <a:custGeom>
              <a:avLst/>
              <a:gdLst>
                <a:gd name="T0" fmla="*/ 0 w 53"/>
                <a:gd name="T1" fmla="*/ 905 h 908"/>
                <a:gd name="T2" fmla="*/ 28 w 53"/>
                <a:gd name="T3" fmla="*/ 908 h 908"/>
                <a:gd name="T4" fmla="*/ 53 w 53"/>
                <a:gd name="T5" fmla="*/ 905 h 908"/>
                <a:gd name="T6" fmla="*/ 53 w 53"/>
                <a:gd name="T7" fmla="*/ 6 h 908"/>
                <a:gd name="T8" fmla="*/ 25 w 53"/>
                <a:gd name="T9" fmla="*/ 0 h 908"/>
                <a:gd name="T10" fmla="*/ 0 w 53"/>
                <a:gd name="T11" fmla="*/ 6 h 908"/>
                <a:gd name="T12" fmla="*/ 0 w 53"/>
                <a:gd name="T13" fmla="*/ 905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908">
                  <a:moveTo>
                    <a:pt x="0" y="905"/>
                  </a:moveTo>
                  <a:cubicBezTo>
                    <a:pt x="0" y="905"/>
                    <a:pt x="12" y="908"/>
                    <a:pt x="28" y="908"/>
                  </a:cubicBezTo>
                  <a:cubicBezTo>
                    <a:pt x="43" y="908"/>
                    <a:pt x="53" y="905"/>
                    <a:pt x="53" y="905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42" y="0"/>
                    <a:pt x="25" y="0"/>
                  </a:cubicBezTo>
                  <a:cubicBezTo>
                    <a:pt x="9" y="0"/>
                    <a:pt x="0" y="6"/>
                    <a:pt x="0" y="6"/>
                  </a:cubicBezTo>
                  <a:lnTo>
                    <a:pt x="0" y="905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8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2" name="Freeform 88"/>
            <p:cNvSpPr/>
            <p:nvPr/>
          </p:nvSpPr>
          <p:spPr bwMode="auto">
            <a:xfrm>
              <a:off x="5982750" y="1938800"/>
              <a:ext cx="227814" cy="5110287"/>
            </a:xfrm>
            <a:custGeom>
              <a:avLst/>
              <a:gdLst>
                <a:gd name="T0" fmla="*/ 0 w 53"/>
                <a:gd name="T1" fmla="*/ 905 h 908"/>
                <a:gd name="T2" fmla="*/ 28 w 53"/>
                <a:gd name="T3" fmla="*/ 908 h 908"/>
                <a:gd name="T4" fmla="*/ 53 w 53"/>
                <a:gd name="T5" fmla="*/ 905 h 908"/>
                <a:gd name="T6" fmla="*/ 53 w 53"/>
                <a:gd name="T7" fmla="*/ 6 h 908"/>
                <a:gd name="T8" fmla="*/ 25 w 53"/>
                <a:gd name="T9" fmla="*/ 0 h 908"/>
                <a:gd name="T10" fmla="*/ 0 w 53"/>
                <a:gd name="T11" fmla="*/ 6 h 908"/>
                <a:gd name="T12" fmla="*/ 0 w 53"/>
                <a:gd name="T13" fmla="*/ 905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908">
                  <a:moveTo>
                    <a:pt x="0" y="905"/>
                  </a:moveTo>
                  <a:cubicBezTo>
                    <a:pt x="0" y="905"/>
                    <a:pt x="12" y="908"/>
                    <a:pt x="28" y="908"/>
                  </a:cubicBezTo>
                  <a:cubicBezTo>
                    <a:pt x="43" y="908"/>
                    <a:pt x="53" y="905"/>
                    <a:pt x="53" y="905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42" y="0"/>
                    <a:pt x="25" y="0"/>
                  </a:cubicBezTo>
                  <a:cubicBezTo>
                    <a:pt x="9" y="0"/>
                    <a:pt x="0" y="6"/>
                    <a:pt x="0" y="6"/>
                  </a:cubicBezTo>
                  <a:lnTo>
                    <a:pt x="0" y="905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8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3" name="Freeform 89"/>
            <p:cNvSpPr/>
            <p:nvPr/>
          </p:nvSpPr>
          <p:spPr bwMode="auto">
            <a:xfrm>
              <a:off x="5944780" y="2259812"/>
              <a:ext cx="317559" cy="605779"/>
            </a:xfrm>
            <a:custGeom>
              <a:avLst/>
              <a:gdLst>
                <a:gd name="T0" fmla="*/ 0 w 68"/>
                <a:gd name="T1" fmla="*/ 128 h 130"/>
                <a:gd name="T2" fmla="*/ 36 w 68"/>
                <a:gd name="T3" fmla="*/ 130 h 130"/>
                <a:gd name="T4" fmla="*/ 68 w 68"/>
                <a:gd name="T5" fmla="*/ 128 h 130"/>
                <a:gd name="T6" fmla="*/ 68 w 68"/>
                <a:gd name="T7" fmla="*/ 5 h 130"/>
                <a:gd name="T8" fmla="*/ 33 w 68"/>
                <a:gd name="T9" fmla="*/ 0 h 130"/>
                <a:gd name="T10" fmla="*/ 0 w 68"/>
                <a:gd name="T11" fmla="*/ 5 h 130"/>
                <a:gd name="T12" fmla="*/ 0 w 68"/>
                <a:gd name="T13" fmla="*/ 12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30">
                  <a:moveTo>
                    <a:pt x="0" y="128"/>
                  </a:moveTo>
                  <a:cubicBezTo>
                    <a:pt x="0" y="128"/>
                    <a:pt x="16" y="130"/>
                    <a:pt x="36" y="130"/>
                  </a:cubicBezTo>
                  <a:cubicBezTo>
                    <a:pt x="55" y="130"/>
                    <a:pt x="68" y="128"/>
                    <a:pt x="68" y="12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5"/>
                    <a:pt x="54" y="0"/>
                    <a:pt x="33" y="0"/>
                  </a:cubicBezTo>
                  <a:cubicBezTo>
                    <a:pt x="12" y="0"/>
                    <a:pt x="0" y="5"/>
                    <a:pt x="0" y="5"/>
                  </a:cubicBezTo>
                  <a:lnTo>
                    <a:pt x="0" y="12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4" name="Freeform 88"/>
            <p:cNvSpPr/>
            <p:nvPr/>
          </p:nvSpPr>
          <p:spPr bwMode="auto">
            <a:xfrm>
              <a:off x="4626699" y="2414036"/>
              <a:ext cx="343463" cy="286302"/>
            </a:xfrm>
            <a:custGeom>
              <a:avLst/>
              <a:gdLst>
                <a:gd name="T0" fmla="*/ 0 w 53"/>
                <a:gd name="T1" fmla="*/ 905 h 908"/>
                <a:gd name="T2" fmla="*/ 28 w 53"/>
                <a:gd name="T3" fmla="*/ 908 h 908"/>
                <a:gd name="T4" fmla="*/ 53 w 53"/>
                <a:gd name="T5" fmla="*/ 905 h 908"/>
                <a:gd name="T6" fmla="*/ 53 w 53"/>
                <a:gd name="T7" fmla="*/ 6 h 908"/>
                <a:gd name="T8" fmla="*/ 25 w 53"/>
                <a:gd name="T9" fmla="*/ 0 h 908"/>
                <a:gd name="T10" fmla="*/ 0 w 53"/>
                <a:gd name="T11" fmla="*/ 6 h 908"/>
                <a:gd name="T12" fmla="*/ 0 w 53"/>
                <a:gd name="T13" fmla="*/ 905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908">
                  <a:moveTo>
                    <a:pt x="0" y="905"/>
                  </a:moveTo>
                  <a:cubicBezTo>
                    <a:pt x="0" y="905"/>
                    <a:pt x="12" y="908"/>
                    <a:pt x="28" y="908"/>
                  </a:cubicBezTo>
                  <a:cubicBezTo>
                    <a:pt x="43" y="908"/>
                    <a:pt x="53" y="905"/>
                    <a:pt x="53" y="905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42" y="0"/>
                    <a:pt x="25" y="0"/>
                  </a:cubicBezTo>
                  <a:cubicBezTo>
                    <a:pt x="9" y="0"/>
                    <a:pt x="0" y="6"/>
                    <a:pt x="0" y="6"/>
                  </a:cubicBezTo>
                  <a:lnTo>
                    <a:pt x="0" y="905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5" name="Freeform 88"/>
            <p:cNvSpPr/>
            <p:nvPr/>
          </p:nvSpPr>
          <p:spPr bwMode="auto">
            <a:xfrm>
              <a:off x="7236957" y="2414036"/>
              <a:ext cx="343463" cy="286302"/>
            </a:xfrm>
            <a:custGeom>
              <a:avLst/>
              <a:gdLst>
                <a:gd name="T0" fmla="*/ 0 w 53"/>
                <a:gd name="T1" fmla="*/ 905 h 908"/>
                <a:gd name="T2" fmla="*/ 28 w 53"/>
                <a:gd name="T3" fmla="*/ 908 h 908"/>
                <a:gd name="T4" fmla="*/ 53 w 53"/>
                <a:gd name="T5" fmla="*/ 905 h 908"/>
                <a:gd name="T6" fmla="*/ 53 w 53"/>
                <a:gd name="T7" fmla="*/ 6 h 908"/>
                <a:gd name="T8" fmla="*/ 25 w 53"/>
                <a:gd name="T9" fmla="*/ 0 h 908"/>
                <a:gd name="T10" fmla="*/ 0 w 53"/>
                <a:gd name="T11" fmla="*/ 6 h 908"/>
                <a:gd name="T12" fmla="*/ 0 w 53"/>
                <a:gd name="T13" fmla="*/ 905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908">
                  <a:moveTo>
                    <a:pt x="0" y="905"/>
                  </a:moveTo>
                  <a:cubicBezTo>
                    <a:pt x="0" y="905"/>
                    <a:pt x="12" y="908"/>
                    <a:pt x="28" y="908"/>
                  </a:cubicBezTo>
                  <a:cubicBezTo>
                    <a:pt x="43" y="908"/>
                    <a:pt x="53" y="905"/>
                    <a:pt x="53" y="905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42" y="0"/>
                    <a:pt x="25" y="0"/>
                  </a:cubicBezTo>
                  <a:cubicBezTo>
                    <a:pt x="9" y="0"/>
                    <a:pt x="0" y="6"/>
                    <a:pt x="0" y="6"/>
                  </a:cubicBezTo>
                  <a:lnTo>
                    <a:pt x="0" y="905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sp>
        <p:nvSpPr>
          <p:cNvPr id="26" name="Rounded Rectangle 51"/>
          <p:cNvSpPr/>
          <p:nvPr/>
        </p:nvSpPr>
        <p:spPr bwMode="auto">
          <a:xfrm>
            <a:off x="3963093" y="4103249"/>
            <a:ext cx="1676400" cy="753816"/>
          </a:xfrm>
          <a:prstGeom prst="roundRect">
            <a:avLst>
              <a:gd name="adj" fmla="val 20046"/>
            </a:avLst>
          </a:prstGeom>
          <a:solidFill>
            <a:srgbClr val="247484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en-AU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ounded Rectangle 54"/>
          <p:cNvSpPr/>
          <p:nvPr/>
        </p:nvSpPr>
        <p:spPr bwMode="auto">
          <a:xfrm flipH="1">
            <a:off x="6530375" y="4117855"/>
            <a:ext cx="1676400" cy="753816"/>
          </a:xfrm>
          <a:prstGeom prst="roundRect">
            <a:avLst>
              <a:gd name="adj" fmla="val 20046"/>
            </a:avLst>
          </a:prstGeom>
          <a:solidFill>
            <a:srgbClr val="247484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en-AU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905556" y="653721"/>
            <a:ext cx="263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ctr"/>
            <a:r>
              <a:rPr lang="zh-CN" altLang="en-US" sz="2400" b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r>
              <a:rPr lang="zh-CN" alt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en-US" sz="2400" b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5"/>
          <p:cNvSpPr/>
          <p:nvPr/>
        </p:nvSpPr>
        <p:spPr bwMode="auto">
          <a:xfrm>
            <a:off x="5000625" y="2560638"/>
            <a:ext cx="1465263" cy="1524000"/>
          </a:xfrm>
          <a:custGeom>
            <a:avLst/>
            <a:gdLst>
              <a:gd name="T0" fmla="*/ 593 w 968"/>
              <a:gd name="T1" fmla="*/ 1008 h 1008"/>
              <a:gd name="T2" fmla="*/ 142 w 968"/>
              <a:gd name="T3" fmla="*/ 0 h 1008"/>
              <a:gd name="T4" fmla="*/ 671 w 968"/>
              <a:gd name="T5" fmla="*/ 957 h 1008"/>
              <a:gd name="T6" fmla="*/ 395 w 968"/>
              <a:gd name="T7" fmla="*/ 432 h 1008"/>
              <a:gd name="T8" fmla="*/ 593 w 968"/>
              <a:gd name="T9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8" h="1008">
                <a:moveTo>
                  <a:pt x="593" y="1008"/>
                </a:moveTo>
                <a:cubicBezTo>
                  <a:pt x="593" y="1008"/>
                  <a:pt x="0" y="806"/>
                  <a:pt x="142" y="0"/>
                </a:cubicBezTo>
                <a:cubicBezTo>
                  <a:pt x="142" y="0"/>
                  <a:pt x="968" y="186"/>
                  <a:pt x="671" y="957"/>
                </a:cubicBezTo>
                <a:cubicBezTo>
                  <a:pt x="671" y="957"/>
                  <a:pt x="434" y="615"/>
                  <a:pt x="395" y="432"/>
                </a:cubicBezTo>
                <a:cubicBezTo>
                  <a:pt x="395" y="432"/>
                  <a:pt x="449" y="854"/>
                  <a:pt x="593" y="10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5">
              <a:solidFill>
                <a:prstClr val="white"/>
              </a:solidFill>
            </a:endParaRPr>
          </a:p>
        </p:txBody>
      </p:sp>
      <p:sp>
        <p:nvSpPr>
          <p:cNvPr id="9" name="Freeform 19"/>
          <p:cNvSpPr/>
          <p:nvPr/>
        </p:nvSpPr>
        <p:spPr bwMode="auto">
          <a:xfrm>
            <a:off x="5837238" y="2424113"/>
            <a:ext cx="1909762" cy="1803400"/>
          </a:xfrm>
          <a:custGeom>
            <a:avLst/>
            <a:gdLst>
              <a:gd name="T0" fmla="*/ 388 w 1261"/>
              <a:gd name="T1" fmla="*/ 1185 h 1191"/>
              <a:gd name="T2" fmla="*/ 659 w 1261"/>
              <a:gd name="T3" fmla="*/ 0 h 1191"/>
              <a:gd name="T4" fmla="*/ 490 w 1261"/>
              <a:gd name="T5" fmla="*/ 1191 h 1191"/>
              <a:gd name="T6" fmla="*/ 595 w 1261"/>
              <a:gd name="T7" fmla="*/ 547 h 1191"/>
              <a:gd name="T8" fmla="*/ 388 w 1261"/>
              <a:gd name="T9" fmla="*/ 1185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1" h="1191">
                <a:moveTo>
                  <a:pt x="388" y="1185"/>
                </a:moveTo>
                <a:cubicBezTo>
                  <a:pt x="388" y="1185"/>
                  <a:pt x="0" y="614"/>
                  <a:pt x="659" y="0"/>
                </a:cubicBezTo>
                <a:cubicBezTo>
                  <a:pt x="659" y="0"/>
                  <a:pt x="1261" y="709"/>
                  <a:pt x="490" y="1191"/>
                </a:cubicBezTo>
                <a:cubicBezTo>
                  <a:pt x="490" y="1191"/>
                  <a:pt x="508" y="734"/>
                  <a:pt x="595" y="547"/>
                </a:cubicBezTo>
                <a:cubicBezTo>
                  <a:pt x="595" y="547"/>
                  <a:pt x="363" y="953"/>
                  <a:pt x="388" y="11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5">
              <a:solidFill>
                <a:prstClr val="white"/>
              </a:solidFill>
            </a:endParaRPr>
          </a:p>
        </p:txBody>
      </p:sp>
      <p:sp>
        <p:nvSpPr>
          <p:cNvPr id="10" name="Freeform 21"/>
          <p:cNvSpPr/>
          <p:nvPr/>
        </p:nvSpPr>
        <p:spPr bwMode="auto">
          <a:xfrm>
            <a:off x="6821488" y="3541713"/>
            <a:ext cx="1412875" cy="1384300"/>
          </a:xfrm>
          <a:custGeom>
            <a:avLst/>
            <a:gdLst>
              <a:gd name="T0" fmla="*/ 0 w 933"/>
              <a:gd name="T1" fmla="*/ 502 h 915"/>
              <a:gd name="T2" fmla="*/ 933 w 933"/>
              <a:gd name="T3" fmla="*/ 207 h 915"/>
              <a:gd name="T4" fmla="*/ 37 w 933"/>
              <a:gd name="T5" fmla="*/ 575 h 915"/>
              <a:gd name="T6" fmla="*/ 527 w 933"/>
              <a:gd name="T7" fmla="*/ 386 h 915"/>
              <a:gd name="T8" fmla="*/ 0 w 933"/>
              <a:gd name="T9" fmla="*/ 502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915">
                <a:moveTo>
                  <a:pt x="0" y="502"/>
                </a:moveTo>
                <a:cubicBezTo>
                  <a:pt x="0" y="502"/>
                  <a:pt x="238" y="0"/>
                  <a:pt x="933" y="207"/>
                </a:cubicBezTo>
                <a:cubicBezTo>
                  <a:pt x="933" y="207"/>
                  <a:pt x="686" y="915"/>
                  <a:pt x="37" y="575"/>
                </a:cubicBezTo>
                <a:cubicBezTo>
                  <a:pt x="37" y="575"/>
                  <a:pt x="362" y="402"/>
                  <a:pt x="527" y="386"/>
                </a:cubicBezTo>
                <a:cubicBezTo>
                  <a:pt x="527" y="386"/>
                  <a:pt x="151" y="390"/>
                  <a:pt x="0" y="50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5">
              <a:solidFill>
                <a:prstClr val="white"/>
              </a:solidFill>
            </a:endParaRPr>
          </a:p>
        </p:txBody>
      </p:sp>
      <p:sp>
        <p:nvSpPr>
          <p:cNvPr id="11" name="Freeform 23"/>
          <p:cNvSpPr/>
          <p:nvPr/>
        </p:nvSpPr>
        <p:spPr bwMode="auto">
          <a:xfrm>
            <a:off x="4264025" y="3252788"/>
            <a:ext cx="1466850" cy="1549400"/>
          </a:xfrm>
          <a:custGeom>
            <a:avLst/>
            <a:gdLst>
              <a:gd name="T0" fmla="*/ 965 w 969"/>
              <a:gd name="T1" fmla="*/ 703 h 1025"/>
              <a:gd name="T2" fmla="*/ 0 w 969"/>
              <a:gd name="T3" fmla="*/ 498 h 1025"/>
              <a:gd name="T4" fmla="*/ 969 w 969"/>
              <a:gd name="T5" fmla="*/ 620 h 1025"/>
              <a:gd name="T6" fmla="*/ 445 w 969"/>
              <a:gd name="T7" fmla="*/ 543 h 1025"/>
              <a:gd name="T8" fmla="*/ 965 w 969"/>
              <a:gd name="T9" fmla="*/ 703 h 1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9" h="1025">
                <a:moveTo>
                  <a:pt x="965" y="703"/>
                </a:moveTo>
                <a:cubicBezTo>
                  <a:pt x="965" y="703"/>
                  <a:pt x="507" y="1025"/>
                  <a:pt x="0" y="498"/>
                </a:cubicBezTo>
                <a:cubicBezTo>
                  <a:pt x="0" y="498"/>
                  <a:pt x="568" y="0"/>
                  <a:pt x="969" y="620"/>
                </a:cubicBezTo>
                <a:cubicBezTo>
                  <a:pt x="969" y="620"/>
                  <a:pt x="598" y="611"/>
                  <a:pt x="445" y="543"/>
                </a:cubicBezTo>
                <a:cubicBezTo>
                  <a:pt x="445" y="543"/>
                  <a:pt x="777" y="726"/>
                  <a:pt x="965" y="70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5">
              <a:solidFill>
                <a:prstClr val="white"/>
              </a:solidFill>
            </a:endParaRPr>
          </a:p>
        </p:txBody>
      </p:sp>
      <p:sp>
        <p:nvSpPr>
          <p:cNvPr id="12" name="任意多边形 41"/>
          <p:cNvSpPr/>
          <p:nvPr/>
        </p:nvSpPr>
        <p:spPr bwMode="auto">
          <a:xfrm>
            <a:off x="4659313" y="4083050"/>
            <a:ext cx="3313112" cy="1976438"/>
          </a:xfrm>
          <a:custGeom>
            <a:avLst/>
            <a:gdLst>
              <a:gd name="T0" fmla="*/ 1574296 w 3359497"/>
              <a:gd name="T1" fmla="*/ 628 h 2003589"/>
              <a:gd name="T2" fmla="*/ 1595556 w 3359497"/>
              <a:gd name="T3" fmla="*/ 4973 h 2003589"/>
              <a:gd name="T4" fmla="*/ 1779821 w 3359497"/>
              <a:gd name="T5" fmla="*/ 442585 h 2003589"/>
              <a:gd name="T6" fmla="*/ 1997868 w 3359497"/>
              <a:gd name="T7" fmla="*/ 284431 h 2003589"/>
              <a:gd name="T8" fmla="*/ 2114570 w 3359497"/>
              <a:gd name="T9" fmla="*/ 261399 h 2003589"/>
              <a:gd name="T10" fmla="*/ 1881167 w 3359497"/>
              <a:gd name="T11" fmla="*/ 804959 h 2003589"/>
              <a:gd name="T12" fmla="*/ 1884472 w 3359497"/>
              <a:gd name="T13" fmla="*/ 1543974 h 2003589"/>
              <a:gd name="T14" fmla="*/ 1898481 w 3359497"/>
              <a:gd name="T15" fmla="*/ 1633502 h 2003589"/>
              <a:gd name="T16" fmla="*/ 1979526 w 3359497"/>
              <a:gd name="T17" fmla="*/ 1635290 h 2003589"/>
              <a:gd name="T18" fmla="*/ 3345357 w 3359497"/>
              <a:gd name="T19" fmla="*/ 1968505 h 2003589"/>
              <a:gd name="T20" fmla="*/ 3359497 w 3359497"/>
              <a:gd name="T21" fmla="*/ 2003589 h 2003589"/>
              <a:gd name="T22" fmla="*/ 3163083 w 3359497"/>
              <a:gd name="T23" fmla="*/ 1955758 h 2003589"/>
              <a:gd name="T24" fmla="*/ 1665118 w 3359497"/>
              <a:gd name="T25" fmla="*/ 1831089 h 2003589"/>
              <a:gd name="T26" fmla="*/ 167154 w 3359497"/>
              <a:gd name="T27" fmla="*/ 1955758 h 2003589"/>
              <a:gd name="T28" fmla="*/ 0 w 3359497"/>
              <a:gd name="T29" fmla="*/ 1996464 h 2003589"/>
              <a:gd name="T30" fmla="*/ 11267 w 3359497"/>
              <a:gd name="T31" fmla="*/ 1968505 h 2003589"/>
              <a:gd name="T32" fmla="*/ 1377098 w 3359497"/>
              <a:gd name="T33" fmla="*/ 1635290 h 2003589"/>
              <a:gd name="T34" fmla="*/ 1518108 w 3359497"/>
              <a:gd name="T35" fmla="*/ 1632178 h 2003589"/>
              <a:gd name="T36" fmla="*/ 1523101 w 3359497"/>
              <a:gd name="T37" fmla="*/ 1579067 h 2003589"/>
              <a:gd name="T38" fmla="*/ 1552561 w 3359497"/>
              <a:gd name="T39" fmla="*/ 993822 h 2003589"/>
              <a:gd name="T40" fmla="*/ 1217812 w 3359497"/>
              <a:gd name="T41" fmla="*/ 594598 h 2003589"/>
              <a:gd name="T42" fmla="*/ 1154854 w 3359497"/>
              <a:gd name="T43" fmla="*/ 454869 h 2003589"/>
              <a:gd name="T44" fmla="*/ 1363689 w 3359497"/>
              <a:gd name="T45" fmla="*/ 563888 h 2003589"/>
              <a:gd name="T46" fmla="*/ 1144106 w 3359497"/>
              <a:gd name="T47" fmla="*/ 312069 h 2003589"/>
              <a:gd name="T48" fmla="*/ 1148713 w 3359497"/>
              <a:gd name="T49" fmla="*/ 196909 h 2003589"/>
              <a:gd name="T50" fmla="*/ 1418968 w 3359497"/>
              <a:gd name="T51" fmla="*/ 444121 h 2003589"/>
              <a:gd name="T52" fmla="*/ 1256201 w 3359497"/>
              <a:gd name="T53" fmla="*/ 77141 h 2003589"/>
              <a:gd name="T54" fmla="*/ 1392864 w 3359497"/>
              <a:gd name="T55" fmla="*/ 180018 h 2003589"/>
              <a:gd name="T56" fmla="*/ 1577130 w 3359497"/>
              <a:gd name="T57" fmla="*/ 295179 h 2003589"/>
              <a:gd name="T58" fmla="*/ 1574296 w 3359497"/>
              <a:gd name="T59" fmla="*/ 628 h 2003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359497" h="2003589">
                <a:moveTo>
                  <a:pt x="1574296" y="628"/>
                </a:moveTo>
                <a:cubicBezTo>
                  <a:pt x="1580081" y="-929"/>
                  <a:pt x="1587111" y="367"/>
                  <a:pt x="1595556" y="4973"/>
                </a:cubicBezTo>
                <a:cubicBezTo>
                  <a:pt x="1663120" y="43360"/>
                  <a:pt x="1687689" y="424160"/>
                  <a:pt x="1779821" y="442585"/>
                </a:cubicBezTo>
                <a:cubicBezTo>
                  <a:pt x="1873489" y="462547"/>
                  <a:pt x="1973299" y="341244"/>
                  <a:pt x="1997868" y="284431"/>
                </a:cubicBezTo>
                <a:cubicBezTo>
                  <a:pt x="2022436" y="229153"/>
                  <a:pt x="2099214" y="199980"/>
                  <a:pt x="2114570" y="261399"/>
                </a:cubicBezTo>
                <a:cubicBezTo>
                  <a:pt x="2129925" y="321282"/>
                  <a:pt x="1977906" y="405734"/>
                  <a:pt x="1881167" y="804959"/>
                </a:cubicBezTo>
                <a:cubicBezTo>
                  <a:pt x="1828263" y="1024125"/>
                  <a:pt x="1852051" y="1320439"/>
                  <a:pt x="1884472" y="1543974"/>
                </a:cubicBezTo>
                <a:lnTo>
                  <a:pt x="1898481" y="1633502"/>
                </a:lnTo>
                <a:lnTo>
                  <a:pt x="1979526" y="1635290"/>
                </a:lnTo>
                <a:cubicBezTo>
                  <a:pt x="2663894" y="1665869"/>
                  <a:pt x="3206522" y="1798791"/>
                  <a:pt x="3345357" y="1968505"/>
                </a:cubicBezTo>
                <a:lnTo>
                  <a:pt x="3359497" y="2003589"/>
                </a:lnTo>
                <a:lnTo>
                  <a:pt x="3163083" y="1955758"/>
                </a:lnTo>
                <a:cubicBezTo>
                  <a:pt x="2779720" y="1878732"/>
                  <a:pt x="2250110" y="1831089"/>
                  <a:pt x="1665118" y="1831089"/>
                </a:cubicBezTo>
                <a:cubicBezTo>
                  <a:pt x="1080127" y="1831089"/>
                  <a:pt x="550516" y="1878732"/>
                  <a:pt x="167154" y="1955758"/>
                </a:cubicBezTo>
                <a:lnTo>
                  <a:pt x="0" y="1996464"/>
                </a:lnTo>
                <a:lnTo>
                  <a:pt x="11267" y="1968505"/>
                </a:lnTo>
                <a:cubicBezTo>
                  <a:pt x="150103" y="1798791"/>
                  <a:pt x="692731" y="1665869"/>
                  <a:pt x="1377098" y="1635290"/>
                </a:cubicBezTo>
                <a:lnTo>
                  <a:pt x="1518108" y="1632178"/>
                </a:lnTo>
                <a:lnTo>
                  <a:pt x="1523101" y="1579067"/>
                </a:lnTo>
                <a:cubicBezTo>
                  <a:pt x="1537508" y="1420976"/>
                  <a:pt x="1557600" y="1162102"/>
                  <a:pt x="1552561" y="993822"/>
                </a:cubicBezTo>
                <a:cubicBezTo>
                  <a:pt x="1544883" y="735862"/>
                  <a:pt x="1313016" y="662159"/>
                  <a:pt x="1217812" y="594598"/>
                </a:cubicBezTo>
                <a:cubicBezTo>
                  <a:pt x="1122609" y="525501"/>
                  <a:pt x="1101111" y="451798"/>
                  <a:pt x="1154854" y="454869"/>
                </a:cubicBezTo>
                <a:cubicBezTo>
                  <a:pt x="1207064" y="457940"/>
                  <a:pt x="1352940" y="588456"/>
                  <a:pt x="1363689" y="563888"/>
                </a:cubicBezTo>
                <a:cubicBezTo>
                  <a:pt x="1374438" y="539321"/>
                  <a:pt x="1199386" y="396521"/>
                  <a:pt x="1144106" y="312069"/>
                </a:cubicBezTo>
                <a:cubicBezTo>
                  <a:pt x="1087291" y="226083"/>
                  <a:pt x="1125680" y="204586"/>
                  <a:pt x="1148713" y="196909"/>
                </a:cubicBezTo>
                <a:cubicBezTo>
                  <a:pt x="1171746" y="189231"/>
                  <a:pt x="1405149" y="459476"/>
                  <a:pt x="1418968" y="444121"/>
                </a:cubicBezTo>
                <a:cubicBezTo>
                  <a:pt x="1432789" y="428766"/>
                  <a:pt x="1246988" y="103244"/>
                  <a:pt x="1256201" y="77141"/>
                </a:cubicBezTo>
                <a:cubicBezTo>
                  <a:pt x="1263878" y="51038"/>
                  <a:pt x="1311480" y="-2704"/>
                  <a:pt x="1392864" y="180018"/>
                </a:cubicBezTo>
                <a:cubicBezTo>
                  <a:pt x="1474248" y="362740"/>
                  <a:pt x="1603234" y="447192"/>
                  <a:pt x="1577130" y="295179"/>
                </a:cubicBezTo>
                <a:cubicBezTo>
                  <a:pt x="1554288" y="162168"/>
                  <a:pt x="1533798" y="11524"/>
                  <a:pt x="1574296" y="628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anchor="ctr"/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5">
              <a:solidFill>
                <a:prstClr val="white"/>
              </a:solidFill>
            </a:endParaRPr>
          </a:p>
        </p:txBody>
      </p:sp>
      <p:sp>
        <p:nvSpPr>
          <p:cNvPr id="13" name="文本框 51"/>
          <p:cNvSpPr txBox="1">
            <a:spLocks noChangeArrowheads="1"/>
          </p:cNvSpPr>
          <p:nvPr/>
        </p:nvSpPr>
        <p:spPr bwMode="auto">
          <a:xfrm>
            <a:off x="2528888" y="2151063"/>
            <a:ext cx="1395412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14" name="文本框 30"/>
          <p:cNvSpPr txBox="1">
            <a:spLocks noChangeArrowheads="1"/>
          </p:cNvSpPr>
          <p:nvPr/>
        </p:nvSpPr>
        <p:spPr bwMode="auto">
          <a:xfrm>
            <a:off x="1377950" y="2432050"/>
            <a:ext cx="2582863" cy="62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400">
                <a:solidFill>
                  <a:prstClr val="white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400">
              <a:solidFill>
                <a:prstClr val="whit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51"/>
          <p:cNvSpPr txBox="1">
            <a:spLocks noChangeArrowheads="1"/>
          </p:cNvSpPr>
          <p:nvPr/>
        </p:nvSpPr>
        <p:spPr bwMode="auto">
          <a:xfrm>
            <a:off x="8675688" y="2144713"/>
            <a:ext cx="13954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16" name="文本框 28"/>
          <p:cNvSpPr txBox="1">
            <a:spLocks noChangeArrowheads="1"/>
          </p:cNvSpPr>
          <p:nvPr/>
        </p:nvSpPr>
        <p:spPr bwMode="auto">
          <a:xfrm>
            <a:off x="8656638" y="2439988"/>
            <a:ext cx="2582862" cy="62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400">
                <a:solidFill>
                  <a:prstClr val="white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400">
              <a:solidFill>
                <a:prstClr val="whit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51"/>
          <p:cNvSpPr txBox="1">
            <a:spLocks noChangeArrowheads="1"/>
          </p:cNvSpPr>
          <p:nvPr/>
        </p:nvSpPr>
        <p:spPr bwMode="auto">
          <a:xfrm>
            <a:off x="8675688" y="4764088"/>
            <a:ext cx="1395412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18" name="文本框 26"/>
          <p:cNvSpPr txBox="1">
            <a:spLocks noChangeArrowheads="1"/>
          </p:cNvSpPr>
          <p:nvPr/>
        </p:nvSpPr>
        <p:spPr bwMode="auto">
          <a:xfrm>
            <a:off x="8656638" y="5059363"/>
            <a:ext cx="2582862" cy="62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400">
                <a:solidFill>
                  <a:prstClr val="white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400">
              <a:solidFill>
                <a:prstClr val="whit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51"/>
          <p:cNvSpPr txBox="1">
            <a:spLocks noChangeArrowheads="1"/>
          </p:cNvSpPr>
          <p:nvPr/>
        </p:nvSpPr>
        <p:spPr bwMode="auto">
          <a:xfrm>
            <a:off x="2528888" y="4772025"/>
            <a:ext cx="13954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20" name="文本框 24"/>
          <p:cNvSpPr txBox="1">
            <a:spLocks noChangeArrowheads="1"/>
          </p:cNvSpPr>
          <p:nvPr/>
        </p:nvSpPr>
        <p:spPr bwMode="auto">
          <a:xfrm>
            <a:off x="1377950" y="5053013"/>
            <a:ext cx="2582863" cy="62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400">
                <a:solidFill>
                  <a:prstClr val="white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400">
              <a:solidFill>
                <a:prstClr val="whit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905556" y="653721"/>
            <a:ext cx="263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ctr"/>
            <a:r>
              <a:rPr lang="zh-CN" altLang="en-US" sz="2400" b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r>
              <a:rPr lang="zh-CN" alt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en-US" sz="2400" b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7656711" y="3334986"/>
            <a:ext cx="4562183" cy="3523014"/>
            <a:chOff x="3463" y="1060"/>
            <a:chExt cx="4219" cy="3258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6195" y="1794"/>
              <a:ext cx="347" cy="3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6195" y="1794"/>
              <a:ext cx="3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6195" y="1796"/>
              <a:ext cx="347" cy="221"/>
            </a:xfrm>
            <a:custGeom>
              <a:avLst/>
              <a:gdLst>
                <a:gd name="T0" fmla="*/ 172 w 172"/>
                <a:gd name="T1" fmla="*/ 0 h 110"/>
                <a:gd name="T2" fmla="*/ 49 w 172"/>
                <a:gd name="T3" fmla="*/ 65 h 110"/>
                <a:gd name="T4" fmla="*/ 0 w 172"/>
                <a:gd name="T5" fmla="*/ 56 h 110"/>
                <a:gd name="T6" fmla="*/ 0 w 172"/>
                <a:gd name="T7" fmla="*/ 95 h 110"/>
                <a:gd name="T8" fmla="*/ 62 w 172"/>
                <a:gd name="T9" fmla="*/ 110 h 110"/>
                <a:gd name="T10" fmla="*/ 172 w 172"/>
                <a:gd name="T11" fmla="*/ 58 h 110"/>
                <a:gd name="T12" fmla="*/ 172 w 172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0">
                  <a:moveTo>
                    <a:pt x="172" y="0"/>
                  </a:moveTo>
                  <a:cubicBezTo>
                    <a:pt x="141" y="40"/>
                    <a:pt x="98" y="65"/>
                    <a:pt x="49" y="65"/>
                  </a:cubicBezTo>
                  <a:cubicBezTo>
                    <a:pt x="32" y="65"/>
                    <a:pt x="16" y="61"/>
                    <a:pt x="0" y="56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0" y="105"/>
                    <a:pt x="39" y="110"/>
                    <a:pt x="62" y="110"/>
                  </a:cubicBezTo>
                  <a:cubicBezTo>
                    <a:pt x="105" y="110"/>
                    <a:pt x="144" y="90"/>
                    <a:pt x="172" y="58"/>
                  </a:cubicBezTo>
                  <a:cubicBezTo>
                    <a:pt x="172" y="0"/>
                    <a:pt x="172" y="0"/>
                    <a:pt x="172" y="0"/>
                  </a:cubicBez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5955" y="1092"/>
              <a:ext cx="679" cy="83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/>
            <p:nvPr/>
          </p:nvSpPr>
          <p:spPr bwMode="auto">
            <a:xfrm>
              <a:off x="6534" y="1380"/>
              <a:ext cx="175" cy="295"/>
            </a:xfrm>
            <a:custGeom>
              <a:avLst/>
              <a:gdLst>
                <a:gd name="T0" fmla="*/ 28 w 87"/>
                <a:gd name="T1" fmla="*/ 64 h 146"/>
                <a:gd name="T2" fmla="*/ 60 w 87"/>
                <a:gd name="T3" fmla="*/ 10 h 146"/>
                <a:gd name="T4" fmla="*/ 34 w 87"/>
                <a:gd name="T5" fmla="*/ 138 h 146"/>
                <a:gd name="T6" fmla="*/ 28 w 87"/>
                <a:gd name="T7" fmla="*/ 6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46">
                  <a:moveTo>
                    <a:pt x="28" y="64"/>
                  </a:moveTo>
                  <a:cubicBezTo>
                    <a:pt x="28" y="64"/>
                    <a:pt x="32" y="0"/>
                    <a:pt x="60" y="10"/>
                  </a:cubicBezTo>
                  <a:cubicBezTo>
                    <a:pt x="87" y="20"/>
                    <a:pt x="66" y="146"/>
                    <a:pt x="34" y="138"/>
                  </a:cubicBezTo>
                  <a:cubicBezTo>
                    <a:pt x="34" y="138"/>
                    <a:pt x="0" y="84"/>
                    <a:pt x="28" y="64"/>
                  </a:cubicBez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6332" y="1223"/>
              <a:ext cx="280" cy="700"/>
            </a:xfrm>
            <a:custGeom>
              <a:avLst/>
              <a:gdLst>
                <a:gd name="T0" fmla="*/ 60 w 139"/>
                <a:gd name="T1" fmla="*/ 0 h 347"/>
                <a:gd name="T2" fmla="*/ 0 w 139"/>
                <a:gd name="T3" fmla="*/ 80 h 347"/>
                <a:gd name="T4" fmla="*/ 0 w 139"/>
                <a:gd name="T5" fmla="*/ 347 h 347"/>
                <a:gd name="T6" fmla="*/ 139 w 139"/>
                <a:gd name="T7" fmla="*/ 216 h 347"/>
                <a:gd name="T8" fmla="*/ 137 w 139"/>
                <a:gd name="T9" fmla="*/ 216 h 347"/>
                <a:gd name="T10" fmla="*/ 134 w 139"/>
                <a:gd name="T11" fmla="*/ 216 h 347"/>
                <a:gd name="T12" fmla="*/ 128 w 139"/>
                <a:gd name="T13" fmla="*/ 142 h 347"/>
                <a:gd name="T14" fmla="*/ 60 w 139"/>
                <a:gd name="T1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47">
                  <a:moveTo>
                    <a:pt x="60" y="0"/>
                  </a:moveTo>
                  <a:cubicBezTo>
                    <a:pt x="50" y="32"/>
                    <a:pt x="28" y="58"/>
                    <a:pt x="0" y="80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64" y="339"/>
                    <a:pt x="117" y="287"/>
                    <a:pt x="139" y="216"/>
                  </a:cubicBezTo>
                  <a:cubicBezTo>
                    <a:pt x="138" y="216"/>
                    <a:pt x="138" y="216"/>
                    <a:pt x="137" y="216"/>
                  </a:cubicBezTo>
                  <a:cubicBezTo>
                    <a:pt x="136" y="216"/>
                    <a:pt x="135" y="216"/>
                    <a:pt x="134" y="216"/>
                  </a:cubicBezTo>
                  <a:cubicBezTo>
                    <a:pt x="134" y="216"/>
                    <a:pt x="100" y="162"/>
                    <a:pt x="128" y="142"/>
                  </a:cubicBezTo>
                  <a:cubicBezTo>
                    <a:pt x="84" y="95"/>
                    <a:pt x="66" y="39"/>
                    <a:pt x="60" y="0"/>
                  </a:cubicBez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6534" y="1509"/>
              <a:ext cx="98" cy="150"/>
            </a:xfrm>
            <a:custGeom>
              <a:avLst/>
              <a:gdLst>
                <a:gd name="T0" fmla="*/ 28 w 49"/>
                <a:gd name="T1" fmla="*/ 0 h 74"/>
                <a:gd name="T2" fmla="*/ 34 w 49"/>
                <a:gd name="T3" fmla="*/ 74 h 74"/>
                <a:gd name="T4" fmla="*/ 37 w 49"/>
                <a:gd name="T5" fmla="*/ 74 h 74"/>
                <a:gd name="T6" fmla="*/ 39 w 49"/>
                <a:gd name="T7" fmla="*/ 74 h 74"/>
                <a:gd name="T8" fmla="*/ 49 w 49"/>
                <a:gd name="T9" fmla="*/ 19 h 74"/>
                <a:gd name="T10" fmla="*/ 49 w 49"/>
                <a:gd name="T11" fmla="*/ 19 h 74"/>
                <a:gd name="T12" fmla="*/ 49 w 49"/>
                <a:gd name="T13" fmla="*/ 19 h 74"/>
                <a:gd name="T14" fmla="*/ 49 w 49"/>
                <a:gd name="T15" fmla="*/ 19 h 74"/>
                <a:gd name="T16" fmla="*/ 49 w 49"/>
                <a:gd name="T17" fmla="*/ 19 h 74"/>
                <a:gd name="T18" fmla="*/ 49 w 49"/>
                <a:gd name="T19" fmla="*/ 19 h 74"/>
                <a:gd name="T20" fmla="*/ 49 w 49"/>
                <a:gd name="T21" fmla="*/ 19 h 74"/>
                <a:gd name="T22" fmla="*/ 48 w 49"/>
                <a:gd name="T23" fmla="*/ 19 h 74"/>
                <a:gd name="T24" fmla="*/ 48 w 49"/>
                <a:gd name="T25" fmla="*/ 19 h 74"/>
                <a:gd name="T26" fmla="*/ 48 w 49"/>
                <a:gd name="T27" fmla="*/ 19 h 74"/>
                <a:gd name="T28" fmla="*/ 48 w 49"/>
                <a:gd name="T29" fmla="*/ 18 h 74"/>
                <a:gd name="T30" fmla="*/ 48 w 49"/>
                <a:gd name="T31" fmla="*/ 18 h 74"/>
                <a:gd name="T32" fmla="*/ 48 w 49"/>
                <a:gd name="T33" fmla="*/ 18 h 74"/>
                <a:gd name="T34" fmla="*/ 48 w 49"/>
                <a:gd name="T35" fmla="*/ 18 h 74"/>
                <a:gd name="T36" fmla="*/ 47 w 49"/>
                <a:gd name="T37" fmla="*/ 18 h 74"/>
                <a:gd name="T38" fmla="*/ 47 w 49"/>
                <a:gd name="T39" fmla="*/ 18 h 74"/>
                <a:gd name="T40" fmla="*/ 47 w 49"/>
                <a:gd name="T41" fmla="*/ 18 h 74"/>
                <a:gd name="T42" fmla="*/ 47 w 49"/>
                <a:gd name="T43" fmla="*/ 18 h 74"/>
                <a:gd name="T44" fmla="*/ 47 w 49"/>
                <a:gd name="T45" fmla="*/ 17 h 74"/>
                <a:gd name="T46" fmla="*/ 47 w 49"/>
                <a:gd name="T47" fmla="*/ 17 h 74"/>
                <a:gd name="T48" fmla="*/ 46 w 49"/>
                <a:gd name="T49" fmla="*/ 17 h 74"/>
                <a:gd name="T50" fmla="*/ 46 w 49"/>
                <a:gd name="T51" fmla="*/ 17 h 74"/>
                <a:gd name="T52" fmla="*/ 46 w 49"/>
                <a:gd name="T53" fmla="*/ 17 h 74"/>
                <a:gd name="T54" fmla="*/ 46 w 49"/>
                <a:gd name="T55" fmla="*/ 17 h 74"/>
                <a:gd name="T56" fmla="*/ 46 w 49"/>
                <a:gd name="T57" fmla="*/ 17 h 74"/>
                <a:gd name="T58" fmla="*/ 46 w 49"/>
                <a:gd name="T59" fmla="*/ 17 h 74"/>
                <a:gd name="T60" fmla="*/ 46 w 49"/>
                <a:gd name="T61" fmla="*/ 17 h 74"/>
                <a:gd name="T62" fmla="*/ 46 w 49"/>
                <a:gd name="T63" fmla="*/ 16 h 74"/>
                <a:gd name="T64" fmla="*/ 45 w 49"/>
                <a:gd name="T65" fmla="*/ 16 h 74"/>
                <a:gd name="T66" fmla="*/ 45 w 49"/>
                <a:gd name="T67" fmla="*/ 16 h 74"/>
                <a:gd name="T68" fmla="*/ 45 w 49"/>
                <a:gd name="T69" fmla="*/ 16 h 74"/>
                <a:gd name="T70" fmla="*/ 45 w 49"/>
                <a:gd name="T71" fmla="*/ 15 h 74"/>
                <a:gd name="T72" fmla="*/ 43 w 49"/>
                <a:gd name="T73" fmla="*/ 15 h 74"/>
                <a:gd name="T74" fmla="*/ 43 w 49"/>
                <a:gd name="T75" fmla="*/ 15 h 74"/>
                <a:gd name="T76" fmla="*/ 28 w 49"/>
                <a:gd name="T7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" h="74">
                  <a:moveTo>
                    <a:pt x="28" y="0"/>
                  </a:moveTo>
                  <a:cubicBezTo>
                    <a:pt x="0" y="20"/>
                    <a:pt x="34" y="74"/>
                    <a:pt x="34" y="74"/>
                  </a:cubicBezTo>
                  <a:cubicBezTo>
                    <a:pt x="35" y="74"/>
                    <a:pt x="36" y="74"/>
                    <a:pt x="37" y="74"/>
                  </a:cubicBezTo>
                  <a:cubicBezTo>
                    <a:pt x="38" y="74"/>
                    <a:pt x="38" y="74"/>
                    <a:pt x="39" y="74"/>
                  </a:cubicBezTo>
                  <a:cubicBezTo>
                    <a:pt x="44" y="57"/>
                    <a:pt x="48" y="38"/>
                    <a:pt x="49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8"/>
                    <a:pt x="47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17"/>
                    <a:pt x="47" y="17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6"/>
                    <a:pt x="45" y="16"/>
                    <a:pt x="45" y="15"/>
                  </a:cubicBezTo>
                  <a:cubicBezTo>
                    <a:pt x="44" y="15"/>
                    <a:pt x="44" y="15"/>
                    <a:pt x="43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38" y="10"/>
                    <a:pt x="33" y="5"/>
                    <a:pt x="28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5849" y="1060"/>
              <a:ext cx="642" cy="488"/>
            </a:xfrm>
            <a:custGeom>
              <a:avLst/>
              <a:gdLst>
                <a:gd name="T0" fmla="*/ 304 w 319"/>
                <a:gd name="T1" fmla="*/ 36 h 242"/>
                <a:gd name="T2" fmla="*/ 43 w 319"/>
                <a:gd name="T3" fmla="*/ 242 h 242"/>
                <a:gd name="T4" fmla="*/ 174 w 319"/>
                <a:gd name="T5" fmla="*/ 10 h 242"/>
                <a:gd name="T6" fmla="*/ 304 w 319"/>
                <a:gd name="T7" fmla="*/ 3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242">
                  <a:moveTo>
                    <a:pt x="304" y="36"/>
                  </a:moveTo>
                  <a:cubicBezTo>
                    <a:pt x="319" y="190"/>
                    <a:pt x="43" y="242"/>
                    <a:pt x="43" y="242"/>
                  </a:cubicBezTo>
                  <a:cubicBezTo>
                    <a:pt x="43" y="242"/>
                    <a:pt x="0" y="61"/>
                    <a:pt x="174" y="10"/>
                  </a:cubicBezTo>
                  <a:cubicBezTo>
                    <a:pt x="206" y="1"/>
                    <a:pt x="267" y="0"/>
                    <a:pt x="304" y="3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6439" y="1092"/>
              <a:ext cx="223" cy="456"/>
            </a:xfrm>
            <a:custGeom>
              <a:avLst/>
              <a:gdLst>
                <a:gd name="T0" fmla="*/ 96 w 111"/>
                <a:gd name="T1" fmla="*/ 226 h 226"/>
                <a:gd name="T2" fmla="*/ 3 w 111"/>
                <a:gd name="T3" fmla="*/ 22 h 226"/>
                <a:gd name="T4" fmla="*/ 83 w 111"/>
                <a:gd name="T5" fmla="*/ 92 h 226"/>
                <a:gd name="T6" fmla="*/ 96 w 111"/>
                <a:gd name="T7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226">
                  <a:moveTo>
                    <a:pt x="96" y="226"/>
                  </a:moveTo>
                  <a:cubicBezTo>
                    <a:pt x="0" y="147"/>
                    <a:pt x="3" y="22"/>
                    <a:pt x="3" y="22"/>
                  </a:cubicBezTo>
                  <a:cubicBezTo>
                    <a:pt x="3" y="22"/>
                    <a:pt x="32" y="0"/>
                    <a:pt x="83" y="92"/>
                  </a:cubicBezTo>
                  <a:cubicBezTo>
                    <a:pt x="111" y="144"/>
                    <a:pt x="96" y="226"/>
                    <a:pt x="96" y="22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6445" y="1136"/>
              <a:ext cx="2" cy="45"/>
            </a:xfrm>
            <a:custGeom>
              <a:avLst/>
              <a:gdLst>
                <a:gd name="T0" fmla="*/ 1 w 1"/>
                <a:gd name="T1" fmla="*/ 21 h 22"/>
                <a:gd name="T2" fmla="*/ 1 w 1"/>
                <a:gd name="T3" fmla="*/ 22 h 22"/>
                <a:gd name="T4" fmla="*/ 1 w 1"/>
                <a:gd name="T5" fmla="*/ 22 h 22"/>
                <a:gd name="T6" fmla="*/ 1 w 1"/>
                <a:gd name="T7" fmla="*/ 21 h 22"/>
                <a:gd name="T8" fmla="*/ 0 w 1"/>
                <a:gd name="T9" fmla="*/ 0 h 22"/>
                <a:gd name="T10" fmla="*/ 0 w 1"/>
                <a:gd name="T11" fmla="*/ 0 h 22"/>
                <a:gd name="T12" fmla="*/ 0 w 1"/>
                <a:gd name="T13" fmla="*/ 0 h 22"/>
                <a:gd name="T14" fmla="*/ 0 w 1"/>
                <a:gd name="T15" fmla="*/ 0 h 22"/>
                <a:gd name="T16" fmla="*/ 0 w 1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2">
                  <a:moveTo>
                    <a:pt x="1" y="21"/>
                  </a:moveTo>
                  <a:cubicBezTo>
                    <a:pt x="1" y="21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1"/>
                    <a:pt x="1" y="2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56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5"/>
            <p:cNvSpPr/>
            <p:nvPr/>
          </p:nvSpPr>
          <p:spPr bwMode="auto">
            <a:xfrm>
              <a:off x="6445" y="1130"/>
              <a:ext cx="38" cy="51"/>
            </a:xfrm>
            <a:custGeom>
              <a:avLst/>
              <a:gdLst>
                <a:gd name="T0" fmla="*/ 8 w 19"/>
                <a:gd name="T1" fmla="*/ 0 h 25"/>
                <a:gd name="T2" fmla="*/ 0 w 19"/>
                <a:gd name="T3" fmla="*/ 3 h 25"/>
                <a:gd name="T4" fmla="*/ 0 w 19"/>
                <a:gd name="T5" fmla="*/ 3 h 25"/>
                <a:gd name="T6" fmla="*/ 0 w 19"/>
                <a:gd name="T7" fmla="*/ 3 h 25"/>
                <a:gd name="T8" fmla="*/ 1 w 19"/>
                <a:gd name="T9" fmla="*/ 24 h 25"/>
                <a:gd name="T10" fmla="*/ 1 w 19"/>
                <a:gd name="T11" fmla="*/ 25 h 25"/>
                <a:gd name="T12" fmla="*/ 19 w 19"/>
                <a:gd name="T13" fmla="*/ 3 h 25"/>
                <a:gd name="T14" fmla="*/ 8 w 19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5">
                  <a:moveTo>
                    <a:pt x="8" y="0"/>
                  </a:moveTo>
                  <a:cubicBezTo>
                    <a:pt x="3" y="0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1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8" y="18"/>
                    <a:pt x="14" y="10"/>
                    <a:pt x="19" y="3"/>
                  </a:cubicBezTo>
                  <a:cubicBezTo>
                    <a:pt x="15" y="1"/>
                    <a:pt x="11" y="0"/>
                    <a:pt x="8" y="0"/>
                  </a:cubicBezTo>
                </a:path>
              </a:pathLst>
            </a:custGeom>
            <a:solidFill>
              <a:srgbClr val="956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6"/>
            <p:cNvSpPr>
              <a:spLocks noEditPoints="1"/>
            </p:cNvSpPr>
            <p:nvPr/>
          </p:nvSpPr>
          <p:spPr bwMode="auto">
            <a:xfrm>
              <a:off x="6602" y="1271"/>
              <a:ext cx="36" cy="128"/>
            </a:xfrm>
            <a:custGeom>
              <a:avLst/>
              <a:gdLst>
                <a:gd name="T0" fmla="*/ 0 w 18"/>
                <a:gd name="T1" fmla="*/ 0 h 63"/>
                <a:gd name="T2" fmla="*/ 2 w 18"/>
                <a:gd name="T3" fmla="*/ 3 h 63"/>
                <a:gd name="T4" fmla="*/ 18 w 18"/>
                <a:gd name="T5" fmla="*/ 63 h 63"/>
                <a:gd name="T6" fmla="*/ 18 w 18"/>
                <a:gd name="T7" fmla="*/ 63 h 63"/>
                <a:gd name="T8" fmla="*/ 2 w 18"/>
                <a:gd name="T9" fmla="*/ 3 h 63"/>
                <a:gd name="T10" fmla="*/ 0 w 18"/>
                <a:gd name="T11" fmla="*/ 0 h 63"/>
                <a:gd name="T12" fmla="*/ 0 w 18"/>
                <a:gd name="T13" fmla="*/ 0 h 63"/>
                <a:gd name="T14" fmla="*/ 0 w 18"/>
                <a:gd name="T15" fmla="*/ 0 h 63"/>
                <a:gd name="T16" fmla="*/ 0 w 18"/>
                <a:gd name="T1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63">
                  <a:moveTo>
                    <a:pt x="0" y="0"/>
                  </a:moveTo>
                  <a:cubicBezTo>
                    <a:pt x="1" y="1"/>
                    <a:pt x="1" y="2"/>
                    <a:pt x="2" y="3"/>
                  </a:cubicBezTo>
                  <a:cubicBezTo>
                    <a:pt x="12" y="21"/>
                    <a:pt x="17" y="43"/>
                    <a:pt x="1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7" y="43"/>
                    <a:pt x="12" y="21"/>
                    <a:pt x="2" y="3"/>
                  </a:cubicBezTo>
                  <a:cubicBezTo>
                    <a:pt x="1" y="2"/>
                    <a:pt x="1" y="1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6620" y="1540"/>
              <a:ext cx="12" cy="8"/>
            </a:xfrm>
            <a:custGeom>
              <a:avLst/>
              <a:gdLst>
                <a:gd name="T0" fmla="*/ 6 w 6"/>
                <a:gd name="T1" fmla="*/ 4 h 4"/>
                <a:gd name="T2" fmla="*/ 6 w 6"/>
                <a:gd name="T3" fmla="*/ 4 h 4"/>
                <a:gd name="T4" fmla="*/ 6 w 6"/>
                <a:gd name="T5" fmla="*/ 4 h 4"/>
                <a:gd name="T6" fmla="*/ 6 w 6"/>
                <a:gd name="T7" fmla="*/ 4 h 4"/>
                <a:gd name="T8" fmla="*/ 6 w 6"/>
                <a:gd name="T9" fmla="*/ 4 h 4"/>
                <a:gd name="T10" fmla="*/ 6 w 6"/>
                <a:gd name="T11" fmla="*/ 4 h 4"/>
                <a:gd name="T12" fmla="*/ 5 w 6"/>
                <a:gd name="T13" fmla="*/ 4 h 4"/>
                <a:gd name="T14" fmla="*/ 6 w 6"/>
                <a:gd name="T15" fmla="*/ 4 h 4"/>
                <a:gd name="T16" fmla="*/ 5 w 6"/>
                <a:gd name="T17" fmla="*/ 4 h 4"/>
                <a:gd name="T18" fmla="*/ 5 w 6"/>
                <a:gd name="T19" fmla="*/ 4 h 4"/>
                <a:gd name="T20" fmla="*/ 5 w 6"/>
                <a:gd name="T21" fmla="*/ 4 h 4"/>
                <a:gd name="T22" fmla="*/ 5 w 6"/>
                <a:gd name="T23" fmla="*/ 4 h 4"/>
                <a:gd name="T24" fmla="*/ 5 w 6"/>
                <a:gd name="T25" fmla="*/ 3 h 4"/>
                <a:gd name="T26" fmla="*/ 5 w 6"/>
                <a:gd name="T27" fmla="*/ 3 h 4"/>
                <a:gd name="T28" fmla="*/ 5 w 6"/>
                <a:gd name="T29" fmla="*/ 3 h 4"/>
                <a:gd name="T30" fmla="*/ 5 w 6"/>
                <a:gd name="T31" fmla="*/ 3 h 4"/>
                <a:gd name="T32" fmla="*/ 5 w 6"/>
                <a:gd name="T33" fmla="*/ 3 h 4"/>
                <a:gd name="T34" fmla="*/ 5 w 6"/>
                <a:gd name="T35" fmla="*/ 3 h 4"/>
                <a:gd name="T36" fmla="*/ 4 w 6"/>
                <a:gd name="T37" fmla="*/ 3 h 4"/>
                <a:gd name="T38" fmla="*/ 4 w 6"/>
                <a:gd name="T39" fmla="*/ 3 h 4"/>
                <a:gd name="T40" fmla="*/ 4 w 6"/>
                <a:gd name="T41" fmla="*/ 3 h 4"/>
                <a:gd name="T42" fmla="*/ 4 w 6"/>
                <a:gd name="T43" fmla="*/ 3 h 4"/>
                <a:gd name="T44" fmla="*/ 4 w 6"/>
                <a:gd name="T45" fmla="*/ 3 h 4"/>
                <a:gd name="T46" fmla="*/ 4 w 6"/>
                <a:gd name="T47" fmla="*/ 3 h 4"/>
                <a:gd name="T48" fmla="*/ 4 w 6"/>
                <a:gd name="T49" fmla="*/ 2 h 4"/>
                <a:gd name="T50" fmla="*/ 4 w 6"/>
                <a:gd name="T51" fmla="*/ 2 h 4"/>
                <a:gd name="T52" fmla="*/ 4 w 6"/>
                <a:gd name="T53" fmla="*/ 2 h 4"/>
                <a:gd name="T54" fmla="*/ 3 w 6"/>
                <a:gd name="T55" fmla="*/ 2 h 4"/>
                <a:gd name="T56" fmla="*/ 3 w 6"/>
                <a:gd name="T57" fmla="*/ 2 h 4"/>
                <a:gd name="T58" fmla="*/ 3 w 6"/>
                <a:gd name="T59" fmla="*/ 2 h 4"/>
                <a:gd name="T60" fmla="*/ 3 w 6"/>
                <a:gd name="T61" fmla="*/ 2 h 4"/>
                <a:gd name="T62" fmla="*/ 3 w 6"/>
                <a:gd name="T63" fmla="*/ 2 h 4"/>
                <a:gd name="T64" fmla="*/ 3 w 6"/>
                <a:gd name="T65" fmla="*/ 2 h 4"/>
                <a:gd name="T66" fmla="*/ 3 w 6"/>
                <a:gd name="T67" fmla="*/ 2 h 4"/>
                <a:gd name="T68" fmla="*/ 3 w 6"/>
                <a:gd name="T69" fmla="*/ 2 h 4"/>
                <a:gd name="T70" fmla="*/ 3 w 6"/>
                <a:gd name="T71" fmla="*/ 2 h 4"/>
                <a:gd name="T72" fmla="*/ 3 w 6"/>
                <a:gd name="T73" fmla="*/ 1 h 4"/>
                <a:gd name="T74" fmla="*/ 3 w 6"/>
                <a:gd name="T75" fmla="*/ 2 h 4"/>
                <a:gd name="T76" fmla="*/ 3 w 6"/>
                <a:gd name="T77" fmla="*/ 1 h 4"/>
                <a:gd name="T78" fmla="*/ 2 w 6"/>
                <a:gd name="T79" fmla="*/ 1 h 4"/>
                <a:gd name="T80" fmla="*/ 2 w 6"/>
                <a:gd name="T81" fmla="*/ 1 h 4"/>
                <a:gd name="T82" fmla="*/ 2 w 6"/>
                <a:gd name="T83" fmla="*/ 1 h 4"/>
                <a:gd name="T84" fmla="*/ 2 w 6"/>
                <a:gd name="T85" fmla="*/ 0 h 4"/>
                <a:gd name="T86" fmla="*/ 2 w 6"/>
                <a:gd name="T87" fmla="*/ 1 h 4"/>
                <a:gd name="T88" fmla="*/ 2 w 6"/>
                <a:gd name="T89" fmla="*/ 0 h 4"/>
                <a:gd name="T90" fmla="*/ 0 w 6"/>
                <a:gd name="T91" fmla="*/ 0 h 4"/>
                <a:gd name="T92" fmla="*/ 0 w 6"/>
                <a:gd name="T93" fmla="*/ 0 h 4"/>
                <a:gd name="T94" fmla="*/ 0 w 6"/>
                <a:gd name="T9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" h="4">
                  <a:moveTo>
                    <a:pt x="6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moveTo>
                    <a:pt x="6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moveTo>
                    <a:pt x="5" y="4"/>
                  </a:moveTo>
                  <a:cubicBezTo>
                    <a:pt x="5" y="4"/>
                    <a:pt x="5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5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moveTo>
                    <a:pt x="4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moveTo>
                    <a:pt x="4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3" y="1"/>
                  </a:moveTo>
                  <a:cubicBezTo>
                    <a:pt x="3" y="1"/>
                    <a:pt x="3" y="1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9A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8"/>
            <p:cNvSpPr/>
            <p:nvPr/>
          </p:nvSpPr>
          <p:spPr bwMode="auto">
            <a:xfrm>
              <a:off x="6481" y="1229"/>
              <a:ext cx="159" cy="319"/>
            </a:xfrm>
            <a:custGeom>
              <a:avLst/>
              <a:gdLst>
                <a:gd name="T0" fmla="*/ 48 w 79"/>
                <a:gd name="T1" fmla="*/ 0 h 158"/>
                <a:gd name="T2" fmla="*/ 9 w 79"/>
                <a:gd name="T3" fmla="*/ 41 h 158"/>
                <a:gd name="T4" fmla="*/ 0 w 79"/>
                <a:gd name="T5" fmla="*/ 49 h 158"/>
                <a:gd name="T6" fmla="*/ 69 w 79"/>
                <a:gd name="T7" fmla="*/ 154 h 158"/>
                <a:gd name="T8" fmla="*/ 69 w 79"/>
                <a:gd name="T9" fmla="*/ 154 h 158"/>
                <a:gd name="T10" fmla="*/ 71 w 79"/>
                <a:gd name="T11" fmla="*/ 154 h 158"/>
                <a:gd name="T12" fmla="*/ 71 w 79"/>
                <a:gd name="T13" fmla="*/ 155 h 158"/>
                <a:gd name="T14" fmla="*/ 71 w 79"/>
                <a:gd name="T15" fmla="*/ 155 h 158"/>
                <a:gd name="T16" fmla="*/ 71 w 79"/>
                <a:gd name="T17" fmla="*/ 155 h 158"/>
                <a:gd name="T18" fmla="*/ 72 w 79"/>
                <a:gd name="T19" fmla="*/ 155 h 158"/>
                <a:gd name="T20" fmla="*/ 72 w 79"/>
                <a:gd name="T21" fmla="*/ 156 h 158"/>
                <a:gd name="T22" fmla="*/ 72 w 79"/>
                <a:gd name="T23" fmla="*/ 156 h 158"/>
                <a:gd name="T24" fmla="*/ 72 w 79"/>
                <a:gd name="T25" fmla="*/ 156 h 158"/>
                <a:gd name="T26" fmla="*/ 72 w 79"/>
                <a:gd name="T27" fmla="*/ 156 h 158"/>
                <a:gd name="T28" fmla="*/ 72 w 79"/>
                <a:gd name="T29" fmla="*/ 156 h 158"/>
                <a:gd name="T30" fmla="*/ 72 w 79"/>
                <a:gd name="T31" fmla="*/ 156 h 158"/>
                <a:gd name="T32" fmla="*/ 72 w 79"/>
                <a:gd name="T33" fmla="*/ 156 h 158"/>
                <a:gd name="T34" fmla="*/ 73 w 79"/>
                <a:gd name="T35" fmla="*/ 156 h 158"/>
                <a:gd name="T36" fmla="*/ 73 w 79"/>
                <a:gd name="T37" fmla="*/ 156 h 158"/>
                <a:gd name="T38" fmla="*/ 73 w 79"/>
                <a:gd name="T39" fmla="*/ 157 h 158"/>
                <a:gd name="T40" fmla="*/ 73 w 79"/>
                <a:gd name="T41" fmla="*/ 157 h 158"/>
                <a:gd name="T42" fmla="*/ 73 w 79"/>
                <a:gd name="T43" fmla="*/ 157 h 158"/>
                <a:gd name="T44" fmla="*/ 73 w 79"/>
                <a:gd name="T45" fmla="*/ 157 h 158"/>
                <a:gd name="T46" fmla="*/ 74 w 79"/>
                <a:gd name="T47" fmla="*/ 157 h 158"/>
                <a:gd name="T48" fmla="*/ 74 w 79"/>
                <a:gd name="T49" fmla="*/ 157 h 158"/>
                <a:gd name="T50" fmla="*/ 74 w 79"/>
                <a:gd name="T51" fmla="*/ 157 h 158"/>
                <a:gd name="T52" fmla="*/ 74 w 79"/>
                <a:gd name="T53" fmla="*/ 157 h 158"/>
                <a:gd name="T54" fmla="*/ 74 w 79"/>
                <a:gd name="T55" fmla="*/ 158 h 158"/>
                <a:gd name="T56" fmla="*/ 74 w 79"/>
                <a:gd name="T57" fmla="*/ 158 h 158"/>
                <a:gd name="T58" fmla="*/ 74 w 79"/>
                <a:gd name="T59" fmla="*/ 158 h 158"/>
                <a:gd name="T60" fmla="*/ 75 w 79"/>
                <a:gd name="T61" fmla="*/ 158 h 158"/>
                <a:gd name="T62" fmla="*/ 75 w 79"/>
                <a:gd name="T63" fmla="*/ 158 h 158"/>
                <a:gd name="T64" fmla="*/ 75 w 79"/>
                <a:gd name="T65" fmla="*/ 158 h 158"/>
                <a:gd name="T66" fmla="*/ 75 w 79"/>
                <a:gd name="T67" fmla="*/ 158 h 158"/>
                <a:gd name="T68" fmla="*/ 75 w 79"/>
                <a:gd name="T69" fmla="*/ 158 h 158"/>
                <a:gd name="T70" fmla="*/ 75 w 79"/>
                <a:gd name="T71" fmla="*/ 158 h 158"/>
                <a:gd name="T72" fmla="*/ 79 w 79"/>
                <a:gd name="T73" fmla="*/ 107 h 158"/>
                <a:gd name="T74" fmla="*/ 78 w 79"/>
                <a:gd name="T75" fmla="*/ 84 h 158"/>
                <a:gd name="T76" fmla="*/ 62 w 79"/>
                <a:gd name="T77" fmla="*/ 24 h 158"/>
                <a:gd name="T78" fmla="*/ 60 w 79"/>
                <a:gd name="T79" fmla="*/ 21 h 158"/>
                <a:gd name="T80" fmla="*/ 60 w 79"/>
                <a:gd name="T81" fmla="*/ 21 h 158"/>
                <a:gd name="T82" fmla="*/ 60 w 79"/>
                <a:gd name="T83" fmla="*/ 21 h 158"/>
                <a:gd name="T84" fmla="*/ 48 w 79"/>
                <a:gd name="T8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9" h="158">
                  <a:moveTo>
                    <a:pt x="48" y="0"/>
                  </a:moveTo>
                  <a:cubicBezTo>
                    <a:pt x="36" y="15"/>
                    <a:pt x="24" y="29"/>
                    <a:pt x="9" y="41"/>
                  </a:cubicBezTo>
                  <a:cubicBezTo>
                    <a:pt x="6" y="44"/>
                    <a:pt x="3" y="47"/>
                    <a:pt x="0" y="49"/>
                  </a:cubicBezTo>
                  <a:cubicBezTo>
                    <a:pt x="12" y="84"/>
                    <a:pt x="33" y="122"/>
                    <a:pt x="69" y="154"/>
                  </a:cubicBezTo>
                  <a:cubicBezTo>
                    <a:pt x="69" y="154"/>
                    <a:pt x="69" y="154"/>
                    <a:pt x="69" y="154"/>
                  </a:cubicBezTo>
                  <a:cubicBezTo>
                    <a:pt x="70" y="154"/>
                    <a:pt x="70" y="154"/>
                    <a:pt x="71" y="154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71" y="155"/>
                    <a:pt x="71" y="155"/>
                    <a:pt x="72" y="155"/>
                  </a:cubicBezTo>
                  <a:cubicBezTo>
                    <a:pt x="72" y="155"/>
                    <a:pt x="72" y="155"/>
                    <a:pt x="72" y="156"/>
                  </a:cubicBezTo>
                  <a:cubicBezTo>
                    <a:pt x="72" y="156"/>
                    <a:pt x="72" y="156"/>
                    <a:pt x="72" y="156"/>
                  </a:cubicBezTo>
                  <a:cubicBezTo>
                    <a:pt x="72" y="156"/>
                    <a:pt x="72" y="156"/>
                    <a:pt x="72" y="156"/>
                  </a:cubicBezTo>
                  <a:cubicBezTo>
                    <a:pt x="72" y="156"/>
                    <a:pt x="72" y="156"/>
                    <a:pt x="72" y="156"/>
                  </a:cubicBezTo>
                  <a:cubicBezTo>
                    <a:pt x="72" y="156"/>
                    <a:pt x="72" y="156"/>
                    <a:pt x="72" y="156"/>
                  </a:cubicBezTo>
                  <a:cubicBezTo>
                    <a:pt x="72" y="156"/>
                    <a:pt x="72" y="156"/>
                    <a:pt x="72" y="156"/>
                  </a:cubicBezTo>
                  <a:cubicBezTo>
                    <a:pt x="72" y="156"/>
                    <a:pt x="72" y="156"/>
                    <a:pt x="72" y="156"/>
                  </a:cubicBezTo>
                  <a:cubicBezTo>
                    <a:pt x="73" y="156"/>
                    <a:pt x="73" y="156"/>
                    <a:pt x="73" y="156"/>
                  </a:cubicBezTo>
                  <a:cubicBezTo>
                    <a:pt x="73" y="156"/>
                    <a:pt x="73" y="156"/>
                    <a:pt x="73" y="156"/>
                  </a:cubicBezTo>
                  <a:cubicBezTo>
                    <a:pt x="73" y="157"/>
                    <a:pt x="73" y="157"/>
                    <a:pt x="73" y="157"/>
                  </a:cubicBezTo>
                  <a:cubicBezTo>
                    <a:pt x="73" y="157"/>
                    <a:pt x="73" y="157"/>
                    <a:pt x="73" y="157"/>
                  </a:cubicBezTo>
                  <a:cubicBezTo>
                    <a:pt x="73" y="157"/>
                    <a:pt x="73" y="157"/>
                    <a:pt x="73" y="157"/>
                  </a:cubicBezTo>
                  <a:cubicBezTo>
                    <a:pt x="73" y="157"/>
                    <a:pt x="73" y="157"/>
                    <a:pt x="73" y="157"/>
                  </a:cubicBezTo>
                  <a:cubicBezTo>
                    <a:pt x="73" y="157"/>
                    <a:pt x="73" y="157"/>
                    <a:pt x="74" y="157"/>
                  </a:cubicBezTo>
                  <a:cubicBezTo>
                    <a:pt x="74" y="157"/>
                    <a:pt x="74" y="157"/>
                    <a:pt x="74" y="157"/>
                  </a:cubicBezTo>
                  <a:cubicBezTo>
                    <a:pt x="74" y="157"/>
                    <a:pt x="74" y="157"/>
                    <a:pt x="74" y="157"/>
                  </a:cubicBezTo>
                  <a:cubicBezTo>
                    <a:pt x="74" y="157"/>
                    <a:pt x="74" y="157"/>
                    <a:pt x="74" y="157"/>
                  </a:cubicBezTo>
                  <a:cubicBezTo>
                    <a:pt x="74" y="157"/>
                    <a:pt x="74" y="157"/>
                    <a:pt x="74" y="158"/>
                  </a:cubicBezTo>
                  <a:cubicBezTo>
                    <a:pt x="74" y="158"/>
                    <a:pt x="74" y="158"/>
                    <a:pt x="74" y="158"/>
                  </a:cubicBezTo>
                  <a:cubicBezTo>
                    <a:pt x="74" y="158"/>
                    <a:pt x="74" y="158"/>
                    <a:pt x="74" y="158"/>
                  </a:cubicBezTo>
                  <a:cubicBezTo>
                    <a:pt x="74" y="158"/>
                    <a:pt x="74" y="158"/>
                    <a:pt x="75" y="158"/>
                  </a:cubicBezTo>
                  <a:cubicBezTo>
                    <a:pt x="75" y="158"/>
                    <a:pt x="75" y="158"/>
                    <a:pt x="75" y="158"/>
                  </a:cubicBezTo>
                  <a:cubicBezTo>
                    <a:pt x="75" y="158"/>
                    <a:pt x="75" y="158"/>
                    <a:pt x="75" y="158"/>
                  </a:cubicBezTo>
                  <a:cubicBezTo>
                    <a:pt x="75" y="158"/>
                    <a:pt x="75" y="158"/>
                    <a:pt x="75" y="158"/>
                  </a:cubicBezTo>
                  <a:cubicBezTo>
                    <a:pt x="75" y="158"/>
                    <a:pt x="75" y="158"/>
                    <a:pt x="75" y="158"/>
                  </a:cubicBezTo>
                  <a:cubicBezTo>
                    <a:pt x="75" y="158"/>
                    <a:pt x="75" y="158"/>
                    <a:pt x="75" y="158"/>
                  </a:cubicBezTo>
                  <a:cubicBezTo>
                    <a:pt x="75" y="158"/>
                    <a:pt x="79" y="136"/>
                    <a:pt x="79" y="107"/>
                  </a:cubicBezTo>
                  <a:cubicBezTo>
                    <a:pt x="79" y="100"/>
                    <a:pt x="79" y="92"/>
                    <a:pt x="78" y="84"/>
                  </a:cubicBezTo>
                  <a:cubicBezTo>
                    <a:pt x="77" y="64"/>
                    <a:pt x="72" y="42"/>
                    <a:pt x="62" y="24"/>
                  </a:cubicBezTo>
                  <a:cubicBezTo>
                    <a:pt x="61" y="23"/>
                    <a:pt x="61" y="22"/>
                    <a:pt x="60" y="21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56" y="13"/>
                    <a:pt x="52" y="6"/>
                    <a:pt x="48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9"/>
            <p:cNvSpPr/>
            <p:nvPr/>
          </p:nvSpPr>
          <p:spPr bwMode="auto">
            <a:xfrm>
              <a:off x="5014" y="2104"/>
              <a:ext cx="1211" cy="1127"/>
            </a:xfrm>
            <a:custGeom>
              <a:avLst/>
              <a:gdLst>
                <a:gd name="T0" fmla="*/ 75 w 1211"/>
                <a:gd name="T1" fmla="*/ 982 h 1127"/>
                <a:gd name="T2" fmla="*/ 0 w 1211"/>
                <a:gd name="T3" fmla="*/ 1127 h 1127"/>
                <a:gd name="T4" fmla="*/ 309 w 1211"/>
                <a:gd name="T5" fmla="*/ 1099 h 1127"/>
                <a:gd name="T6" fmla="*/ 1211 w 1211"/>
                <a:gd name="T7" fmla="*/ 145 h 1127"/>
                <a:gd name="T8" fmla="*/ 965 w 1211"/>
                <a:gd name="T9" fmla="*/ 0 h 1127"/>
                <a:gd name="T10" fmla="*/ 75 w 1211"/>
                <a:gd name="T11" fmla="*/ 982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1" h="1127">
                  <a:moveTo>
                    <a:pt x="75" y="982"/>
                  </a:moveTo>
                  <a:lnTo>
                    <a:pt x="0" y="1127"/>
                  </a:lnTo>
                  <a:lnTo>
                    <a:pt x="309" y="1099"/>
                  </a:lnTo>
                  <a:lnTo>
                    <a:pt x="1211" y="145"/>
                  </a:lnTo>
                  <a:lnTo>
                    <a:pt x="965" y="0"/>
                  </a:lnTo>
                  <a:lnTo>
                    <a:pt x="75" y="982"/>
                  </a:lnTo>
                  <a:close/>
                </a:path>
              </a:pathLst>
            </a:custGeom>
            <a:solidFill>
              <a:srgbClr val="54B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0"/>
            <p:cNvSpPr/>
            <p:nvPr/>
          </p:nvSpPr>
          <p:spPr bwMode="auto">
            <a:xfrm>
              <a:off x="5014" y="2104"/>
              <a:ext cx="1211" cy="1127"/>
            </a:xfrm>
            <a:custGeom>
              <a:avLst/>
              <a:gdLst>
                <a:gd name="T0" fmla="*/ 75 w 1211"/>
                <a:gd name="T1" fmla="*/ 982 h 1127"/>
                <a:gd name="T2" fmla="*/ 0 w 1211"/>
                <a:gd name="T3" fmla="*/ 1127 h 1127"/>
                <a:gd name="T4" fmla="*/ 309 w 1211"/>
                <a:gd name="T5" fmla="*/ 1099 h 1127"/>
                <a:gd name="T6" fmla="*/ 1211 w 1211"/>
                <a:gd name="T7" fmla="*/ 145 h 1127"/>
                <a:gd name="T8" fmla="*/ 965 w 1211"/>
                <a:gd name="T9" fmla="*/ 0 h 1127"/>
                <a:gd name="T10" fmla="*/ 75 w 1211"/>
                <a:gd name="T11" fmla="*/ 982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1" h="1127">
                  <a:moveTo>
                    <a:pt x="75" y="982"/>
                  </a:moveTo>
                  <a:lnTo>
                    <a:pt x="0" y="1127"/>
                  </a:lnTo>
                  <a:lnTo>
                    <a:pt x="309" y="1099"/>
                  </a:lnTo>
                  <a:lnTo>
                    <a:pt x="1211" y="145"/>
                  </a:lnTo>
                  <a:lnTo>
                    <a:pt x="965" y="0"/>
                  </a:lnTo>
                  <a:lnTo>
                    <a:pt x="75" y="9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1"/>
            <p:cNvSpPr/>
            <p:nvPr/>
          </p:nvSpPr>
          <p:spPr bwMode="auto">
            <a:xfrm>
              <a:off x="5014" y="2104"/>
              <a:ext cx="1211" cy="1127"/>
            </a:xfrm>
            <a:custGeom>
              <a:avLst/>
              <a:gdLst>
                <a:gd name="T0" fmla="*/ 75 w 1211"/>
                <a:gd name="T1" fmla="*/ 982 h 1127"/>
                <a:gd name="T2" fmla="*/ 0 w 1211"/>
                <a:gd name="T3" fmla="*/ 1127 h 1127"/>
                <a:gd name="T4" fmla="*/ 309 w 1211"/>
                <a:gd name="T5" fmla="*/ 1099 h 1127"/>
                <a:gd name="T6" fmla="*/ 1211 w 1211"/>
                <a:gd name="T7" fmla="*/ 145 h 1127"/>
                <a:gd name="T8" fmla="*/ 965 w 1211"/>
                <a:gd name="T9" fmla="*/ 0 h 1127"/>
                <a:gd name="T10" fmla="*/ 75 w 1211"/>
                <a:gd name="T11" fmla="*/ 982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1" h="1127">
                  <a:moveTo>
                    <a:pt x="75" y="982"/>
                  </a:moveTo>
                  <a:lnTo>
                    <a:pt x="0" y="1127"/>
                  </a:lnTo>
                  <a:lnTo>
                    <a:pt x="309" y="1099"/>
                  </a:lnTo>
                  <a:lnTo>
                    <a:pt x="1211" y="145"/>
                  </a:lnTo>
                  <a:lnTo>
                    <a:pt x="965" y="0"/>
                  </a:lnTo>
                  <a:lnTo>
                    <a:pt x="75" y="98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2"/>
            <p:cNvSpPr/>
            <p:nvPr/>
          </p:nvSpPr>
          <p:spPr bwMode="auto">
            <a:xfrm>
              <a:off x="5014" y="2104"/>
              <a:ext cx="1211" cy="1127"/>
            </a:xfrm>
            <a:custGeom>
              <a:avLst/>
              <a:gdLst>
                <a:gd name="T0" fmla="*/ 75 w 1211"/>
                <a:gd name="T1" fmla="*/ 982 h 1127"/>
                <a:gd name="T2" fmla="*/ 0 w 1211"/>
                <a:gd name="T3" fmla="*/ 1127 h 1127"/>
                <a:gd name="T4" fmla="*/ 309 w 1211"/>
                <a:gd name="T5" fmla="*/ 1099 h 1127"/>
                <a:gd name="T6" fmla="*/ 1211 w 1211"/>
                <a:gd name="T7" fmla="*/ 145 h 1127"/>
                <a:gd name="T8" fmla="*/ 965 w 1211"/>
                <a:gd name="T9" fmla="*/ 0 h 1127"/>
                <a:gd name="T10" fmla="*/ 75 w 1211"/>
                <a:gd name="T11" fmla="*/ 982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1" h="1127">
                  <a:moveTo>
                    <a:pt x="75" y="982"/>
                  </a:moveTo>
                  <a:lnTo>
                    <a:pt x="0" y="1127"/>
                  </a:lnTo>
                  <a:lnTo>
                    <a:pt x="309" y="1099"/>
                  </a:lnTo>
                  <a:lnTo>
                    <a:pt x="1211" y="145"/>
                  </a:lnTo>
                  <a:lnTo>
                    <a:pt x="965" y="0"/>
                  </a:lnTo>
                  <a:lnTo>
                    <a:pt x="75" y="9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3"/>
            <p:cNvSpPr/>
            <p:nvPr/>
          </p:nvSpPr>
          <p:spPr bwMode="auto">
            <a:xfrm>
              <a:off x="5834" y="2076"/>
              <a:ext cx="1201" cy="1323"/>
            </a:xfrm>
            <a:custGeom>
              <a:avLst/>
              <a:gdLst>
                <a:gd name="T0" fmla="*/ 538 w 596"/>
                <a:gd name="T1" fmla="*/ 36 h 656"/>
                <a:gd name="T2" fmla="*/ 537 w 596"/>
                <a:gd name="T3" fmla="*/ 36 h 656"/>
                <a:gd name="T4" fmla="*/ 497 w 596"/>
                <a:gd name="T5" fmla="*/ 0 h 656"/>
                <a:gd name="T6" fmla="*/ 99 w 596"/>
                <a:gd name="T7" fmla="*/ 0 h 656"/>
                <a:gd name="T8" fmla="*/ 59 w 596"/>
                <a:gd name="T9" fmla="*/ 36 h 656"/>
                <a:gd name="T10" fmla="*/ 58 w 596"/>
                <a:gd name="T11" fmla="*/ 36 h 656"/>
                <a:gd name="T12" fmla="*/ 0 w 596"/>
                <a:gd name="T13" fmla="*/ 656 h 656"/>
                <a:gd name="T14" fmla="*/ 596 w 596"/>
                <a:gd name="T15" fmla="*/ 656 h 656"/>
                <a:gd name="T16" fmla="*/ 538 w 596"/>
                <a:gd name="T17" fmla="*/ 36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6" h="656">
                  <a:moveTo>
                    <a:pt x="538" y="36"/>
                  </a:moveTo>
                  <a:cubicBezTo>
                    <a:pt x="537" y="36"/>
                    <a:pt x="537" y="36"/>
                    <a:pt x="537" y="36"/>
                  </a:cubicBezTo>
                  <a:cubicBezTo>
                    <a:pt x="534" y="12"/>
                    <a:pt x="517" y="0"/>
                    <a:pt x="497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78" y="0"/>
                    <a:pt x="61" y="12"/>
                    <a:pt x="59" y="36"/>
                  </a:cubicBezTo>
                  <a:cubicBezTo>
                    <a:pt x="58" y="36"/>
                    <a:pt x="58" y="36"/>
                    <a:pt x="58" y="36"/>
                  </a:cubicBezTo>
                  <a:cubicBezTo>
                    <a:pt x="0" y="656"/>
                    <a:pt x="0" y="656"/>
                    <a:pt x="0" y="656"/>
                  </a:cubicBezTo>
                  <a:cubicBezTo>
                    <a:pt x="596" y="656"/>
                    <a:pt x="596" y="656"/>
                    <a:pt x="596" y="656"/>
                  </a:cubicBezTo>
                  <a:cubicBezTo>
                    <a:pt x="538" y="36"/>
                    <a:pt x="538" y="36"/>
                    <a:pt x="538" y="3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4"/>
            <p:cNvSpPr/>
            <p:nvPr/>
          </p:nvSpPr>
          <p:spPr bwMode="auto">
            <a:xfrm>
              <a:off x="5834" y="2374"/>
              <a:ext cx="772" cy="1025"/>
            </a:xfrm>
            <a:custGeom>
              <a:avLst/>
              <a:gdLst>
                <a:gd name="T0" fmla="*/ 123 w 383"/>
                <a:gd name="T1" fmla="*/ 0 h 508"/>
                <a:gd name="T2" fmla="*/ 123 w 383"/>
                <a:gd name="T3" fmla="*/ 284 h 508"/>
                <a:gd name="T4" fmla="*/ 123 w 383"/>
                <a:gd name="T5" fmla="*/ 284 h 508"/>
                <a:gd name="T6" fmla="*/ 87 w 383"/>
                <a:gd name="T7" fmla="*/ 319 h 508"/>
                <a:gd name="T8" fmla="*/ 86 w 383"/>
                <a:gd name="T9" fmla="*/ 319 h 508"/>
                <a:gd name="T10" fmla="*/ 18 w 383"/>
                <a:gd name="T11" fmla="*/ 317 h 508"/>
                <a:gd name="T12" fmla="*/ 9 w 383"/>
                <a:gd name="T13" fmla="*/ 412 h 508"/>
                <a:gd name="T14" fmla="*/ 246 w 383"/>
                <a:gd name="T15" fmla="*/ 412 h 508"/>
                <a:gd name="T16" fmla="*/ 279 w 383"/>
                <a:gd name="T17" fmla="*/ 445 h 508"/>
                <a:gd name="T18" fmla="*/ 279 w 383"/>
                <a:gd name="T19" fmla="*/ 447 h 508"/>
                <a:gd name="T20" fmla="*/ 246 w 383"/>
                <a:gd name="T21" fmla="*/ 480 h 508"/>
                <a:gd name="T22" fmla="*/ 2 w 383"/>
                <a:gd name="T23" fmla="*/ 480 h 508"/>
                <a:gd name="T24" fmla="*/ 0 w 383"/>
                <a:gd name="T25" fmla="*/ 508 h 508"/>
                <a:gd name="T26" fmla="*/ 383 w 383"/>
                <a:gd name="T27" fmla="*/ 508 h 508"/>
                <a:gd name="T28" fmla="*/ 351 w 383"/>
                <a:gd name="T29" fmla="*/ 410 h 508"/>
                <a:gd name="T30" fmla="*/ 277 w 383"/>
                <a:gd name="T31" fmla="*/ 211 h 508"/>
                <a:gd name="T32" fmla="*/ 266 w 383"/>
                <a:gd name="T33" fmla="*/ 239 h 508"/>
                <a:gd name="T34" fmla="*/ 123 w 383"/>
                <a:gd name="T35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3" h="508">
                  <a:moveTo>
                    <a:pt x="123" y="0"/>
                  </a:moveTo>
                  <a:cubicBezTo>
                    <a:pt x="123" y="284"/>
                    <a:pt x="123" y="284"/>
                    <a:pt x="123" y="284"/>
                  </a:cubicBezTo>
                  <a:cubicBezTo>
                    <a:pt x="123" y="284"/>
                    <a:pt x="123" y="284"/>
                    <a:pt x="123" y="284"/>
                  </a:cubicBezTo>
                  <a:cubicBezTo>
                    <a:pt x="123" y="303"/>
                    <a:pt x="107" y="319"/>
                    <a:pt x="87" y="319"/>
                  </a:cubicBezTo>
                  <a:cubicBezTo>
                    <a:pt x="87" y="319"/>
                    <a:pt x="87" y="319"/>
                    <a:pt x="86" y="319"/>
                  </a:cubicBezTo>
                  <a:cubicBezTo>
                    <a:pt x="18" y="317"/>
                    <a:pt x="18" y="317"/>
                    <a:pt x="18" y="317"/>
                  </a:cubicBezTo>
                  <a:cubicBezTo>
                    <a:pt x="9" y="412"/>
                    <a:pt x="9" y="412"/>
                    <a:pt x="9" y="412"/>
                  </a:cubicBezTo>
                  <a:cubicBezTo>
                    <a:pt x="246" y="412"/>
                    <a:pt x="246" y="412"/>
                    <a:pt x="246" y="412"/>
                  </a:cubicBezTo>
                  <a:cubicBezTo>
                    <a:pt x="264" y="412"/>
                    <a:pt x="279" y="427"/>
                    <a:pt x="279" y="445"/>
                  </a:cubicBezTo>
                  <a:cubicBezTo>
                    <a:pt x="279" y="447"/>
                    <a:pt x="279" y="447"/>
                    <a:pt x="279" y="447"/>
                  </a:cubicBezTo>
                  <a:cubicBezTo>
                    <a:pt x="279" y="465"/>
                    <a:pt x="264" y="480"/>
                    <a:pt x="246" y="480"/>
                  </a:cubicBezTo>
                  <a:cubicBezTo>
                    <a:pt x="2" y="480"/>
                    <a:pt x="2" y="480"/>
                    <a:pt x="2" y="480"/>
                  </a:cubicBezTo>
                  <a:cubicBezTo>
                    <a:pt x="0" y="508"/>
                    <a:pt x="0" y="508"/>
                    <a:pt x="0" y="508"/>
                  </a:cubicBezTo>
                  <a:cubicBezTo>
                    <a:pt x="383" y="508"/>
                    <a:pt x="383" y="508"/>
                    <a:pt x="383" y="508"/>
                  </a:cubicBezTo>
                  <a:cubicBezTo>
                    <a:pt x="373" y="475"/>
                    <a:pt x="362" y="443"/>
                    <a:pt x="351" y="410"/>
                  </a:cubicBezTo>
                  <a:cubicBezTo>
                    <a:pt x="328" y="343"/>
                    <a:pt x="303" y="277"/>
                    <a:pt x="277" y="211"/>
                  </a:cubicBezTo>
                  <a:cubicBezTo>
                    <a:pt x="273" y="221"/>
                    <a:pt x="269" y="230"/>
                    <a:pt x="266" y="239"/>
                  </a:cubicBez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5"/>
            <p:cNvSpPr/>
            <p:nvPr/>
          </p:nvSpPr>
          <p:spPr bwMode="auto">
            <a:xfrm>
              <a:off x="6209" y="2076"/>
              <a:ext cx="470" cy="724"/>
            </a:xfrm>
            <a:custGeom>
              <a:avLst/>
              <a:gdLst>
                <a:gd name="T0" fmla="*/ 233 w 233"/>
                <a:gd name="T1" fmla="*/ 0 h 359"/>
                <a:gd name="T2" fmla="*/ 194 w 233"/>
                <a:gd name="T3" fmla="*/ 0 h 359"/>
                <a:gd name="T4" fmla="*/ 72 w 233"/>
                <a:gd name="T5" fmla="*/ 252 h 359"/>
                <a:gd name="T6" fmla="*/ 0 w 233"/>
                <a:gd name="T7" fmla="*/ 117 h 359"/>
                <a:gd name="T8" fmla="*/ 35 w 233"/>
                <a:gd name="T9" fmla="*/ 217 h 359"/>
                <a:gd name="T10" fmla="*/ 91 w 233"/>
                <a:gd name="T11" fmla="*/ 359 h 359"/>
                <a:gd name="T12" fmla="*/ 233 w 233"/>
                <a:gd name="T13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3" h="359">
                  <a:moveTo>
                    <a:pt x="233" y="0"/>
                  </a:moveTo>
                  <a:cubicBezTo>
                    <a:pt x="194" y="0"/>
                    <a:pt x="194" y="0"/>
                    <a:pt x="194" y="0"/>
                  </a:cubicBezTo>
                  <a:cubicBezTo>
                    <a:pt x="72" y="252"/>
                    <a:pt x="72" y="252"/>
                    <a:pt x="72" y="25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1" y="151"/>
                    <a:pt x="23" y="184"/>
                    <a:pt x="35" y="217"/>
                  </a:cubicBezTo>
                  <a:cubicBezTo>
                    <a:pt x="53" y="265"/>
                    <a:pt x="72" y="312"/>
                    <a:pt x="91" y="359"/>
                  </a:cubicBezTo>
                  <a:cubicBezTo>
                    <a:pt x="161" y="181"/>
                    <a:pt x="215" y="62"/>
                    <a:pt x="23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7"/>
            <p:cNvSpPr/>
            <p:nvPr/>
          </p:nvSpPr>
          <p:spPr bwMode="auto">
            <a:xfrm>
              <a:off x="5951" y="3078"/>
              <a:ext cx="73" cy="73"/>
            </a:xfrm>
            <a:custGeom>
              <a:avLst/>
              <a:gdLst>
                <a:gd name="T0" fmla="*/ 35 w 36"/>
                <a:gd name="T1" fmla="*/ 18 h 36"/>
                <a:gd name="T2" fmla="*/ 18 w 36"/>
                <a:gd name="T3" fmla="*/ 36 h 36"/>
                <a:gd name="T4" fmla="*/ 0 w 36"/>
                <a:gd name="T5" fmla="*/ 19 h 36"/>
                <a:gd name="T6" fmla="*/ 17 w 36"/>
                <a:gd name="T7" fmla="*/ 1 h 36"/>
                <a:gd name="T8" fmla="*/ 35 w 36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35" y="18"/>
                  </a:moveTo>
                  <a:cubicBezTo>
                    <a:pt x="36" y="27"/>
                    <a:pt x="28" y="36"/>
                    <a:pt x="18" y="36"/>
                  </a:cubicBezTo>
                  <a:cubicBezTo>
                    <a:pt x="9" y="36"/>
                    <a:pt x="1" y="29"/>
                    <a:pt x="0" y="19"/>
                  </a:cubicBezTo>
                  <a:cubicBezTo>
                    <a:pt x="0" y="9"/>
                    <a:pt x="7" y="1"/>
                    <a:pt x="17" y="1"/>
                  </a:cubicBezTo>
                  <a:cubicBezTo>
                    <a:pt x="27" y="0"/>
                    <a:pt x="35" y="8"/>
                    <a:pt x="35" y="18"/>
                  </a:cubicBezTo>
                  <a:close/>
                </a:path>
              </a:pathLst>
            </a:custGeom>
            <a:solidFill>
              <a:srgbClr val="FFCD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8"/>
            <p:cNvSpPr/>
            <p:nvPr/>
          </p:nvSpPr>
          <p:spPr bwMode="auto">
            <a:xfrm>
              <a:off x="5988" y="3048"/>
              <a:ext cx="427" cy="175"/>
            </a:xfrm>
            <a:custGeom>
              <a:avLst/>
              <a:gdLst>
                <a:gd name="T0" fmla="*/ 0 w 212"/>
                <a:gd name="T1" fmla="*/ 16 h 87"/>
                <a:gd name="T2" fmla="*/ 111 w 212"/>
                <a:gd name="T3" fmla="*/ 2 h 87"/>
                <a:gd name="T4" fmla="*/ 186 w 212"/>
                <a:gd name="T5" fmla="*/ 44 h 87"/>
                <a:gd name="T6" fmla="*/ 199 w 212"/>
                <a:gd name="T7" fmla="*/ 87 h 87"/>
                <a:gd name="T8" fmla="*/ 110 w 212"/>
                <a:gd name="T9" fmla="*/ 41 h 87"/>
                <a:gd name="T10" fmla="*/ 2 w 212"/>
                <a:gd name="T11" fmla="*/ 51 h 87"/>
                <a:gd name="T12" fmla="*/ 0 w 212"/>
                <a:gd name="T13" fmla="*/ 1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87">
                  <a:moveTo>
                    <a:pt x="0" y="16"/>
                  </a:moveTo>
                  <a:cubicBezTo>
                    <a:pt x="0" y="16"/>
                    <a:pt x="88" y="5"/>
                    <a:pt x="111" y="2"/>
                  </a:cubicBezTo>
                  <a:cubicBezTo>
                    <a:pt x="134" y="0"/>
                    <a:pt x="157" y="27"/>
                    <a:pt x="186" y="44"/>
                  </a:cubicBezTo>
                  <a:cubicBezTo>
                    <a:pt x="212" y="59"/>
                    <a:pt x="199" y="87"/>
                    <a:pt x="199" y="87"/>
                  </a:cubicBezTo>
                  <a:cubicBezTo>
                    <a:pt x="199" y="87"/>
                    <a:pt x="128" y="56"/>
                    <a:pt x="110" y="41"/>
                  </a:cubicBezTo>
                  <a:cubicBezTo>
                    <a:pt x="96" y="30"/>
                    <a:pt x="2" y="51"/>
                    <a:pt x="2" y="51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FFCD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9"/>
            <p:cNvSpPr/>
            <p:nvPr/>
          </p:nvSpPr>
          <p:spPr bwMode="auto">
            <a:xfrm>
              <a:off x="5949" y="3213"/>
              <a:ext cx="81" cy="81"/>
            </a:xfrm>
            <a:custGeom>
              <a:avLst/>
              <a:gdLst>
                <a:gd name="T0" fmla="*/ 36 w 40"/>
                <a:gd name="T1" fmla="*/ 13 h 40"/>
                <a:gd name="T2" fmla="*/ 27 w 40"/>
                <a:gd name="T3" fmla="*/ 36 h 40"/>
                <a:gd name="T4" fmla="*/ 4 w 40"/>
                <a:gd name="T5" fmla="*/ 27 h 40"/>
                <a:gd name="T6" fmla="*/ 13 w 40"/>
                <a:gd name="T7" fmla="*/ 4 h 40"/>
                <a:gd name="T8" fmla="*/ 36 w 40"/>
                <a:gd name="T9" fmla="*/ 1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36" y="13"/>
                  </a:moveTo>
                  <a:cubicBezTo>
                    <a:pt x="40" y="22"/>
                    <a:pt x="36" y="33"/>
                    <a:pt x="27" y="36"/>
                  </a:cubicBezTo>
                  <a:cubicBezTo>
                    <a:pt x="18" y="40"/>
                    <a:pt x="7" y="36"/>
                    <a:pt x="4" y="27"/>
                  </a:cubicBezTo>
                  <a:cubicBezTo>
                    <a:pt x="0" y="18"/>
                    <a:pt x="4" y="8"/>
                    <a:pt x="13" y="4"/>
                  </a:cubicBezTo>
                  <a:cubicBezTo>
                    <a:pt x="22" y="0"/>
                    <a:pt x="32" y="4"/>
                    <a:pt x="36" y="13"/>
                  </a:cubicBezTo>
                  <a:close/>
                </a:path>
              </a:pathLst>
            </a:custGeom>
            <a:solidFill>
              <a:srgbClr val="FFCD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0"/>
            <p:cNvSpPr/>
            <p:nvPr/>
          </p:nvSpPr>
          <p:spPr bwMode="auto">
            <a:xfrm>
              <a:off x="5977" y="3096"/>
              <a:ext cx="430" cy="190"/>
            </a:xfrm>
            <a:custGeom>
              <a:avLst/>
              <a:gdLst>
                <a:gd name="T0" fmla="*/ 0 w 213"/>
                <a:gd name="T1" fmla="*/ 61 h 94"/>
                <a:gd name="T2" fmla="*/ 99 w 213"/>
                <a:gd name="T3" fmla="*/ 10 h 94"/>
                <a:gd name="T4" fmla="*/ 184 w 213"/>
                <a:gd name="T5" fmla="*/ 23 h 94"/>
                <a:gd name="T6" fmla="*/ 211 w 213"/>
                <a:gd name="T7" fmla="*/ 59 h 94"/>
                <a:gd name="T8" fmla="*/ 111 w 213"/>
                <a:gd name="T9" fmla="*/ 47 h 94"/>
                <a:gd name="T10" fmla="*/ 14 w 213"/>
                <a:gd name="T11" fmla="*/ 94 h 94"/>
                <a:gd name="T12" fmla="*/ 0 w 213"/>
                <a:gd name="T13" fmla="*/ 6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3" h="94">
                  <a:moveTo>
                    <a:pt x="0" y="61"/>
                  </a:moveTo>
                  <a:cubicBezTo>
                    <a:pt x="0" y="61"/>
                    <a:pt x="78" y="21"/>
                    <a:pt x="99" y="10"/>
                  </a:cubicBezTo>
                  <a:cubicBezTo>
                    <a:pt x="119" y="0"/>
                    <a:pt x="151" y="17"/>
                    <a:pt x="184" y="23"/>
                  </a:cubicBezTo>
                  <a:cubicBezTo>
                    <a:pt x="213" y="28"/>
                    <a:pt x="211" y="59"/>
                    <a:pt x="211" y="59"/>
                  </a:cubicBezTo>
                  <a:cubicBezTo>
                    <a:pt x="211" y="59"/>
                    <a:pt x="134" y="55"/>
                    <a:pt x="111" y="47"/>
                  </a:cubicBezTo>
                  <a:cubicBezTo>
                    <a:pt x="95" y="41"/>
                    <a:pt x="14" y="94"/>
                    <a:pt x="14" y="94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rgbClr val="FFCD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1"/>
            <p:cNvSpPr/>
            <p:nvPr/>
          </p:nvSpPr>
          <p:spPr bwMode="auto">
            <a:xfrm>
              <a:off x="5943" y="3245"/>
              <a:ext cx="81" cy="81"/>
            </a:xfrm>
            <a:custGeom>
              <a:avLst/>
              <a:gdLst>
                <a:gd name="T0" fmla="*/ 36 w 40"/>
                <a:gd name="T1" fmla="*/ 14 h 40"/>
                <a:gd name="T2" fmla="*/ 26 w 40"/>
                <a:gd name="T3" fmla="*/ 37 h 40"/>
                <a:gd name="T4" fmla="*/ 3 w 40"/>
                <a:gd name="T5" fmla="*/ 27 h 40"/>
                <a:gd name="T6" fmla="*/ 13 w 40"/>
                <a:gd name="T7" fmla="*/ 4 h 40"/>
                <a:gd name="T8" fmla="*/ 36 w 40"/>
                <a:gd name="T9" fmla="*/ 1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36" y="14"/>
                  </a:moveTo>
                  <a:cubicBezTo>
                    <a:pt x="40" y="23"/>
                    <a:pt x="35" y="33"/>
                    <a:pt x="26" y="37"/>
                  </a:cubicBezTo>
                  <a:cubicBezTo>
                    <a:pt x="17" y="40"/>
                    <a:pt x="7" y="36"/>
                    <a:pt x="3" y="27"/>
                  </a:cubicBezTo>
                  <a:cubicBezTo>
                    <a:pt x="0" y="18"/>
                    <a:pt x="4" y="8"/>
                    <a:pt x="13" y="4"/>
                  </a:cubicBezTo>
                  <a:cubicBezTo>
                    <a:pt x="22" y="0"/>
                    <a:pt x="32" y="5"/>
                    <a:pt x="36" y="14"/>
                  </a:cubicBezTo>
                  <a:close/>
                </a:path>
              </a:pathLst>
            </a:custGeom>
            <a:solidFill>
              <a:srgbClr val="FFCD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2"/>
            <p:cNvSpPr/>
            <p:nvPr/>
          </p:nvSpPr>
          <p:spPr bwMode="auto">
            <a:xfrm>
              <a:off x="5971" y="3128"/>
              <a:ext cx="430" cy="190"/>
            </a:xfrm>
            <a:custGeom>
              <a:avLst/>
              <a:gdLst>
                <a:gd name="T0" fmla="*/ 0 w 213"/>
                <a:gd name="T1" fmla="*/ 62 h 94"/>
                <a:gd name="T2" fmla="*/ 98 w 213"/>
                <a:gd name="T3" fmla="*/ 11 h 94"/>
                <a:gd name="T4" fmla="*/ 183 w 213"/>
                <a:gd name="T5" fmla="*/ 23 h 94"/>
                <a:gd name="T6" fmla="*/ 211 w 213"/>
                <a:gd name="T7" fmla="*/ 59 h 94"/>
                <a:gd name="T8" fmla="*/ 111 w 213"/>
                <a:gd name="T9" fmla="*/ 47 h 94"/>
                <a:gd name="T10" fmla="*/ 14 w 213"/>
                <a:gd name="T11" fmla="*/ 94 h 94"/>
                <a:gd name="T12" fmla="*/ 0 w 213"/>
                <a:gd name="T13" fmla="*/ 6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3" h="94">
                  <a:moveTo>
                    <a:pt x="0" y="62"/>
                  </a:moveTo>
                  <a:cubicBezTo>
                    <a:pt x="0" y="62"/>
                    <a:pt x="78" y="21"/>
                    <a:pt x="98" y="11"/>
                  </a:cubicBezTo>
                  <a:cubicBezTo>
                    <a:pt x="119" y="0"/>
                    <a:pt x="151" y="18"/>
                    <a:pt x="183" y="23"/>
                  </a:cubicBezTo>
                  <a:cubicBezTo>
                    <a:pt x="213" y="28"/>
                    <a:pt x="211" y="59"/>
                    <a:pt x="211" y="59"/>
                  </a:cubicBezTo>
                  <a:cubicBezTo>
                    <a:pt x="211" y="59"/>
                    <a:pt x="134" y="55"/>
                    <a:pt x="111" y="47"/>
                  </a:cubicBezTo>
                  <a:cubicBezTo>
                    <a:pt x="95" y="42"/>
                    <a:pt x="14" y="94"/>
                    <a:pt x="14" y="9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FFCD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33"/>
            <p:cNvSpPr/>
            <p:nvPr/>
          </p:nvSpPr>
          <p:spPr bwMode="auto">
            <a:xfrm>
              <a:off x="6028" y="3265"/>
              <a:ext cx="80" cy="81"/>
            </a:xfrm>
            <a:custGeom>
              <a:avLst/>
              <a:gdLst>
                <a:gd name="T0" fmla="*/ 36 w 40"/>
                <a:gd name="T1" fmla="*/ 13 h 40"/>
                <a:gd name="T2" fmla="*/ 27 w 40"/>
                <a:gd name="T3" fmla="*/ 36 h 40"/>
                <a:gd name="T4" fmla="*/ 3 w 40"/>
                <a:gd name="T5" fmla="*/ 27 h 40"/>
                <a:gd name="T6" fmla="*/ 13 w 40"/>
                <a:gd name="T7" fmla="*/ 4 h 40"/>
                <a:gd name="T8" fmla="*/ 36 w 40"/>
                <a:gd name="T9" fmla="*/ 1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36" y="13"/>
                  </a:moveTo>
                  <a:cubicBezTo>
                    <a:pt x="40" y="22"/>
                    <a:pt x="36" y="33"/>
                    <a:pt x="27" y="36"/>
                  </a:cubicBezTo>
                  <a:cubicBezTo>
                    <a:pt x="18" y="40"/>
                    <a:pt x="7" y="36"/>
                    <a:pt x="3" y="27"/>
                  </a:cubicBezTo>
                  <a:cubicBezTo>
                    <a:pt x="0" y="18"/>
                    <a:pt x="4" y="8"/>
                    <a:pt x="13" y="4"/>
                  </a:cubicBezTo>
                  <a:cubicBezTo>
                    <a:pt x="22" y="0"/>
                    <a:pt x="32" y="4"/>
                    <a:pt x="36" y="13"/>
                  </a:cubicBezTo>
                  <a:close/>
                </a:path>
              </a:pathLst>
            </a:custGeom>
            <a:solidFill>
              <a:srgbClr val="FFCD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4"/>
            <p:cNvSpPr/>
            <p:nvPr/>
          </p:nvSpPr>
          <p:spPr bwMode="auto">
            <a:xfrm>
              <a:off x="6056" y="3149"/>
              <a:ext cx="429" cy="189"/>
            </a:xfrm>
            <a:custGeom>
              <a:avLst/>
              <a:gdLst>
                <a:gd name="T0" fmla="*/ 0 w 213"/>
                <a:gd name="T1" fmla="*/ 61 h 94"/>
                <a:gd name="T2" fmla="*/ 99 w 213"/>
                <a:gd name="T3" fmla="*/ 10 h 94"/>
                <a:gd name="T4" fmla="*/ 184 w 213"/>
                <a:gd name="T5" fmla="*/ 23 h 94"/>
                <a:gd name="T6" fmla="*/ 211 w 213"/>
                <a:gd name="T7" fmla="*/ 59 h 94"/>
                <a:gd name="T8" fmla="*/ 111 w 213"/>
                <a:gd name="T9" fmla="*/ 47 h 94"/>
                <a:gd name="T10" fmla="*/ 14 w 213"/>
                <a:gd name="T11" fmla="*/ 94 h 94"/>
                <a:gd name="T12" fmla="*/ 0 w 213"/>
                <a:gd name="T13" fmla="*/ 6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3" h="94">
                  <a:moveTo>
                    <a:pt x="0" y="61"/>
                  </a:moveTo>
                  <a:cubicBezTo>
                    <a:pt x="0" y="61"/>
                    <a:pt x="78" y="21"/>
                    <a:pt x="99" y="10"/>
                  </a:cubicBezTo>
                  <a:cubicBezTo>
                    <a:pt x="119" y="0"/>
                    <a:pt x="151" y="17"/>
                    <a:pt x="184" y="23"/>
                  </a:cubicBezTo>
                  <a:cubicBezTo>
                    <a:pt x="213" y="28"/>
                    <a:pt x="211" y="59"/>
                    <a:pt x="211" y="59"/>
                  </a:cubicBezTo>
                  <a:cubicBezTo>
                    <a:pt x="211" y="59"/>
                    <a:pt x="134" y="55"/>
                    <a:pt x="111" y="47"/>
                  </a:cubicBezTo>
                  <a:cubicBezTo>
                    <a:pt x="95" y="41"/>
                    <a:pt x="14" y="94"/>
                    <a:pt x="14" y="94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rgbClr val="FFCD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5"/>
            <p:cNvSpPr/>
            <p:nvPr/>
          </p:nvSpPr>
          <p:spPr bwMode="auto">
            <a:xfrm>
              <a:off x="5607" y="3072"/>
              <a:ext cx="60" cy="60"/>
            </a:xfrm>
            <a:custGeom>
              <a:avLst/>
              <a:gdLst>
                <a:gd name="T0" fmla="*/ 1 w 30"/>
                <a:gd name="T1" fmla="*/ 13 h 30"/>
                <a:gd name="T2" fmla="*/ 13 w 30"/>
                <a:gd name="T3" fmla="*/ 29 h 30"/>
                <a:gd name="T4" fmla="*/ 29 w 30"/>
                <a:gd name="T5" fmla="*/ 17 h 30"/>
                <a:gd name="T6" fmla="*/ 17 w 30"/>
                <a:gd name="T7" fmla="*/ 1 h 30"/>
                <a:gd name="T8" fmla="*/ 1 w 30"/>
                <a:gd name="T9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1" y="13"/>
                  </a:moveTo>
                  <a:cubicBezTo>
                    <a:pt x="0" y="21"/>
                    <a:pt x="5" y="28"/>
                    <a:pt x="13" y="29"/>
                  </a:cubicBezTo>
                  <a:cubicBezTo>
                    <a:pt x="21" y="30"/>
                    <a:pt x="28" y="24"/>
                    <a:pt x="29" y="17"/>
                  </a:cubicBezTo>
                  <a:cubicBezTo>
                    <a:pt x="30" y="9"/>
                    <a:pt x="24" y="2"/>
                    <a:pt x="17" y="1"/>
                  </a:cubicBezTo>
                  <a:cubicBezTo>
                    <a:pt x="9" y="0"/>
                    <a:pt x="2" y="5"/>
                    <a:pt x="1" y="13"/>
                  </a:cubicBezTo>
                  <a:close/>
                </a:path>
              </a:pathLst>
            </a:custGeom>
            <a:solidFill>
              <a:srgbClr val="FFCD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6"/>
            <p:cNvSpPr/>
            <p:nvPr/>
          </p:nvSpPr>
          <p:spPr bwMode="auto">
            <a:xfrm>
              <a:off x="5292" y="3028"/>
              <a:ext cx="347" cy="131"/>
            </a:xfrm>
            <a:custGeom>
              <a:avLst/>
              <a:gdLst>
                <a:gd name="T0" fmla="*/ 172 w 172"/>
                <a:gd name="T1" fmla="*/ 23 h 65"/>
                <a:gd name="T2" fmla="*/ 85 w 172"/>
                <a:gd name="T3" fmla="*/ 4 h 65"/>
                <a:gd name="T4" fmla="*/ 22 w 172"/>
                <a:gd name="T5" fmla="*/ 31 h 65"/>
                <a:gd name="T6" fmla="*/ 8 w 172"/>
                <a:gd name="T7" fmla="*/ 65 h 65"/>
                <a:gd name="T8" fmla="*/ 83 w 172"/>
                <a:gd name="T9" fmla="*/ 35 h 65"/>
                <a:gd name="T10" fmla="*/ 168 w 172"/>
                <a:gd name="T11" fmla="*/ 51 h 65"/>
                <a:gd name="T12" fmla="*/ 172 w 172"/>
                <a:gd name="T13" fmla="*/ 2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65">
                  <a:moveTo>
                    <a:pt x="172" y="23"/>
                  </a:moveTo>
                  <a:cubicBezTo>
                    <a:pt x="172" y="23"/>
                    <a:pt x="103" y="8"/>
                    <a:pt x="85" y="4"/>
                  </a:cubicBezTo>
                  <a:cubicBezTo>
                    <a:pt x="67" y="0"/>
                    <a:pt x="46" y="20"/>
                    <a:pt x="22" y="31"/>
                  </a:cubicBezTo>
                  <a:cubicBezTo>
                    <a:pt x="0" y="41"/>
                    <a:pt x="8" y="65"/>
                    <a:pt x="8" y="65"/>
                  </a:cubicBezTo>
                  <a:cubicBezTo>
                    <a:pt x="8" y="65"/>
                    <a:pt x="67" y="45"/>
                    <a:pt x="83" y="35"/>
                  </a:cubicBezTo>
                  <a:cubicBezTo>
                    <a:pt x="94" y="27"/>
                    <a:pt x="168" y="51"/>
                    <a:pt x="168" y="51"/>
                  </a:cubicBezTo>
                  <a:lnTo>
                    <a:pt x="172" y="23"/>
                  </a:lnTo>
                  <a:close/>
                </a:path>
              </a:pathLst>
            </a:custGeom>
            <a:solidFill>
              <a:srgbClr val="FFCD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7"/>
            <p:cNvSpPr/>
            <p:nvPr/>
          </p:nvSpPr>
          <p:spPr bwMode="auto">
            <a:xfrm>
              <a:off x="5593" y="3179"/>
              <a:ext cx="64" cy="66"/>
            </a:xfrm>
            <a:custGeom>
              <a:avLst/>
              <a:gdLst>
                <a:gd name="T0" fmla="*/ 3 w 32"/>
                <a:gd name="T1" fmla="*/ 10 h 33"/>
                <a:gd name="T2" fmla="*/ 9 w 32"/>
                <a:gd name="T3" fmla="*/ 29 h 33"/>
                <a:gd name="T4" fmla="*/ 28 w 32"/>
                <a:gd name="T5" fmla="*/ 23 h 33"/>
                <a:gd name="T6" fmla="*/ 23 w 32"/>
                <a:gd name="T7" fmla="*/ 4 h 33"/>
                <a:gd name="T8" fmla="*/ 3 w 32"/>
                <a:gd name="T9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3">
                  <a:moveTo>
                    <a:pt x="3" y="10"/>
                  </a:moveTo>
                  <a:cubicBezTo>
                    <a:pt x="0" y="17"/>
                    <a:pt x="2" y="25"/>
                    <a:pt x="9" y="29"/>
                  </a:cubicBezTo>
                  <a:cubicBezTo>
                    <a:pt x="16" y="33"/>
                    <a:pt x="25" y="30"/>
                    <a:pt x="28" y="23"/>
                  </a:cubicBezTo>
                  <a:cubicBezTo>
                    <a:pt x="32" y="16"/>
                    <a:pt x="29" y="8"/>
                    <a:pt x="23" y="4"/>
                  </a:cubicBezTo>
                  <a:cubicBezTo>
                    <a:pt x="16" y="0"/>
                    <a:pt x="7" y="3"/>
                    <a:pt x="3" y="10"/>
                  </a:cubicBezTo>
                  <a:close/>
                </a:path>
              </a:pathLst>
            </a:custGeom>
            <a:solidFill>
              <a:srgbClr val="FFCD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8"/>
            <p:cNvSpPr/>
            <p:nvPr/>
          </p:nvSpPr>
          <p:spPr bwMode="auto">
            <a:xfrm>
              <a:off x="5298" y="3070"/>
              <a:ext cx="339" cy="167"/>
            </a:xfrm>
            <a:custGeom>
              <a:avLst/>
              <a:gdLst>
                <a:gd name="T0" fmla="*/ 168 w 168"/>
                <a:gd name="T1" fmla="*/ 58 h 83"/>
                <a:gd name="T2" fmla="*/ 93 w 168"/>
                <a:gd name="T3" fmla="*/ 10 h 83"/>
                <a:gd name="T4" fmla="*/ 25 w 168"/>
                <a:gd name="T5" fmla="*/ 13 h 83"/>
                <a:gd name="T6" fmla="*/ 0 w 168"/>
                <a:gd name="T7" fmla="*/ 40 h 83"/>
                <a:gd name="T8" fmla="*/ 80 w 168"/>
                <a:gd name="T9" fmla="*/ 38 h 83"/>
                <a:gd name="T10" fmla="*/ 154 w 168"/>
                <a:gd name="T11" fmla="*/ 83 h 83"/>
                <a:gd name="T12" fmla="*/ 168 w 168"/>
                <a:gd name="T13" fmla="*/ 5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83">
                  <a:moveTo>
                    <a:pt x="168" y="58"/>
                  </a:moveTo>
                  <a:cubicBezTo>
                    <a:pt x="168" y="58"/>
                    <a:pt x="109" y="20"/>
                    <a:pt x="93" y="10"/>
                  </a:cubicBezTo>
                  <a:cubicBezTo>
                    <a:pt x="78" y="0"/>
                    <a:pt x="51" y="11"/>
                    <a:pt x="25" y="13"/>
                  </a:cubicBezTo>
                  <a:cubicBezTo>
                    <a:pt x="1" y="15"/>
                    <a:pt x="0" y="40"/>
                    <a:pt x="0" y="40"/>
                  </a:cubicBezTo>
                  <a:cubicBezTo>
                    <a:pt x="0" y="40"/>
                    <a:pt x="62" y="42"/>
                    <a:pt x="80" y="38"/>
                  </a:cubicBezTo>
                  <a:cubicBezTo>
                    <a:pt x="94" y="35"/>
                    <a:pt x="154" y="83"/>
                    <a:pt x="154" y="83"/>
                  </a:cubicBezTo>
                  <a:lnTo>
                    <a:pt x="168" y="58"/>
                  </a:lnTo>
                  <a:close/>
                </a:path>
              </a:pathLst>
            </a:custGeom>
            <a:solidFill>
              <a:srgbClr val="FFCD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39"/>
            <p:cNvSpPr/>
            <p:nvPr/>
          </p:nvSpPr>
          <p:spPr bwMode="auto">
            <a:xfrm>
              <a:off x="5595" y="3207"/>
              <a:ext cx="64" cy="65"/>
            </a:xfrm>
            <a:custGeom>
              <a:avLst/>
              <a:gdLst>
                <a:gd name="T0" fmla="*/ 4 w 32"/>
                <a:gd name="T1" fmla="*/ 9 h 32"/>
                <a:gd name="T2" fmla="*/ 10 w 32"/>
                <a:gd name="T3" fmla="*/ 28 h 32"/>
                <a:gd name="T4" fmla="*/ 29 w 32"/>
                <a:gd name="T5" fmla="*/ 22 h 32"/>
                <a:gd name="T6" fmla="*/ 23 w 32"/>
                <a:gd name="T7" fmla="*/ 3 h 32"/>
                <a:gd name="T8" fmla="*/ 4 w 32"/>
                <a:gd name="T9" fmla="*/ 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4" y="9"/>
                  </a:moveTo>
                  <a:cubicBezTo>
                    <a:pt x="0" y="16"/>
                    <a:pt x="3" y="24"/>
                    <a:pt x="10" y="28"/>
                  </a:cubicBezTo>
                  <a:cubicBezTo>
                    <a:pt x="16" y="32"/>
                    <a:pt x="25" y="29"/>
                    <a:pt x="29" y="22"/>
                  </a:cubicBezTo>
                  <a:cubicBezTo>
                    <a:pt x="32" y="15"/>
                    <a:pt x="30" y="7"/>
                    <a:pt x="23" y="3"/>
                  </a:cubicBezTo>
                  <a:cubicBezTo>
                    <a:pt x="16" y="0"/>
                    <a:pt x="7" y="2"/>
                    <a:pt x="4" y="9"/>
                  </a:cubicBezTo>
                  <a:close/>
                </a:path>
              </a:pathLst>
            </a:custGeom>
            <a:solidFill>
              <a:srgbClr val="FFCD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0"/>
            <p:cNvSpPr/>
            <p:nvPr/>
          </p:nvSpPr>
          <p:spPr bwMode="auto">
            <a:xfrm>
              <a:off x="5300" y="3096"/>
              <a:ext cx="339" cy="167"/>
            </a:xfrm>
            <a:custGeom>
              <a:avLst/>
              <a:gdLst>
                <a:gd name="T0" fmla="*/ 168 w 168"/>
                <a:gd name="T1" fmla="*/ 58 h 83"/>
                <a:gd name="T2" fmla="*/ 94 w 168"/>
                <a:gd name="T3" fmla="*/ 10 h 83"/>
                <a:gd name="T4" fmla="*/ 25 w 168"/>
                <a:gd name="T5" fmla="*/ 13 h 83"/>
                <a:gd name="T6" fmla="*/ 0 w 168"/>
                <a:gd name="T7" fmla="*/ 40 h 83"/>
                <a:gd name="T8" fmla="*/ 81 w 168"/>
                <a:gd name="T9" fmla="*/ 38 h 83"/>
                <a:gd name="T10" fmla="*/ 155 w 168"/>
                <a:gd name="T11" fmla="*/ 83 h 83"/>
                <a:gd name="T12" fmla="*/ 168 w 168"/>
                <a:gd name="T13" fmla="*/ 5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83">
                  <a:moveTo>
                    <a:pt x="168" y="58"/>
                  </a:moveTo>
                  <a:cubicBezTo>
                    <a:pt x="168" y="58"/>
                    <a:pt x="109" y="20"/>
                    <a:pt x="94" y="10"/>
                  </a:cubicBezTo>
                  <a:cubicBezTo>
                    <a:pt x="78" y="0"/>
                    <a:pt x="51" y="11"/>
                    <a:pt x="25" y="13"/>
                  </a:cubicBezTo>
                  <a:cubicBezTo>
                    <a:pt x="1" y="15"/>
                    <a:pt x="0" y="40"/>
                    <a:pt x="0" y="40"/>
                  </a:cubicBezTo>
                  <a:cubicBezTo>
                    <a:pt x="0" y="40"/>
                    <a:pt x="62" y="42"/>
                    <a:pt x="81" y="38"/>
                  </a:cubicBezTo>
                  <a:cubicBezTo>
                    <a:pt x="94" y="35"/>
                    <a:pt x="155" y="83"/>
                    <a:pt x="155" y="83"/>
                  </a:cubicBezTo>
                  <a:lnTo>
                    <a:pt x="168" y="58"/>
                  </a:lnTo>
                  <a:close/>
                </a:path>
              </a:pathLst>
            </a:custGeom>
            <a:solidFill>
              <a:srgbClr val="FFCD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41"/>
            <p:cNvSpPr/>
            <p:nvPr/>
          </p:nvSpPr>
          <p:spPr bwMode="auto">
            <a:xfrm>
              <a:off x="5526" y="3215"/>
              <a:ext cx="65" cy="65"/>
            </a:xfrm>
            <a:custGeom>
              <a:avLst/>
              <a:gdLst>
                <a:gd name="T0" fmla="*/ 4 w 32"/>
                <a:gd name="T1" fmla="*/ 10 h 32"/>
                <a:gd name="T2" fmla="*/ 9 w 32"/>
                <a:gd name="T3" fmla="*/ 29 h 32"/>
                <a:gd name="T4" fmla="*/ 28 w 32"/>
                <a:gd name="T5" fmla="*/ 23 h 32"/>
                <a:gd name="T6" fmla="*/ 23 w 32"/>
                <a:gd name="T7" fmla="*/ 4 h 32"/>
                <a:gd name="T8" fmla="*/ 4 w 32"/>
                <a:gd name="T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4" y="10"/>
                  </a:moveTo>
                  <a:cubicBezTo>
                    <a:pt x="0" y="16"/>
                    <a:pt x="2" y="25"/>
                    <a:pt x="9" y="29"/>
                  </a:cubicBezTo>
                  <a:cubicBezTo>
                    <a:pt x="16" y="32"/>
                    <a:pt x="25" y="30"/>
                    <a:pt x="28" y="23"/>
                  </a:cubicBezTo>
                  <a:cubicBezTo>
                    <a:pt x="32" y="16"/>
                    <a:pt x="30" y="7"/>
                    <a:pt x="23" y="4"/>
                  </a:cubicBezTo>
                  <a:cubicBezTo>
                    <a:pt x="16" y="0"/>
                    <a:pt x="7" y="3"/>
                    <a:pt x="4" y="10"/>
                  </a:cubicBezTo>
                  <a:close/>
                </a:path>
              </a:pathLst>
            </a:custGeom>
            <a:solidFill>
              <a:srgbClr val="FFCD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5232" y="3104"/>
              <a:ext cx="338" cy="168"/>
            </a:xfrm>
            <a:custGeom>
              <a:avLst/>
              <a:gdLst>
                <a:gd name="T0" fmla="*/ 168 w 168"/>
                <a:gd name="T1" fmla="*/ 58 h 83"/>
                <a:gd name="T2" fmla="*/ 93 w 168"/>
                <a:gd name="T3" fmla="*/ 10 h 83"/>
                <a:gd name="T4" fmla="*/ 25 w 168"/>
                <a:gd name="T5" fmla="*/ 14 h 83"/>
                <a:gd name="T6" fmla="*/ 0 w 168"/>
                <a:gd name="T7" fmla="*/ 40 h 83"/>
                <a:gd name="T8" fmla="*/ 80 w 168"/>
                <a:gd name="T9" fmla="*/ 38 h 83"/>
                <a:gd name="T10" fmla="*/ 154 w 168"/>
                <a:gd name="T11" fmla="*/ 83 h 83"/>
                <a:gd name="T12" fmla="*/ 168 w 168"/>
                <a:gd name="T13" fmla="*/ 5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83">
                  <a:moveTo>
                    <a:pt x="168" y="58"/>
                  </a:moveTo>
                  <a:cubicBezTo>
                    <a:pt x="168" y="58"/>
                    <a:pt x="109" y="20"/>
                    <a:pt x="93" y="10"/>
                  </a:cubicBezTo>
                  <a:cubicBezTo>
                    <a:pt x="78" y="0"/>
                    <a:pt x="51" y="12"/>
                    <a:pt x="25" y="14"/>
                  </a:cubicBezTo>
                  <a:cubicBezTo>
                    <a:pt x="1" y="16"/>
                    <a:pt x="0" y="40"/>
                    <a:pt x="0" y="40"/>
                  </a:cubicBezTo>
                  <a:cubicBezTo>
                    <a:pt x="0" y="40"/>
                    <a:pt x="62" y="43"/>
                    <a:pt x="80" y="38"/>
                  </a:cubicBezTo>
                  <a:cubicBezTo>
                    <a:pt x="94" y="35"/>
                    <a:pt x="154" y="83"/>
                    <a:pt x="154" y="83"/>
                  </a:cubicBezTo>
                  <a:lnTo>
                    <a:pt x="168" y="58"/>
                  </a:lnTo>
                  <a:close/>
                </a:path>
              </a:pathLst>
            </a:custGeom>
            <a:solidFill>
              <a:srgbClr val="FFCD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3"/>
            <p:cNvSpPr/>
            <p:nvPr/>
          </p:nvSpPr>
          <p:spPr bwMode="auto">
            <a:xfrm>
              <a:off x="6082" y="2076"/>
              <a:ext cx="518" cy="508"/>
            </a:xfrm>
            <a:custGeom>
              <a:avLst/>
              <a:gdLst>
                <a:gd name="T0" fmla="*/ 0 w 518"/>
                <a:gd name="T1" fmla="*/ 0 h 508"/>
                <a:gd name="T2" fmla="*/ 518 w 518"/>
                <a:gd name="T3" fmla="*/ 0 h 508"/>
                <a:gd name="T4" fmla="*/ 272 w 518"/>
                <a:gd name="T5" fmla="*/ 508 h 508"/>
                <a:gd name="T6" fmla="*/ 0 w 518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8" h="508">
                  <a:moveTo>
                    <a:pt x="0" y="0"/>
                  </a:moveTo>
                  <a:lnTo>
                    <a:pt x="518" y="0"/>
                  </a:lnTo>
                  <a:lnTo>
                    <a:pt x="272" y="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4"/>
            <p:cNvSpPr/>
            <p:nvPr/>
          </p:nvSpPr>
          <p:spPr bwMode="auto">
            <a:xfrm>
              <a:off x="6082" y="2076"/>
              <a:ext cx="518" cy="508"/>
            </a:xfrm>
            <a:custGeom>
              <a:avLst/>
              <a:gdLst>
                <a:gd name="T0" fmla="*/ 0 w 518"/>
                <a:gd name="T1" fmla="*/ 0 h 508"/>
                <a:gd name="T2" fmla="*/ 518 w 518"/>
                <a:gd name="T3" fmla="*/ 0 h 508"/>
                <a:gd name="T4" fmla="*/ 272 w 518"/>
                <a:gd name="T5" fmla="*/ 508 h 508"/>
                <a:gd name="T6" fmla="*/ 0 w 518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8" h="508">
                  <a:moveTo>
                    <a:pt x="0" y="0"/>
                  </a:moveTo>
                  <a:lnTo>
                    <a:pt x="518" y="0"/>
                  </a:lnTo>
                  <a:lnTo>
                    <a:pt x="272" y="50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5"/>
            <p:cNvSpPr/>
            <p:nvPr/>
          </p:nvSpPr>
          <p:spPr bwMode="auto">
            <a:xfrm>
              <a:off x="6733" y="2116"/>
              <a:ext cx="687" cy="1093"/>
            </a:xfrm>
            <a:custGeom>
              <a:avLst/>
              <a:gdLst>
                <a:gd name="T0" fmla="*/ 173 w 687"/>
                <a:gd name="T1" fmla="*/ 0 h 1093"/>
                <a:gd name="T2" fmla="*/ 0 w 687"/>
                <a:gd name="T3" fmla="*/ 83 h 1093"/>
                <a:gd name="T4" fmla="*/ 0 w 687"/>
                <a:gd name="T5" fmla="*/ 272 h 1093"/>
                <a:gd name="T6" fmla="*/ 453 w 687"/>
                <a:gd name="T7" fmla="*/ 1093 h 1093"/>
                <a:gd name="T8" fmla="*/ 687 w 687"/>
                <a:gd name="T9" fmla="*/ 976 h 1093"/>
                <a:gd name="T10" fmla="*/ 173 w 687"/>
                <a:gd name="T11" fmla="*/ 0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7" h="1093">
                  <a:moveTo>
                    <a:pt x="173" y="0"/>
                  </a:moveTo>
                  <a:lnTo>
                    <a:pt x="0" y="83"/>
                  </a:lnTo>
                  <a:lnTo>
                    <a:pt x="0" y="272"/>
                  </a:lnTo>
                  <a:lnTo>
                    <a:pt x="453" y="1093"/>
                  </a:lnTo>
                  <a:lnTo>
                    <a:pt x="687" y="976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Oval 46"/>
            <p:cNvSpPr>
              <a:spLocks noChangeArrowheads="1"/>
            </p:cNvSpPr>
            <p:nvPr/>
          </p:nvSpPr>
          <p:spPr bwMode="auto">
            <a:xfrm>
              <a:off x="7114" y="3028"/>
              <a:ext cx="326" cy="2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7"/>
            <p:cNvSpPr/>
            <p:nvPr/>
          </p:nvSpPr>
          <p:spPr bwMode="auto">
            <a:xfrm>
              <a:off x="6368" y="3028"/>
              <a:ext cx="973" cy="330"/>
            </a:xfrm>
            <a:custGeom>
              <a:avLst/>
              <a:gdLst>
                <a:gd name="T0" fmla="*/ 483 w 483"/>
                <a:gd name="T1" fmla="*/ 136 h 164"/>
                <a:gd name="T2" fmla="*/ 33 w 483"/>
                <a:gd name="T3" fmla="*/ 142 h 164"/>
                <a:gd name="T4" fmla="*/ 1 w 483"/>
                <a:gd name="T5" fmla="*/ 32 h 164"/>
                <a:gd name="T6" fmla="*/ 451 w 483"/>
                <a:gd name="T7" fmla="*/ 0 h 164"/>
                <a:gd name="T8" fmla="*/ 483 w 483"/>
                <a:gd name="T9" fmla="*/ 13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3" h="164">
                  <a:moveTo>
                    <a:pt x="483" y="136"/>
                  </a:moveTo>
                  <a:cubicBezTo>
                    <a:pt x="458" y="152"/>
                    <a:pt x="66" y="164"/>
                    <a:pt x="33" y="142"/>
                  </a:cubicBezTo>
                  <a:cubicBezTo>
                    <a:pt x="0" y="121"/>
                    <a:pt x="1" y="32"/>
                    <a:pt x="1" y="32"/>
                  </a:cubicBezTo>
                  <a:cubicBezTo>
                    <a:pt x="112" y="1"/>
                    <a:pt x="451" y="0"/>
                    <a:pt x="451" y="0"/>
                  </a:cubicBezTo>
                  <a:lnTo>
                    <a:pt x="483" y="13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48"/>
            <p:cNvSpPr/>
            <p:nvPr/>
          </p:nvSpPr>
          <p:spPr bwMode="auto">
            <a:xfrm>
              <a:off x="3640" y="3657"/>
              <a:ext cx="4042" cy="661"/>
            </a:xfrm>
            <a:custGeom>
              <a:avLst/>
              <a:gdLst>
                <a:gd name="T0" fmla="*/ 4038 w 4042"/>
                <a:gd name="T1" fmla="*/ 661 h 661"/>
                <a:gd name="T2" fmla="*/ 0 w 4042"/>
                <a:gd name="T3" fmla="*/ 661 h 661"/>
                <a:gd name="T4" fmla="*/ 272 w 4042"/>
                <a:gd name="T5" fmla="*/ 0 h 661"/>
                <a:gd name="T6" fmla="*/ 4042 w 4042"/>
                <a:gd name="T7" fmla="*/ 0 h 661"/>
                <a:gd name="T8" fmla="*/ 4038 w 4042"/>
                <a:gd name="T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2" h="661">
                  <a:moveTo>
                    <a:pt x="4038" y="661"/>
                  </a:moveTo>
                  <a:lnTo>
                    <a:pt x="0" y="661"/>
                  </a:lnTo>
                  <a:lnTo>
                    <a:pt x="272" y="0"/>
                  </a:lnTo>
                  <a:lnTo>
                    <a:pt x="4042" y="0"/>
                  </a:lnTo>
                  <a:lnTo>
                    <a:pt x="4038" y="661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49"/>
            <p:cNvSpPr/>
            <p:nvPr/>
          </p:nvSpPr>
          <p:spPr bwMode="auto">
            <a:xfrm>
              <a:off x="3640" y="3657"/>
              <a:ext cx="4042" cy="661"/>
            </a:xfrm>
            <a:custGeom>
              <a:avLst/>
              <a:gdLst>
                <a:gd name="T0" fmla="*/ 4038 w 4042"/>
                <a:gd name="T1" fmla="*/ 661 h 661"/>
                <a:gd name="T2" fmla="*/ 0 w 4042"/>
                <a:gd name="T3" fmla="*/ 661 h 661"/>
                <a:gd name="T4" fmla="*/ 272 w 4042"/>
                <a:gd name="T5" fmla="*/ 0 h 661"/>
                <a:gd name="T6" fmla="*/ 4042 w 4042"/>
                <a:gd name="T7" fmla="*/ 0 h 661"/>
                <a:gd name="T8" fmla="*/ 4038 w 4042"/>
                <a:gd name="T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2" h="661">
                  <a:moveTo>
                    <a:pt x="4038" y="661"/>
                  </a:moveTo>
                  <a:lnTo>
                    <a:pt x="0" y="661"/>
                  </a:lnTo>
                  <a:lnTo>
                    <a:pt x="272" y="0"/>
                  </a:lnTo>
                  <a:lnTo>
                    <a:pt x="4042" y="0"/>
                  </a:lnTo>
                  <a:lnTo>
                    <a:pt x="4038" y="6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50"/>
            <p:cNvSpPr/>
            <p:nvPr/>
          </p:nvSpPr>
          <p:spPr bwMode="auto">
            <a:xfrm>
              <a:off x="3912" y="3657"/>
              <a:ext cx="3770" cy="310"/>
            </a:xfrm>
            <a:custGeom>
              <a:avLst/>
              <a:gdLst>
                <a:gd name="T0" fmla="*/ 3770 w 3770"/>
                <a:gd name="T1" fmla="*/ 0 h 310"/>
                <a:gd name="T2" fmla="*/ 0 w 3770"/>
                <a:gd name="T3" fmla="*/ 0 h 310"/>
                <a:gd name="T4" fmla="*/ 3770 w 3770"/>
                <a:gd name="T5" fmla="*/ 0 h 310"/>
                <a:gd name="T6" fmla="*/ 3768 w 3770"/>
                <a:gd name="T7" fmla="*/ 310 h 310"/>
                <a:gd name="T8" fmla="*/ 3770 w 3770"/>
                <a:gd name="T9" fmla="*/ 310 h 310"/>
                <a:gd name="T10" fmla="*/ 3770 w 3770"/>
                <a:gd name="T11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70" h="310">
                  <a:moveTo>
                    <a:pt x="3770" y="0"/>
                  </a:moveTo>
                  <a:lnTo>
                    <a:pt x="0" y="0"/>
                  </a:lnTo>
                  <a:lnTo>
                    <a:pt x="3770" y="0"/>
                  </a:lnTo>
                  <a:lnTo>
                    <a:pt x="3768" y="310"/>
                  </a:lnTo>
                  <a:lnTo>
                    <a:pt x="3770" y="310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51"/>
            <p:cNvSpPr/>
            <p:nvPr/>
          </p:nvSpPr>
          <p:spPr bwMode="auto">
            <a:xfrm>
              <a:off x="3912" y="3657"/>
              <a:ext cx="3770" cy="310"/>
            </a:xfrm>
            <a:custGeom>
              <a:avLst/>
              <a:gdLst>
                <a:gd name="T0" fmla="*/ 3770 w 3770"/>
                <a:gd name="T1" fmla="*/ 0 h 310"/>
                <a:gd name="T2" fmla="*/ 0 w 3770"/>
                <a:gd name="T3" fmla="*/ 0 h 310"/>
                <a:gd name="T4" fmla="*/ 3770 w 3770"/>
                <a:gd name="T5" fmla="*/ 0 h 310"/>
                <a:gd name="T6" fmla="*/ 3768 w 3770"/>
                <a:gd name="T7" fmla="*/ 310 h 310"/>
                <a:gd name="T8" fmla="*/ 3770 w 3770"/>
                <a:gd name="T9" fmla="*/ 310 h 310"/>
                <a:gd name="T10" fmla="*/ 3770 w 3770"/>
                <a:gd name="T11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70" h="310">
                  <a:moveTo>
                    <a:pt x="3770" y="0"/>
                  </a:moveTo>
                  <a:lnTo>
                    <a:pt x="0" y="0"/>
                  </a:lnTo>
                  <a:lnTo>
                    <a:pt x="3770" y="0"/>
                  </a:lnTo>
                  <a:lnTo>
                    <a:pt x="3768" y="310"/>
                  </a:lnTo>
                  <a:lnTo>
                    <a:pt x="3770" y="310"/>
                  </a:lnTo>
                  <a:lnTo>
                    <a:pt x="377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3785" y="3657"/>
              <a:ext cx="3897" cy="310"/>
            </a:xfrm>
            <a:custGeom>
              <a:avLst/>
              <a:gdLst>
                <a:gd name="T0" fmla="*/ 3897 w 3897"/>
                <a:gd name="T1" fmla="*/ 0 h 310"/>
                <a:gd name="T2" fmla="*/ 127 w 3897"/>
                <a:gd name="T3" fmla="*/ 0 h 310"/>
                <a:gd name="T4" fmla="*/ 0 w 3897"/>
                <a:gd name="T5" fmla="*/ 310 h 310"/>
                <a:gd name="T6" fmla="*/ 3895 w 3897"/>
                <a:gd name="T7" fmla="*/ 310 h 310"/>
                <a:gd name="T8" fmla="*/ 3897 w 3897"/>
                <a:gd name="T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7" h="310">
                  <a:moveTo>
                    <a:pt x="3897" y="0"/>
                  </a:moveTo>
                  <a:lnTo>
                    <a:pt x="127" y="0"/>
                  </a:lnTo>
                  <a:lnTo>
                    <a:pt x="0" y="310"/>
                  </a:lnTo>
                  <a:lnTo>
                    <a:pt x="3895" y="310"/>
                  </a:lnTo>
                  <a:lnTo>
                    <a:pt x="3897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3785" y="3657"/>
              <a:ext cx="3897" cy="310"/>
            </a:xfrm>
            <a:custGeom>
              <a:avLst/>
              <a:gdLst>
                <a:gd name="T0" fmla="*/ 3897 w 3897"/>
                <a:gd name="T1" fmla="*/ 0 h 310"/>
                <a:gd name="T2" fmla="*/ 127 w 3897"/>
                <a:gd name="T3" fmla="*/ 0 h 310"/>
                <a:gd name="T4" fmla="*/ 0 w 3897"/>
                <a:gd name="T5" fmla="*/ 310 h 310"/>
                <a:gd name="T6" fmla="*/ 3895 w 3897"/>
                <a:gd name="T7" fmla="*/ 310 h 310"/>
                <a:gd name="T8" fmla="*/ 3897 w 3897"/>
                <a:gd name="T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7" h="310">
                  <a:moveTo>
                    <a:pt x="3897" y="0"/>
                  </a:moveTo>
                  <a:lnTo>
                    <a:pt x="127" y="0"/>
                  </a:lnTo>
                  <a:lnTo>
                    <a:pt x="0" y="310"/>
                  </a:lnTo>
                  <a:lnTo>
                    <a:pt x="3895" y="310"/>
                  </a:lnTo>
                  <a:lnTo>
                    <a:pt x="38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54"/>
            <p:cNvSpPr/>
            <p:nvPr/>
          </p:nvSpPr>
          <p:spPr bwMode="auto">
            <a:xfrm>
              <a:off x="3463" y="3334"/>
              <a:ext cx="4215" cy="363"/>
            </a:xfrm>
            <a:custGeom>
              <a:avLst/>
              <a:gdLst>
                <a:gd name="T0" fmla="*/ 2092 w 2092"/>
                <a:gd name="T1" fmla="*/ 180 h 180"/>
                <a:gd name="T2" fmla="*/ 89 w 2092"/>
                <a:gd name="T3" fmla="*/ 180 h 180"/>
                <a:gd name="T4" fmla="*/ 0 w 2092"/>
                <a:gd name="T5" fmla="*/ 91 h 180"/>
                <a:gd name="T6" fmla="*/ 0 w 2092"/>
                <a:gd name="T7" fmla="*/ 89 h 180"/>
                <a:gd name="T8" fmla="*/ 89 w 2092"/>
                <a:gd name="T9" fmla="*/ 0 h 180"/>
                <a:gd name="T10" fmla="*/ 2092 w 2092"/>
                <a:gd name="T11" fmla="*/ 0 h 180"/>
                <a:gd name="T12" fmla="*/ 2092 w 2092"/>
                <a:gd name="T13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2" h="180">
                  <a:moveTo>
                    <a:pt x="2092" y="180"/>
                  </a:moveTo>
                  <a:cubicBezTo>
                    <a:pt x="89" y="180"/>
                    <a:pt x="89" y="180"/>
                    <a:pt x="89" y="180"/>
                  </a:cubicBezTo>
                  <a:cubicBezTo>
                    <a:pt x="40" y="180"/>
                    <a:pt x="0" y="140"/>
                    <a:pt x="0" y="91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2092" y="0"/>
                    <a:pt x="2092" y="0"/>
                    <a:pt x="2092" y="0"/>
                  </a:cubicBezTo>
                  <a:lnTo>
                    <a:pt x="2092" y="18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55"/>
            <p:cNvSpPr/>
            <p:nvPr/>
          </p:nvSpPr>
          <p:spPr bwMode="auto">
            <a:xfrm>
              <a:off x="4873" y="3205"/>
              <a:ext cx="1524" cy="137"/>
            </a:xfrm>
            <a:custGeom>
              <a:avLst/>
              <a:gdLst>
                <a:gd name="T0" fmla="*/ 756 w 756"/>
                <a:gd name="T1" fmla="*/ 35 h 68"/>
                <a:gd name="T2" fmla="*/ 723 w 756"/>
                <a:gd name="T3" fmla="*/ 68 h 68"/>
                <a:gd name="T4" fmla="*/ 33 w 756"/>
                <a:gd name="T5" fmla="*/ 68 h 68"/>
                <a:gd name="T6" fmla="*/ 0 w 756"/>
                <a:gd name="T7" fmla="*/ 35 h 68"/>
                <a:gd name="T8" fmla="*/ 0 w 756"/>
                <a:gd name="T9" fmla="*/ 33 h 68"/>
                <a:gd name="T10" fmla="*/ 33 w 756"/>
                <a:gd name="T11" fmla="*/ 0 h 68"/>
                <a:gd name="T12" fmla="*/ 723 w 756"/>
                <a:gd name="T13" fmla="*/ 0 h 68"/>
                <a:gd name="T14" fmla="*/ 756 w 756"/>
                <a:gd name="T15" fmla="*/ 33 h 68"/>
                <a:gd name="T16" fmla="*/ 756 w 756"/>
                <a:gd name="T17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6" h="68">
                  <a:moveTo>
                    <a:pt x="756" y="35"/>
                  </a:moveTo>
                  <a:cubicBezTo>
                    <a:pt x="756" y="53"/>
                    <a:pt x="741" y="68"/>
                    <a:pt x="723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15" y="68"/>
                    <a:pt x="0" y="53"/>
                    <a:pt x="0" y="35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723" y="0"/>
                    <a:pt x="723" y="0"/>
                    <a:pt x="723" y="0"/>
                  </a:cubicBezTo>
                  <a:cubicBezTo>
                    <a:pt x="741" y="0"/>
                    <a:pt x="756" y="15"/>
                    <a:pt x="756" y="33"/>
                  </a:cubicBezTo>
                  <a:cubicBezTo>
                    <a:pt x="756" y="35"/>
                    <a:pt x="756" y="35"/>
                    <a:pt x="756" y="35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56"/>
            <p:cNvSpPr/>
            <p:nvPr/>
          </p:nvSpPr>
          <p:spPr bwMode="auto">
            <a:xfrm>
              <a:off x="3939" y="1649"/>
              <a:ext cx="2143" cy="1368"/>
            </a:xfrm>
            <a:custGeom>
              <a:avLst/>
              <a:gdLst>
                <a:gd name="T0" fmla="*/ 1064 w 1064"/>
                <a:gd name="T1" fmla="*/ 644 h 679"/>
                <a:gd name="T2" fmla="*/ 1027 w 1064"/>
                <a:gd name="T3" fmla="*/ 679 h 679"/>
                <a:gd name="T4" fmla="*/ 28 w 1064"/>
                <a:gd name="T5" fmla="*/ 653 h 679"/>
                <a:gd name="T6" fmla="*/ 0 w 1064"/>
                <a:gd name="T7" fmla="*/ 620 h 679"/>
                <a:gd name="T8" fmla="*/ 0 w 1064"/>
                <a:gd name="T9" fmla="*/ 82 h 679"/>
                <a:gd name="T10" fmla="*/ 28 w 1064"/>
                <a:gd name="T11" fmla="*/ 49 h 679"/>
                <a:gd name="T12" fmla="*/ 1027 w 1064"/>
                <a:gd name="T13" fmla="*/ 1 h 679"/>
                <a:gd name="T14" fmla="*/ 1064 w 1064"/>
                <a:gd name="T15" fmla="*/ 35 h 679"/>
                <a:gd name="T16" fmla="*/ 1064 w 1064"/>
                <a:gd name="T17" fmla="*/ 644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4" h="679">
                  <a:moveTo>
                    <a:pt x="1064" y="644"/>
                  </a:moveTo>
                  <a:cubicBezTo>
                    <a:pt x="1064" y="664"/>
                    <a:pt x="1047" y="679"/>
                    <a:pt x="1027" y="679"/>
                  </a:cubicBezTo>
                  <a:cubicBezTo>
                    <a:pt x="28" y="653"/>
                    <a:pt x="28" y="653"/>
                    <a:pt x="28" y="653"/>
                  </a:cubicBezTo>
                  <a:cubicBezTo>
                    <a:pt x="13" y="652"/>
                    <a:pt x="0" y="638"/>
                    <a:pt x="0" y="62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64"/>
                    <a:pt x="12" y="49"/>
                    <a:pt x="28" y="49"/>
                  </a:cubicBezTo>
                  <a:cubicBezTo>
                    <a:pt x="1027" y="1"/>
                    <a:pt x="1027" y="1"/>
                    <a:pt x="1027" y="1"/>
                  </a:cubicBezTo>
                  <a:cubicBezTo>
                    <a:pt x="1047" y="0"/>
                    <a:pt x="1064" y="15"/>
                    <a:pt x="1064" y="35"/>
                  </a:cubicBezTo>
                  <a:cubicBezTo>
                    <a:pt x="1064" y="644"/>
                    <a:pt x="1064" y="644"/>
                    <a:pt x="1064" y="64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57"/>
            <p:cNvSpPr>
              <a:spLocks noEditPoints="1"/>
            </p:cNvSpPr>
            <p:nvPr/>
          </p:nvSpPr>
          <p:spPr bwMode="auto">
            <a:xfrm>
              <a:off x="3939" y="1651"/>
              <a:ext cx="2143" cy="1366"/>
            </a:xfrm>
            <a:custGeom>
              <a:avLst/>
              <a:gdLst>
                <a:gd name="T0" fmla="*/ 283 w 1064"/>
                <a:gd name="T1" fmla="*/ 448 h 678"/>
                <a:gd name="T2" fmla="*/ 0 w 1064"/>
                <a:gd name="T3" fmla="*/ 619 h 678"/>
                <a:gd name="T4" fmla="*/ 28 w 1064"/>
                <a:gd name="T5" fmla="*/ 652 h 678"/>
                <a:gd name="T6" fmla="*/ 244 w 1064"/>
                <a:gd name="T7" fmla="*/ 657 h 678"/>
                <a:gd name="T8" fmla="*/ 244 w 1064"/>
                <a:gd name="T9" fmla="*/ 606 h 678"/>
                <a:gd name="T10" fmla="*/ 241 w 1064"/>
                <a:gd name="T11" fmla="*/ 571 h 678"/>
                <a:gd name="T12" fmla="*/ 283 w 1064"/>
                <a:gd name="T13" fmla="*/ 448 h 678"/>
                <a:gd name="T14" fmla="*/ 1029 w 1064"/>
                <a:gd name="T15" fmla="*/ 0 h 678"/>
                <a:gd name="T16" fmla="*/ 1027 w 1064"/>
                <a:gd name="T17" fmla="*/ 0 h 678"/>
                <a:gd name="T18" fmla="*/ 1027 w 1064"/>
                <a:gd name="T19" fmla="*/ 0 h 678"/>
                <a:gd name="T20" fmla="*/ 388 w 1064"/>
                <a:gd name="T21" fmla="*/ 385 h 678"/>
                <a:gd name="T22" fmla="*/ 416 w 1064"/>
                <a:gd name="T23" fmla="*/ 383 h 678"/>
                <a:gd name="T24" fmla="*/ 417 w 1064"/>
                <a:gd name="T25" fmla="*/ 383 h 678"/>
                <a:gd name="T26" fmla="*/ 597 w 1064"/>
                <a:gd name="T27" fmla="*/ 577 h 678"/>
                <a:gd name="T28" fmla="*/ 592 w 1064"/>
                <a:gd name="T29" fmla="*/ 624 h 678"/>
                <a:gd name="T30" fmla="*/ 592 w 1064"/>
                <a:gd name="T31" fmla="*/ 666 h 678"/>
                <a:gd name="T32" fmla="*/ 1027 w 1064"/>
                <a:gd name="T33" fmla="*/ 678 h 678"/>
                <a:gd name="T34" fmla="*/ 1028 w 1064"/>
                <a:gd name="T35" fmla="*/ 678 h 678"/>
                <a:gd name="T36" fmla="*/ 1064 w 1064"/>
                <a:gd name="T37" fmla="*/ 643 h 678"/>
                <a:gd name="T38" fmla="*/ 1064 w 1064"/>
                <a:gd name="T39" fmla="*/ 359 h 678"/>
                <a:gd name="T40" fmla="*/ 1064 w 1064"/>
                <a:gd name="T41" fmla="*/ 211 h 678"/>
                <a:gd name="T42" fmla="*/ 1064 w 1064"/>
                <a:gd name="T43" fmla="*/ 34 h 678"/>
                <a:gd name="T44" fmla="*/ 1029 w 1064"/>
                <a:gd name="T45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4" h="678">
                  <a:moveTo>
                    <a:pt x="283" y="448"/>
                  </a:moveTo>
                  <a:cubicBezTo>
                    <a:pt x="0" y="619"/>
                    <a:pt x="0" y="619"/>
                    <a:pt x="0" y="619"/>
                  </a:cubicBezTo>
                  <a:cubicBezTo>
                    <a:pt x="0" y="637"/>
                    <a:pt x="13" y="651"/>
                    <a:pt x="28" y="652"/>
                  </a:cubicBezTo>
                  <a:cubicBezTo>
                    <a:pt x="244" y="657"/>
                    <a:pt x="244" y="657"/>
                    <a:pt x="244" y="657"/>
                  </a:cubicBezTo>
                  <a:cubicBezTo>
                    <a:pt x="244" y="606"/>
                    <a:pt x="244" y="606"/>
                    <a:pt x="244" y="606"/>
                  </a:cubicBezTo>
                  <a:cubicBezTo>
                    <a:pt x="242" y="595"/>
                    <a:pt x="241" y="583"/>
                    <a:pt x="241" y="571"/>
                  </a:cubicBezTo>
                  <a:cubicBezTo>
                    <a:pt x="241" y="524"/>
                    <a:pt x="257" y="481"/>
                    <a:pt x="283" y="448"/>
                  </a:cubicBezTo>
                  <a:moveTo>
                    <a:pt x="1029" y="0"/>
                  </a:moveTo>
                  <a:cubicBezTo>
                    <a:pt x="1029" y="0"/>
                    <a:pt x="1028" y="0"/>
                    <a:pt x="1027" y="0"/>
                  </a:cubicBezTo>
                  <a:cubicBezTo>
                    <a:pt x="1027" y="0"/>
                    <a:pt x="1027" y="0"/>
                    <a:pt x="1027" y="0"/>
                  </a:cubicBezTo>
                  <a:cubicBezTo>
                    <a:pt x="388" y="385"/>
                    <a:pt x="388" y="385"/>
                    <a:pt x="388" y="385"/>
                  </a:cubicBezTo>
                  <a:cubicBezTo>
                    <a:pt x="397" y="384"/>
                    <a:pt x="406" y="383"/>
                    <a:pt x="416" y="383"/>
                  </a:cubicBezTo>
                  <a:cubicBezTo>
                    <a:pt x="416" y="383"/>
                    <a:pt x="416" y="383"/>
                    <a:pt x="417" y="383"/>
                  </a:cubicBezTo>
                  <a:cubicBezTo>
                    <a:pt x="516" y="383"/>
                    <a:pt x="597" y="469"/>
                    <a:pt x="597" y="577"/>
                  </a:cubicBezTo>
                  <a:cubicBezTo>
                    <a:pt x="597" y="593"/>
                    <a:pt x="595" y="609"/>
                    <a:pt x="592" y="624"/>
                  </a:cubicBezTo>
                  <a:cubicBezTo>
                    <a:pt x="592" y="666"/>
                    <a:pt x="592" y="666"/>
                    <a:pt x="592" y="666"/>
                  </a:cubicBezTo>
                  <a:cubicBezTo>
                    <a:pt x="1027" y="678"/>
                    <a:pt x="1027" y="678"/>
                    <a:pt x="1027" y="678"/>
                  </a:cubicBezTo>
                  <a:cubicBezTo>
                    <a:pt x="1028" y="678"/>
                    <a:pt x="1028" y="678"/>
                    <a:pt x="1028" y="678"/>
                  </a:cubicBezTo>
                  <a:cubicBezTo>
                    <a:pt x="1048" y="678"/>
                    <a:pt x="1064" y="662"/>
                    <a:pt x="1064" y="643"/>
                  </a:cubicBezTo>
                  <a:cubicBezTo>
                    <a:pt x="1064" y="359"/>
                    <a:pt x="1064" y="359"/>
                    <a:pt x="1064" y="359"/>
                  </a:cubicBezTo>
                  <a:cubicBezTo>
                    <a:pt x="1064" y="211"/>
                    <a:pt x="1064" y="211"/>
                    <a:pt x="1064" y="211"/>
                  </a:cubicBezTo>
                  <a:cubicBezTo>
                    <a:pt x="1064" y="34"/>
                    <a:pt x="1064" y="34"/>
                    <a:pt x="1064" y="34"/>
                  </a:cubicBezTo>
                  <a:cubicBezTo>
                    <a:pt x="1064" y="15"/>
                    <a:pt x="1048" y="0"/>
                    <a:pt x="1029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58"/>
            <p:cNvSpPr/>
            <p:nvPr/>
          </p:nvSpPr>
          <p:spPr bwMode="auto">
            <a:xfrm>
              <a:off x="4424" y="2421"/>
              <a:ext cx="717" cy="895"/>
            </a:xfrm>
            <a:custGeom>
              <a:avLst/>
              <a:gdLst>
                <a:gd name="T0" fmla="*/ 356 w 356"/>
                <a:gd name="T1" fmla="*/ 195 h 444"/>
                <a:gd name="T2" fmla="*/ 175 w 356"/>
                <a:gd name="T3" fmla="*/ 1 h 444"/>
                <a:gd name="T4" fmla="*/ 0 w 356"/>
                <a:gd name="T5" fmla="*/ 189 h 444"/>
                <a:gd name="T6" fmla="*/ 3 w 356"/>
                <a:gd name="T7" fmla="*/ 224 h 444"/>
                <a:gd name="T8" fmla="*/ 3 w 356"/>
                <a:gd name="T9" fmla="*/ 427 h 444"/>
                <a:gd name="T10" fmla="*/ 351 w 356"/>
                <a:gd name="T11" fmla="*/ 444 h 444"/>
                <a:gd name="T12" fmla="*/ 351 w 356"/>
                <a:gd name="T13" fmla="*/ 242 h 444"/>
                <a:gd name="T14" fmla="*/ 356 w 356"/>
                <a:gd name="T15" fmla="*/ 195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6" h="444">
                  <a:moveTo>
                    <a:pt x="356" y="195"/>
                  </a:moveTo>
                  <a:cubicBezTo>
                    <a:pt x="356" y="87"/>
                    <a:pt x="274" y="0"/>
                    <a:pt x="175" y="1"/>
                  </a:cubicBezTo>
                  <a:cubicBezTo>
                    <a:pt x="77" y="1"/>
                    <a:pt x="0" y="86"/>
                    <a:pt x="0" y="189"/>
                  </a:cubicBezTo>
                  <a:cubicBezTo>
                    <a:pt x="0" y="201"/>
                    <a:pt x="1" y="213"/>
                    <a:pt x="3" y="224"/>
                  </a:cubicBezTo>
                  <a:cubicBezTo>
                    <a:pt x="3" y="427"/>
                    <a:pt x="3" y="427"/>
                    <a:pt x="3" y="427"/>
                  </a:cubicBezTo>
                  <a:cubicBezTo>
                    <a:pt x="351" y="444"/>
                    <a:pt x="351" y="444"/>
                    <a:pt x="351" y="444"/>
                  </a:cubicBezTo>
                  <a:cubicBezTo>
                    <a:pt x="351" y="242"/>
                    <a:pt x="351" y="242"/>
                    <a:pt x="351" y="242"/>
                  </a:cubicBezTo>
                  <a:cubicBezTo>
                    <a:pt x="354" y="227"/>
                    <a:pt x="356" y="211"/>
                    <a:pt x="356" y="19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59"/>
            <p:cNvSpPr/>
            <p:nvPr/>
          </p:nvSpPr>
          <p:spPr bwMode="auto">
            <a:xfrm>
              <a:off x="4430" y="3086"/>
              <a:ext cx="701" cy="230"/>
            </a:xfrm>
            <a:custGeom>
              <a:avLst/>
              <a:gdLst>
                <a:gd name="T0" fmla="*/ 0 w 701"/>
                <a:gd name="T1" fmla="*/ 0 h 230"/>
                <a:gd name="T2" fmla="*/ 0 w 701"/>
                <a:gd name="T3" fmla="*/ 196 h 230"/>
                <a:gd name="T4" fmla="*/ 701 w 701"/>
                <a:gd name="T5" fmla="*/ 230 h 230"/>
                <a:gd name="T6" fmla="*/ 701 w 701"/>
                <a:gd name="T7" fmla="*/ 119 h 230"/>
                <a:gd name="T8" fmla="*/ 701 w 701"/>
                <a:gd name="T9" fmla="*/ 22 h 230"/>
                <a:gd name="T10" fmla="*/ 0 w 701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230">
                  <a:moveTo>
                    <a:pt x="0" y="0"/>
                  </a:moveTo>
                  <a:lnTo>
                    <a:pt x="0" y="196"/>
                  </a:lnTo>
                  <a:lnTo>
                    <a:pt x="701" y="230"/>
                  </a:lnTo>
                  <a:lnTo>
                    <a:pt x="701" y="119"/>
                  </a:lnTo>
                  <a:lnTo>
                    <a:pt x="701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0"/>
            <p:cNvSpPr/>
            <p:nvPr/>
          </p:nvSpPr>
          <p:spPr bwMode="auto">
            <a:xfrm>
              <a:off x="4430" y="3086"/>
              <a:ext cx="701" cy="230"/>
            </a:xfrm>
            <a:custGeom>
              <a:avLst/>
              <a:gdLst>
                <a:gd name="T0" fmla="*/ 0 w 701"/>
                <a:gd name="T1" fmla="*/ 0 h 230"/>
                <a:gd name="T2" fmla="*/ 0 w 701"/>
                <a:gd name="T3" fmla="*/ 196 h 230"/>
                <a:gd name="T4" fmla="*/ 701 w 701"/>
                <a:gd name="T5" fmla="*/ 230 h 230"/>
                <a:gd name="T6" fmla="*/ 701 w 701"/>
                <a:gd name="T7" fmla="*/ 119 h 230"/>
                <a:gd name="T8" fmla="*/ 701 w 701"/>
                <a:gd name="T9" fmla="*/ 22 h 230"/>
                <a:gd name="T10" fmla="*/ 0 w 701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230">
                  <a:moveTo>
                    <a:pt x="0" y="0"/>
                  </a:moveTo>
                  <a:lnTo>
                    <a:pt x="0" y="196"/>
                  </a:lnTo>
                  <a:lnTo>
                    <a:pt x="701" y="230"/>
                  </a:lnTo>
                  <a:lnTo>
                    <a:pt x="701" y="119"/>
                  </a:lnTo>
                  <a:lnTo>
                    <a:pt x="701" y="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61"/>
            <p:cNvSpPr/>
            <p:nvPr/>
          </p:nvSpPr>
          <p:spPr bwMode="auto">
            <a:xfrm>
              <a:off x="4245" y="3147"/>
              <a:ext cx="1354" cy="205"/>
            </a:xfrm>
            <a:custGeom>
              <a:avLst/>
              <a:gdLst>
                <a:gd name="T0" fmla="*/ 672 w 672"/>
                <a:gd name="T1" fmla="*/ 63 h 102"/>
                <a:gd name="T2" fmla="*/ 634 w 672"/>
                <a:gd name="T3" fmla="*/ 101 h 102"/>
                <a:gd name="T4" fmla="*/ 32 w 672"/>
                <a:gd name="T5" fmla="*/ 92 h 102"/>
                <a:gd name="T6" fmla="*/ 0 w 672"/>
                <a:gd name="T7" fmla="*/ 54 h 102"/>
                <a:gd name="T8" fmla="*/ 0 w 672"/>
                <a:gd name="T9" fmla="*/ 37 h 102"/>
                <a:gd name="T10" fmla="*/ 32 w 672"/>
                <a:gd name="T11" fmla="*/ 1 h 102"/>
                <a:gd name="T12" fmla="*/ 634 w 672"/>
                <a:gd name="T13" fmla="*/ 3 h 102"/>
                <a:gd name="T14" fmla="*/ 672 w 672"/>
                <a:gd name="T15" fmla="*/ 44 h 102"/>
                <a:gd name="T16" fmla="*/ 672 w 672"/>
                <a:gd name="T17" fmla="*/ 6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2" h="102">
                  <a:moveTo>
                    <a:pt x="672" y="63"/>
                  </a:moveTo>
                  <a:cubicBezTo>
                    <a:pt x="672" y="85"/>
                    <a:pt x="655" y="102"/>
                    <a:pt x="634" y="101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14" y="91"/>
                    <a:pt x="0" y="74"/>
                    <a:pt x="0" y="5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4" y="0"/>
                    <a:pt x="32" y="1"/>
                  </a:cubicBezTo>
                  <a:cubicBezTo>
                    <a:pt x="634" y="3"/>
                    <a:pt x="634" y="3"/>
                    <a:pt x="634" y="3"/>
                  </a:cubicBezTo>
                  <a:cubicBezTo>
                    <a:pt x="656" y="4"/>
                    <a:pt x="672" y="22"/>
                    <a:pt x="672" y="44"/>
                  </a:cubicBezTo>
                  <a:lnTo>
                    <a:pt x="672" y="6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65" name="Rounded Rectangle 64"/>
          <p:cNvSpPr/>
          <p:nvPr/>
        </p:nvSpPr>
        <p:spPr>
          <a:xfrm>
            <a:off x="4269065" y="2544030"/>
            <a:ext cx="555387" cy="550931"/>
          </a:xfrm>
          <a:prstGeom prst="round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269065" y="3352459"/>
            <a:ext cx="555387" cy="550931"/>
          </a:xfrm>
          <a:prstGeom prst="round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4269065" y="4163764"/>
            <a:ext cx="555387" cy="5509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269064" y="4975069"/>
            <a:ext cx="555387" cy="5509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9" name="Rectangle 72"/>
          <p:cNvSpPr/>
          <p:nvPr/>
        </p:nvSpPr>
        <p:spPr>
          <a:xfrm>
            <a:off x="4286483" y="2642281"/>
            <a:ext cx="537968" cy="38164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2000" dirty="0" smtClean="0">
                <a:solidFill>
                  <a:srgbClr val="FFFFFF"/>
                </a:solidFill>
              </a:rPr>
              <a:t>0</a:t>
            </a:r>
            <a:r>
              <a:rPr lang="id-ID" sz="2000" dirty="0" smtClean="0">
                <a:solidFill>
                  <a:srgbClr val="FFFFFF"/>
                </a:solidFill>
              </a:rPr>
              <a:t>5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70" name="Rectangle 73"/>
          <p:cNvSpPr/>
          <p:nvPr/>
        </p:nvSpPr>
        <p:spPr>
          <a:xfrm>
            <a:off x="4277773" y="3478371"/>
            <a:ext cx="537968" cy="38164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id-ID" sz="2000" smtClean="0">
                <a:solidFill>
                  <a:srgbClr val="FFFFFF"/>
                </a:solidFill>
              </a:rPr>
              <a:t>06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71" name="Rectangle 74"/>
          <p:cNvSpPr/>
          <p:nvPr/>
        </p:nvSpPr>
        <p:spPr>
          <a:xfrm>
            <a:off x="4293154" y="4285865"/>
            <a:ext cx="537968" cy="38164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id-ID" sz="2000" dirty="0" smtClean="0">
                <a:solidFill>
                  <a:srgbClr val="FFFFFF"/>
                </a:solidFill>
              </a:rPr>
              <a:t>07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72" name="Rectangle 75"/>
          <p:cNvSpPr/>
          <p:nvPr/>
        </p:nvSpPr>
        <p:spPr>
          <a:xfrm>
            <a:off x="4286038" y="5075473"/>
            <a:ext cx="537968" cy="38164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id-ID" sz="2000" smtClean="0">
                <a:solidFill>
                  <a:srgbClr val="FFFFFF"/>
                </a:solidFill>
              </a:rPr>
              <a:t>08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73" name="Rounded Rectangle 85"/>
          <p:cNvSpPr/>
          <p:nvPr/>
        </p:nvSpPr>
        <p:spPr>
          <a:xfrm>
            <a:off x="571825" y="2544030"/>
            <a:ext cx="555387" cy="550931"/>
          </a:xfrm>
          <a:prstGeom prst="round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4" name="Rounded Rectangle 86"/>
          <p:cNvSpPr/>
          <p:nvPr/>
        </p:nvSpPr>
        <p:spPr>
          <a:xfrm>
            <a:off x="571825" y="3352459"/>
            <a:ext cx="555387" cy="550931"/>
          </a:xfrm>
          <a:prstGeom prst="round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5" name="Rounded Rectangle 87"/>
          <p:cNvSpPr/>
          <p:nvPr/>
        </p:nvSpPr>
        <p:spPr>
          <a:xfrm>
            <a:off x="571825" y="4163764"/>
            <a:ext cx="555387" cy="5509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6" name="Rounded Rectangle 88"/>
          <p:cNvSpPr/>
          <p:nvPr/>
        </p:nvSpPr>
        <p:spPr>
          <a:xfrm>
            <a:off x="571824" y="4975069"/>
            <a:ext cx="555387" cy="5509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7" name="Rectangle 93"/>
          <p:cNvSpPr/>
          <p:nvPr/>
        </p:nvSpPr>
        <p:spPr>
          <a:xfrm>
            <a:off x="589243" y="2620988"/>
            <a:ext cx="537968" cy="38164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2000" dirty="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78" name="Rectangle 94"/>
          <p:cNvSpPr/>
          <p:nvPr/>
        </p:nvSpPr>
        <p:spPr>
          <a:xfrm>
            <a:off x="580533" y="3478371"/>
            <a:ext cx="537968" cy="38164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id-ID" sz="2000" smtClean="0">
                <a:solidFill>
                  <a:srgbClr val="FFFFFF"/>
                </a:solidFill>
              </a:rPr>
              <a:t>02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79" name="Rectangle 95"/>
          <p:cNvSpPr/>
          <p:nvPr/>
        </p:nvSpPr>
        <p:spPr>
          <a:xfrm>
            <a:off x="595914" y="4285865"/>
            <a:ext cx="537968" cy="38164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id-ID" sz="2000" smtClean="0">
                <a:solidFill>
                  <a:srgbClr val="FFFFFF"/>
                </a:solidFill>
              </a:rPr>
              <a:t>03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0" name="Rectangle 96"/>
          <p:cNvSpPr/>
          <p:nvPr/>
        </p:nvSpPr>
        <p:spPr>
          <a:xfrm>
            <a:off x="588798" y="5075473"/>
            <a:ext cx="537968" cy="38164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id-ID" sz="2000" smtClean="0">
                <a:solidFill>
                  <a:srgbClr val="FFFFFF"/>
                </a:solidFill>
              </a:rPr>
              <a:t>04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1" name="TextBox 13"/>
          <p:cNvSpPr txBox="1"/>
          <p:nvPr/>
        </p:nvSpPr>
        <p:spPr>
          <a:xfrm>
            <a:off x="5089928" y="2589510"/>
            <a:ext cx="1372819" cy="2884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TextBox 13"/>
          <p:cNvSpPr txBox="1"/>
          <p:nvPr/>
        </p:nvSpPr>
        <p:spPr>
          <a:xfrm>
            <a:off x="5094009" y="2864814"/>
            <a:ext cx="1559239" cy="21634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altLang="zh-CN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TextBox 13"/>
          <p:cNvSpPr txBox="1"/>
          <p:nvPr/>
        </p:nvSpPr>
        <p:spPr>
          <a:xfrm>
            <a:off x="1368683" y="2589510"/>
            <a:ext cx="1372819" cy="2884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4" name="TextBox 13"/>
          <p:cNvSpPr txBox="1"/>
          <p:nvPr/>
        </p:nvSpPr>
        <p:spPr>
          <a:xfrm>
            <a:off x="1372764" y="2864814"/>
            <a:ext cx="1559239" cy="21634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altLang="zh-CN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TextBox 13"/>
          <p:cNvSpPr txBox="1"/>
          <p:nvPr/>
        </p:nvSpPr>
        <p:spPr>
          <a:xfrm>
            <a:off x="1366643" y="3397939"/>
            <a:ext cx="1372819" cy="2884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6" name="TextBox 13"/>
          <p:cNvSpPr txBox="1"/>
          <p:nvPr/>
        </p:nvSpPr>
        <p:spPr>
          <a:xfrm>
            <a:off x="1370724" y="3673243"/>
            <a:ext cx="1559239" cy="21634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altLang="zh-CN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TextBox 13"/>
          <p:cNvSpPr txBox="1"/>
          <p:nvPr/>
        </p:nvSpPr>
        <p:spPr>
          <a:xfrm>
            <a:off x="1366643" y="4209244"/>
            <a:ext cx="1372819" cy="2884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TextBox 13"/>
          <p:cNvSpPr txBox="1"/>
          <p:nvPr/>
        </p:nvSpPr>
        <p:spPr>
          <a:xfrm>
            <a:off x="1370724" y="4484548"/>
            <a:ext cx="1559239" cy="21634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altLang="zh-CN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TextBox 13"/>
          <p:cNvSpPr txBox="1"/>
          <p:nvPr/>
        </p:nvSpPr>
        <p:spPr>
          <a:xfrm>
            <a:off x="1366643" y="5020549"/>
            <a:ext cx="1372819" cy="2884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0" name="TextBox 13"/>
          <p:cNvSpPr txBox="1"/>
          <p:nvPr/>
        </p:nvSpPr>
        <p:spPr>
          <a:xfrm>
            <a:off x="1370724" y="5295853"/>
            <a:ext cx="1559239" cy="21634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altLang="zh-CN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1" name="TextBox 13"/>
          <p:cNvSpPr txBox="1"/>
          <p:nvPr/>
        </p:nvSpPr>
        <p:spPr>
          <a:xfrm>
            <a:off x="5087888" y="5020549"/>
            <a:ext cx="1372819" cy="2884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" name="TextBox 13"/>
          <p:cNvSpPr txBox="1"/>
          <p:nvPr/>
        </p:nvSpPr>
        <p:spPr>
          <a:xfrm>
            <a:off x="5091969" y="5295853"/>
            <a:ext cx="1559239" cy="21634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altLang="zh-CN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3" name="TextBox 13"/>
          <p:cNvSpPr txBox="1"/>
          <p:nvPr/>
        </p:nvSpPr>
        <p:spPr>
          <a:xfrm>
            <a:off x="5087888" y="4209244"/>
            <a:ext cx="1372819" cy="2884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TextBox 13"/>
          <p:cNvSpPr txBox="1"/>
          <p:nvPr/>
        </p:nvSpPr>
        <p:spPr>
          <a:xfrm>
            <a:off x="5091969" y="4484548"/>
            <a:ext cx="1559239" cy="21634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altLang="zh-CN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TextBox 13"/>
          <p:cNvSpPr txBox="1"/>
          <p:nvPr/>
        </p:nvSpPr>
        <p:spPr>
          <a:xfrm>
            <a:off x="5087888" y="3397939"/>
            <a:ext cx="1372819" cy="2884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6" name="TextBox 13"/>
          <p:cNvSpPr txBox="1"/>
          <p:nvPr/>
        </p:nvSpPr>
        <p:spPr>
          <a:xfrm>
            <a:off x="5091969" y="3673243"/>
            <a:ext cx="1559239" cy="21634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altLang="zh-CN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7" name="TextBox 13"/>
          <p:cNvSpPr txBox="1"/>
          <p:nvPr/>
        </p:nvSpPr>
        <p:spPr>
          <a:xfrm>
            <a:off x="905556" y="653721"/>
            <a:ext cx="263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ctr"/>
            <a:r>
              <a:rPr lang="zh-CN" altLang="en-US" sz="2400" b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r>
              <a:rPr lang="zh-CN" alt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en-US" sz="2400" b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5084"/>
          <p:cNvSpPr/>
          <p:nvPr/>
        </p:nvSpPr>
        <p:spPr bwMode="auto">
          <a:xfrm>
            <a:off x="8506356" y="2759491"/>
            <a:ext cx="1573138" cy="152919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5534" y="19583"/>
                </a:moveTo>
                <a:cubicBezTo>
                  <a:pt x="17809" y="19583"/>
                  <a:pt x="19909" y="20285"/>
                  <a:pt x="21600" y="21469"/>
                </a:cubicBezTo>
                <a:cubicBezTo>
                  <a:pt x="21162" y="10211"/>
                  <a:pt x="11843" y="1073"/>
                  <a:pt x="0" y="0"/>
                </a:cubicBezTo>
                <a:cubicBezTo>
                  <a:pt x="5747" y="5427"/>
                  <a:pt x="9297" y="12893"/>
                  <a:pt x="9297" y="21135"/>
                </a:cubicBezTo>
                <a:cubicBezTo>
                  <a:pt x="9297" y="21290"/>
                  <a:pt x="9293" y="21445"/>
                  <a:pt x="9290" y="21600"/>
                </a:cubicBezTo>
                <a:cubicBezTo>
                  <a:pt x="11011" y="20338"/>
                  <a:pt x="13177" y="19583"/>
                  <a:pt x="15534" y="195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9050" tIns="19050" rIns="19050" bIns="19050" anchor="ctr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9" name="Shape 25085"/>
          <p:cNvSpPr/>
          <p:nvPr/>
        </p:nvSpPr>
        <p:spPr bwMode="auto">
          <a:xfrm>
            <a:off x="6593981" y="2759491"/>
            <a:ext cx="1573138" cy="152919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21469"/>
                </a:moveTo>
                <a:cubicBezTo>
                  <a:pt x="1691" y="20285"/>
                  <a:pt x="3791" y="19583"/>
                  <a:pt x="6066" y="19583"/>
                </a:cubicBezTo>
                <a:cubicBezTo>
                  <a:pt x="8422" y="19583"/>
                  <a:pt x="10589" y="20338"/>
                  <a:pt x="12310" y="21600"/>
                </a:cubicBezTo>
                <a:cubicBezTo>
                  <a:pt x="12307" y="21445"/>
                  <a:pt x="12302" y="21290"/>
                  <a:pt x="12302" y="21135"/>
                </a:cubicBezTo>
                <a:cubicBezTo>
                  <a:pt x="12302" y="12893"/>
                  <a:pt x="15853" y="5427"/>
                  <a:pt x="21600" y="0"/>
                </a:cubicBezTo>
                <a:cubicBezTo>
                  <a:pt x="9757" y="1073"/>
                  <a:pt x="438" y="10211"/>
                  <a:pt x="0" y="214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9050" tIns="19050" rIns="19050" bIns="19050" anchor="ctr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0" name="Shape 25086"/>
          <p:cNvSpPr/>
          <p:nvPr/>
        </p:nvSpPr>
        <p:spPr bwMode="auto">
          <a:xfrm>
            <a:off x="7541380" y="2750703"/>
            <a:ext cx="1594232" cy="154325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8971" y="552"/>
                </a:moveTo>
                <a:cubicBezTo>
                  <a:pt x="3186" y="6043"/>
                  <a:pt x="0" y="12939"/>
                  <a:pt x="0" y="20667"/>
                </a:cubicBezTo>
                <a:cubicBezTo>
                  <a:pt x="0" y="20769"/>
                  <a:pt x="2" y="20870"/>
                  <a:pt x="4" y="20971"/>
                </a:cubicBezTo>
                <a:lnTo>
                  <a:pt x="7" y="21118"/>
                </a:lnTo>
                <a:lnTo>
                  <a:pt x="15" y="21600"/>
                </a:lnTo>
                <a:cubicBezTo>
                  <a:pt x="2750" y="20042"/>
                  <a:pt x="6575" y="19074"/>
                  <a:pt x="10809" y="19074"/>
                </a:cubicBezTo>
                <a:cubicBezTo>
                  <a:pt x="15034" y="19074"/>
                  <a:pt x="18852" y="20038"/>
                  <a:pt x="21585" y="21590"/>
                </a:cubicBezTo>
                <a:lnTo>
                  <a:pt x="21593" y="21118"/>
                </a:lnTo>
                <a:lnTo>
                  <a:pt x="21596" y="20971"/>
                </a:lnTo>
                <a:cubicBezTo>
                  <a:pt x="21598" y="20870"/>
                  <a:pt x="21600" y="20769"/>
                  <a:pt x="21600" y="20667"/>
                </a:cubicBezTo>
                <a:cubicBezTo>
                  <a:pt x="21600" y="12939"/>
                  <a:pt x="18414" y="6043"/>
                  <a:pt x="12629" y="552"/>
                </a:cubicBezTo>
                <a:lnTo>
                  <a:pt x="12151" y="101"/>
                </a:lnTo>
                <a:cubicBezTo>
                  <a:pt x="11900" y="52"/>
                  <a:pt x="11318" y="0"/>
                  <a:pt x="10736" y="0"/>
                </a:cubicBezTo>
                <a:cubicBezTo>
                  <a:pt x="10197" y="1"/>
                  <a:pt x="9688" y="56"/>
                  <a:pt x="9445" y="101"/>
                </a:cubicBezTo>
                <a:cubicBezTo>
                  <a:pt x="9445" y="101"/>
                  <a:pt x="8971" y="552"/>
                  <a:pt x="8971" y="552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lIns="19050" tIns="19050" rIns="19050" bIns="19050" anchor="ctr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1" name="Shape 25088"/>
          <p:cNvSpPr/>
          <p:nvPr/>
        </p:nvSpPr>
        <p:spPr bwMode="auto">
          <a:xfrm>
            <a:off x="7701332" y="4155101"/>
            <a:ext cx="692533" cy="19844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23" y="0"/>
                </a:moveTo>
                <a:cubicBezTo>
                  <a:pt x="18126" y="20"/>
                  <a:pt x="18131" y="4565"/>
                  <a:pt x="18134" y="9105"/>
                </a:cubicBezTo>
                <a:cubicBezTo>
                  <a:pt x="18138" y="13860"/>
                  <a:pt x="18140" y="18611"/>
                  <a:pt x="18140" y="18612"/>
                </a:cubicBezTo>
                <a:cubicBezTo>
                  <a:pt x="18140" y="19133"/>
                  <a:pt x="17470" y="19607"/>
                  <a:pt x="16387" y="19949"/>
                </a:cubicBezTo>
                <a:cubicBezTo>
                  <a:pt x="15305" y="20292"/>
                  <a:pt x="13811" y="20504"/>
                  <a:pt x="12163" y="20504"/>
                </a:cubicBezTo>
                <a:lnTo>
                  <a:pt x="9437" y="20504"/>
                </a:lnTo>
                <a:cubicBezTo>
                  <a:pt x="7789" y="20504"/>
                  <a:pt x="6295" y="20292"/>
                  <a:pt x="5213" y="19949"/>
                </a:cubicBezTo>
                <a:cubicBezTo>
                  <a:pt x="4130" y="19607"/>
                  <a:pt x="3460" y="19133"/>
                  <a:pt x="3460" y="18612"/>
                </a:cubicBezTo>
                <a:lnTo>
                  <a:pt x="3460" y="17947"/>
                </a:lnTo>
                <a:lnTo>
                  <a:pt x="0" y="17947"/>
                </a:lnTo>
                <a:lnTo>
                  <a:pt x="0" y="18612"/>
                </a:lnTo>
                <a:cubicBezTo>
                  <a:pt x="0" y="19433"/>
                  <a:pt x="1062" y="20181"/>
                  <a:pt x="2772" y="20722"/>
                </a:cubicBezTo>
                <a:cubicBezTo>
                  <a:pt x="4483" y="21264"/>
                  <a:pt x="6842" y="21600"/>
                  <a:pt x="9437" y="21600"/>
                </a:cubicBezTo>
                <a:lnTo>
                  <a:pt x="12163" y="21600"/>
                </a:lnTo>
                <a:cubicBezTo>
                  <a:pt x="14758" y="21600"/>
                  <a:pt x="17117" y="21264"/>
                  <a:pt x="18828" y="20722"/>
                </a:cubicBezTo>
                <a:cubicBezTo>
                  <a:pt x="20538" y="20181"/>
                  <a:pt x="21600" y="19433"/>
                  <a:pt x="21600" y="18612"/>
                </a:cubicBezTo>
                <a:cubicBezTo>
                  <a:pt x="21600" y="18611"/>
                  <a:pt x="21598" y="13860"/>
                  <a:pt x="21595" y="9105"/>
                </a:cubicBezTo>
                <a:cubicBezTo>
                  <a:pt x="21593" y="4565"/>
                  <a:pt x="21589" y="20"/>
                  <a:pt x="21587" y="0"/>
                </a:cubicBezTo>
                <a:lnTo>
                  <a:pt x="1812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lIns="19050" tIns="19050" rIns="19050" bIns="19050" anchor="ctr"/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sz="900">
              <a:solidFill>
                <a:prstClr val="black"/>
              </a:solidFill>
              <a:sym typeface="Century Gothic" panose="020B0502020202020204" pitchFamily="34" charset="0"/>
            </a:endParaRPr>
          </a:p>
        </p:txBody>
      </p:sp>
      <p:sp>
        <p:nvSpPr>
          <p:cNvPr id="12" name="Shape 25089"/>
          <p:cNvSpPr>
            <a:spLocks noChangeArrowheads="1"/>
          </p:cNvSpPr>
          <p:nvPr/>
        </p:nvSpPr>
        <p:spPr bwMode="auto">
          <a:xfrm>
            <a:off x="8305978" y="2618875"/>
            <a:ext cx="49215" cy="108978"/>
          </a:xfrm>
          <a:prstGeom prst="rect">
            <a:avLst/>
          </a:pr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prstClr val="black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3" name="Shape 25096"/>
          <p:cNvSpPr/>
          <p:nvPr/>
        </p:nvSpPr>
        <p:spPr bwMode="auto">
          <a:xfrm>
            <a:off x="6217835" y="2388618"/>
            <a:ext cx="683743" cy="769872"/>
          </a:xfrm>
          <a:custGeom>
            <a:avLst/>
            <a:gdLst>
              <a:gd name="T0" fmla="*/ 2147483646 w 21597"/>
              <a:gd name="T1" fmla="*/ 2147483646 h 21600"/>
              <a:gd name="T2" fmla="*/ 2147483646 w 21597"/>
              <a:gd name="T3" fmla="*/ 2147483646 h 21600"/>
              <a:gd name="T4" fmla="*/ 2147483646 w 21597"/>
              <a:gd name="T5" fmla="*/ 2147483646 h 21600"/>
              <a:gd name="T6" fmla="*/ 2147483646 w 21597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7" h="21600" extrusionOk="0">
                <a:moveTo>
                  <a:pt x="3163" y="18980"/>
                </a:moveTo>
                <a:cubicBezTo>
                  <a:pt x="1208" y="17359"/>
                  <a:pt x="3" y="15121"/>
                  <a:pt x="0" y="12653"/>
                </a:cubicBezTo>
                <a:cubicBezTo>
                  <a:pt x="-3" y="10068"/>
                  <a:pt x="1252" y="7771"/>
                  <a:pt x="3465" y="6076"/>
                </a:cubicBezTo>
                <a:lnTo>
                  <a:pt x="10799" y="0"/>
                </a:lnTo>
                <a:lnTo>
                  <a:pt x="18412" y="6308"/>
                </a:lnTo>
                <a:cubicBezTo>
                  <a:pt x="20379" y="7929"/>
                  <a:pt x="21597" y="10173"/>
                  <a:pt x="21597" y="12653"/>
                </a:cubicBezTo>
                <a:cubicBezTo>
                  <a:pt x="21597" y="17594"/>
                  <a:pt x="16762" y="21599"/>
                  <a:pt x="10799" y="21600"/>
                </a:cubicBezTo>
                <a:cubicBezTo>
                  <a:pt x="7817" y="21600"/>
                  <a:pt x="5116" y="20599"/>
                  <a:pt x="3163" y="18980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lIns="0" tIns="0" rIns="0" bIns="0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4" name="Shape 25099"/>
          <p:cNvSpPr/>
          <p:nvPr/>
        </p:nvSpPr>
        <p:spPr bwMode="auto">
          <a:xfrm>
            <a:off x="6989464" y="1776939"/>
            <a:ext cx="685502" cy="769872"/>
          </a:xfrm>
          <a:custGeom>
            <a:avLst/>
            <a:gdLst>
              <a:gd name="T0" fmla="*/ 2147483646 w 21597"/>
              <a:gd name="T1" fmla="*/ 2147483646 h 21600"/>
              <a:gd name="T2" fmla="*/ 2147483646 w 21597"/>
              <a:gd name="T3" fmla="*/ 2147483646 h 21600"/>
              <a:gd name="T4" fmla="*/ 2147483646 w 21597"/>
              <a:gd name="T5" fmla="*/ 2147483646 h 21600"/>
              <a:gd name="T6" fmla="*/ 2147483646 w 21597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7" h="21600" extrusionOk="0">
                <a:moveTo>
                  <a:pt x="3163" y="18980"/>
                </a:moveTo>
                <a:cubicBezTo>
                  <a:pt x="1208" y="17359"/>
                  <a:pt x="3" y="15121"/>
                  <a:pt x="0" y="12653"/>
                </a:cubicBezTo>
                <a:cubicBezTo>
                  <a:pt x="-3" y="10068"/>
                  <a:pt x="1252" y="7771"/>
                  <a:pt x="3465" y="6076"/>
                </a:cubicBezTo>
                <a:lnTo>
                  <a:pt x="10799" y="0"/>
                </a:lnTo>
                <a:lnTo>
                  <a:pt x="18412" y="6308"/>
                </a:lnTo>
                <a:cubicBezTo>
                  <a:pt x="20379" y="7929"/>
                  <a:pt x="21597" y="10173"/>
                  <a:pt x="21597" y="12653"/>
                </a:cubicBezTo>
                <a:cubicBezTo>
                  <a:pt x="21597" y="17594"/>
                  <a:pt x="16762" y="21599"/>
                  <a:pt x="10799" y="21600"/>
                </a:cubicBezTo>
                <a:cubicBezTo>
                  <a:pt x="7817" y="21600"/>
                  <a:pt x="5116" y="20599"/>
                  <a:pt x="3163" y="189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5" name="Shape 25102"/>
          <p:cNvSpPr/>
          <p:nvPr/>
        </p:nvSpPr>
        <p:spPr bwMode="auto">
          <a:xfrm>
            <a:off x="9778930" y="2388618"/>
            <a:ext cx="683743" cy="769872"/>
          </a:xfrm>
          <a:custGeom>
            <a:avLst/>
            <a:gdLst>
              <a:gd name="T0" fmla="*/ 2147483646 w 21597"/>
              <a:gd name="T1" fmla="*/ 2147483646 h 21600"/>
              <a:gd name="T2" fmla="*/ 2147483646 w 21597"/>
              <a:gd name="T3" fmla="*/ 2147483646 h 21600"/>
              <a:gd name="T4" fmla="*/ 2147483646 w 21597"/>
              <a:gd name="T5" fmla="*/ 2147483646 h 21600"/>
              <a:gd name="T6" fmla="*/ 2147483646 w 21597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7" h="21600" extrusionOk="0">
                <a:moveTo>
                  <a:pt x="3163" y="18980"/>
                </a:moveTo>
                <a:cubicBezTo>
                  <a:pt x="1208" y="17359"/>
                  <a:pt x="3" y="15121"/>
                  <a:pt x="0" y="12653"/>
                </a:cubicBezTo>
                <a:cubicBezTo>
                  <a:pt x="-3" y="10068"/>
                  <a:pt x="1252" y="7771"/>
                  <a:pt x="3465" y="6076"/>
                </a:cubicBezTo>
                <a:lnTo>
                  <a:pt x="10799" y="0"/>
                </a:lnTo>
                <a:lnTo>
                  <a:pt x="18412" y="6308"/>
                </a:lnTo>
                <a:cubicBezTo>
                  <a:pt x="20379" y="7929"/>
                  <a:pt x="21597" y="10173"/>
                  <a:pt x="21597" y="12653"/>
                </a:cubicBezTo>
                <a:cubicBezTo>
                  <a:pt x="21597" y="17594"/>
                  <a:pt x="16762" y="21599"/>
                  <a:pt x="10799" y="21600"/>
                </a:cubicBezTo>
                <a:cubicBezTo>
                  <a:pt x="7817" y="21600"/>
                  <a:pt x="5116" y="20599"/>
                  <a:pt x="3163" y="18980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lIns="0" tIns="0" rIns="0" bIns="0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6" name="Shape 25105"/>
          <p:cNvSpPr/>
          <p:nvPr/>
        </p:nvSpPr>
        <p:spPr bwMode="auto">
          <a:xfrm>
            <a:off x="8001896" y="1562500"/>
            <a:ext cx="676714" cy="769872"/>
          </a:xfrm>
          <a:custGeom>
            <a:avLst/>
            <a:gdLst>
              <a:gd name="T0" fmla="*/ 2147483646 w 21597"/>
              <a:gd name="T1" fmla="*/ 2147483646 h 21600"/>
              <a:gd name="T2" fmla="*/ 2147483646 w 21597"/>
              <a:gd name="T3" fmla="*/ 2147483646 h 21600"/>
              <a:gd name="T4" fmla="*/ 2147483646 w 21597"/>
              <a:gd name="T5" fmla="*/ 2147483646 h 21600"/>
              <a:gd name="T6" fmla="*/ 2147483646 w 21597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7" h="21600" extrusionOk="0">
                <a:moveTo>
                  <a:pt x="3163" y="18980"/>
                </a:moveTo>
                <a:cubicBezTo>
                  <a:pt x="1208" y="17359"/>
                  <a:pt x="3" y="15121"/>
                  <a:pt x="0" y="12653"/>
                </a:cubicBezTo>
                <a:cubicBezTo>
                  <a:pt x="-3" y="10068"/>
                  <a:pt x="1252" y="7771"/>
                  <a:pt x="3465" y="6076"/>
                </a:cubicBezTo>
                <a:lnTo>
                  <a:pt x="10799" y="0"/>
                </a:lnTo>
                <a:lnTo>
                  <a:pt x="18412" y="6308"/>
                </a:lnTo>
                <a:cubicBezTo>
                  <a:pt x="20379" y="7929"/>
                  <a:pt x="21597" y="10173"/>
                  <a:pt x="21597" y="12653"/>
                </a:cubicBezTo>
                <a:cubicBezTo>
                  <a:pt x="21597" y="17594"/>
                  <a:pt x="16762" y="21599"/>
                  <a:pt x="10799" y="21600"/>
                </a:cubicBezTo>
                <a:cubicBezTo>
                  <a:pt x="7817" y="21600"/>
                  <a:pt x="5116" y="20599"/>
                  <a:pt x="3163" y="18980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lIns="0" tIns="0" rIns="0" bIns="0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7" name="Shape 25108"/>
          <p:cNvSpPr/>
          <p:nvPr/>
        </p:nvSpPr>
        <p:spPr bwMode="auto">
          <a:xfrm>
            <a:off x="9007298" y="1778697"/>
            <a:ext cx="683745" cy="769872"/>
          </a:xfrm>
          <a:custGeom>
            <a:avLst/>
            <a:gdLst>
              <a:gd name="T0" fmla="*/ 2147483646 w 21597"/>
              <a:gd name="T1" fmla="*/ 2147483646 h 21600"/>
              <a:gd name="T2" fmla="*/ 2147483646 w 21597"/>
              <a:gd name="T3" fmla="*/ 2147483646 h 21600"/>
              <a:gd name="T4" fmla="*/ 2147483646 w 21597"/>
              <a:gd name="T5" fmla="*/ 2147483646 h 21600"/>
              <a:gd name="T6" fmla="*/ 2147483646 w 21597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7" h="21600" extrusionOk="0">
                <a:moveTo>
                  <a:pt x="3163" y="18980"/>
                </a:moveTo>
                <a:cubicBezTo>
                  <a:pt x="1208" y="17359"/>
                  <a:pt x="3" y="15121"/>
                  <a:pt x="0" y="12653"/>
                </a:cubicBezTo>
                <a:cubicBezTo>
                  <a:pt x="-3" y="10068"/>
                  <a:pt x="1252" y="7771"/>
                  <a:pt x="3465" y="6076"/>
                </a:cubicBezTo>
                <a:lnTo>
                  <a:pt x="10799" y="0"/>
                </a:lnTo>
                <a:lnTo>
                  <a:pt x="18412" y="6308"/>
                </a:lnTo>
                <a:cubicBezTo>
                  <a:pt x="20379" y="7929"/>
                  <a:pt x="21597" y="10173"/>
                  <a:pt x="21597" y="12653"/>
                </a:cubicBezTo>
                <a:cubicBezTo>
                  <a:pt x="21597" y="17594"/>
                  <a:pt x="16762" y="21599"/>
                  <a:pt x="10799" y="21600"/>
                </a:cubicBezTo>
                <a:cubicBezTo>
                  <a:pt x="7817" y="21600"/>
                  <a:pt x="5116" y="20599"/>
                  <a:pt x="3163" y="189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8" name="Freeform 116"/>
          <p:cNvSpPr/>
          <p:nvPr/>
        </p:nvSpPr>
        <p:spPr bwMode="auto">
          <a:xfrm>
            <a:off x="8186455" y="1801546"/>
            <a:ext cx="288263" cy="286504"/>
          </a:xfrm>
          <a:custGeom>
            <a:avLst/>
            <a:gdLst>
              <a:gd name="T0" fmla="*/ 2147483646 w 277"/>
              <a:gd name="T1" fmla="*/ 0 h 302"/>
              <a:gd name="T2" fmla="*/ 2147483646 w 277"/>
              <a:gd name="T3" fmla="*/ 2147483646 h 302"/>
              <a:gd name="T4" fmla="*/ 2147483646 w 277"/>
              <a:gd name="T5" fmla="*/ 2147483646 h 302"/>
              <a:gd name="T6" fmla="*/ 2147483646 w 277"/>
              <a:gd name="T7" fmla="*/ 2147483646 h 302"/>
              <a:gd name="T8" fmla="*/ 2147483646 w 277"/>
              <a:gd name="T9" fmla="*/ 2147483646 h 302"/>
              <a:gd name="T10" fmla="*/ 0 w 277"/>
              <a:gd name="T11" fmla="*/ 2147483646 h 302"/>
              <a:gd name="T12" fmla="*/ 2147483646 w 277"/>
              <a:gd name="T13" fmla="*/ 2147483646 h 302"/>
              <a:gd name="T14" fmla="*/ 2147483646 w 277"/>
              <a:gd name="T15" fmla="*/ 2147483646 h 302"/>
              <a:gd name="T16" fmla="*/ 2147483646 w 277"/>
              <a:gd name="T17" fmla="*/ 2147483646 h 302"/>
              <a:gd name="T18" fmla="*/ 2147483646 w 277"/>
              <a:gd name="T19" fmla="*/ 2147483646 h 302"/>
              <a:gd name="T20" fmla="*/ 2147483646 w 277"/>
              <a:gd name="T21" fmla="*/ 2147483646 h 302"/>
              <a:gd name="T22" fmla="*/ 2147483646 w 277"/>
              <a:gd name="T23" fmla="*/ 2147483646 h 302"/>
              <a:gd name="T24" fmla="*/ 2147483646 w 277"/>
              <a:gd name="T25" fmla="*/ 2147483646 h 302"/>
              <a:gd name="T26" fmla="*/ 2147483646 w 277"/>
              <a:gd name="T27" fmla="*/ 2147483646 h 302"/>
              <a:gd name="T28" fmla="*/ 2147483646 w 277"/>
              <a:gd name="T29" fmla="*/ 2147483646 h 302"/>
              <a:gd name="T30" fmla="*/ 2147483646 w 277"/>
              <a:gd name="T31" fmla="*/ 2147483646 h 302"/>
              <a:gd name="T32" fmla="*/ 2147483646 w 277"/>
              <a:gd name="T33" fmla="*/ 2147483646 h 302"/>
              <a:gd name="T34" fmla="*/ 2147483646 w 277"/>
              <a:gd name="T35" fmla="*/ 2147483646 h 302"/>
              <a:gd name="T36" fmla="*/ 2147483646 w 277"/>
              <a:gd name="T37" fmla="*/ 2147483646 h 302"/>
              <a:gd name="T38" fmla="*/ 2147483646 w 277"/>
              <a:gd name="T39" fmla="*/ 2147483646 h 302"/>
              <a:gd name="T40" fmla="*/ 2147483646 w 277"/>
              <a:gd name="T41" fmla="*/ 2147483646 h 302"/>
              <a:gd name="T42" fmla="*/ 2147483646 w 277"/>
              <a:gd name="T43" fmla="*/ 0 h 30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77" h="302">
                <a:moveTo>
                  <a:pt x="268" y="0"/>
                </a:moveTo>
                <a:cubicBezTo>
                  <a:pt x="57" y="30"/>
                  <a:pt x="57" y="30"/>
                  <a:pt x="57" y="30"/>
                </a:cubicBezTo>
                <a:cubicBezTo>
                  <a:pt x="61" y="30"/>
                  <a:pt x="61" y="30"/>
                  <a:pt x="61" y="30"/>
                </a:cubicBezTo>
                <a:cubicBezTo>
                  <a:pt x="61" y="214"/>
                  <a:pt x="61" y="214"/>
                  <a:pt x="61" y="214"/>
                </a:cubicBezTo>
                <a:cubicBezTo>
                  <a:pt x="56" y="213"/>
                  <a:pt x="51" y="211"/>
                  <a:pt x="46" y="211"/>
                </a:cubicBezTo>
                <a:cubicBezTo>
                  <a:pt x="21" y="211"/>
                  <a:pt x="0" y="232"/>
                  <a:pt x="0" y="257"/>
                </a:cubicBezTo>
                <a:cubicBezTo>
                  <a:pt x="0" y="282"/>
                  <a:pt x="21" y="302"/>
                  <a:pt x="46" y="302"/>
                </a:cubicBezTo>
                <a:cubicBezTo>
                  <a:pt x="71" y="302"/>
                  <a:pt x="91" y="282"/>
                  <a:pt x="91" y="257"/>
                </a:cubicBezTo>
                <a:cubicBezTo>
                  <a:pt x="91" y="251"/>
                  <a:pt x="90" y="246"/>
                  <a:pt x="88" y="242"/>
                </a:cubicBezTo>
                <a:cubicBezTo>
                  <a:pt x="91" y="242"/>
                  <a:pt x="91" y="242"/>
                  <a:pt x="91" y="242"/>
                </a:cubicBezTo>
                <a:cubicBezTo>
                  <a:pt x="91" y="117"/>
                  <a:pt x="91" y="117"/>
                  <a:pt x="91" y="117"/>
                </a:cubicBezTo>
                <a:cubicBezTo>
                  <a:pt x="242" y="95"/>
                  <a:pt x="242" y="95"/>
                  <a:pt x="242" y="95"/>
                </a:cubicBezTo>
                <a:cubicBezTo>
                  <a:pt x="242" y="184"/>
                  <a:pt x="242" y="184"/>
                  <a:pt x="242" y="184"/>
                </a:cubicBezTo>
                <a:cubicBezTo>
                  <a:pt x="238" y="182"/>
                  <a:pt x="233" y="181"/>
                  <a:pt x="227" y="181"/>
                </a:cubicBezTo>
                <a:cubicBezTo>
                  <a:pt x="202" y="181"/>
                  <a:pt x="182" y="201"/>
                  <a:pt x="182" y="226"/>
                </a:cubicBezTo>
                <a:cubicBezTo>
                  <a:pt x="182" y="252"/>
                  <a:pt x="202" y="272"/>
                  <a:pt x="227" y="272"/>
                </a:cubicBezTo>
                <a:cubicBezTo>
                  <a:pt x="252" y="272"/>
                  <a:pt x="273" y="252"/>
                  <a:pt x="273" y="226"/>
                </a:cubicBezTo>
                <a:cubicBezTo>
                  <a:pt x="273" y="221"/>
                  <a:pt x="271" y="216"/>
                  <a:pt x="269" y="211"/>
                </a:cubicBezTo>
                <a:cubicBezTo>
                  <a:pt x="273" y="211"/>
                  <a:pt x="273" y="211"/>
                  <a:pt x="273" y="211"/>
                </a:cubicBezTo>
                <a:cubicBezTo>
                  <a:pt x="273" y="60"/>
                  <a:pt x="273" y="60"/>
                  <a:pt x="273" y="60"/>
                </a:cubicBezTo>
                <a:cubicBezTo>
                  <a:pt x="277" y="60"/>
                  <a:pt x="277" y="60"/>
                  <a:pt x="277" y="60"/>
                </a:cubicBezTo>
                <a:cubicBezTo>
                  <a:pt x="268" y="0"/>
                  <a:pt x="268" y="0"/>
                  <a:pt x="2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9" name="Freeform 134"/>
          <p:cNvSpPr>
            <a:spLocks noEditPoints="1"/>
          </p:cNvSpPr>
          <p:nvPr/>
        </p:nvSpPr>
        <p:spPr bwMode="auto">
          <a:xfrm>
            <a:off x="7159961" y="2073988"/>
            <a:ext cx="326932" cy="240805"/>
          </a:xfrm>
          <a:custGeom>
            <a:avLst/>
            <a:gdLst>
              <a:gd name="T0" fmla="*/ 2147483646 w 346"/>
              <a:gd name="T1" fmla="*/ 2147483646 h 281"/>
              <a:gd name="T2" fmla="*/ 2147483646 w 346"/>
              <a:gd name="T3" fmla="*/ 2147483646 h 281"/>
              <a:gd name="T4" fmla="*/ 2147483646 w 346"/>
              <a:gd name="T5" fmla="*/ 2147483646 h 281"/>
              <a:gd name="T6" fmla="*/ 2147483646 w 346"/>
              <a:gd name="T7" fmla="*/ 2147483646 h 281"/>
              <a:gd name="T8" fmla="*/ 2147483646 w 346"/>
              <a:gd name="T9" fmla="*/ 2147483646 h 281"/>
              <a:gd name="T10" fmla="*/ 2147483646 w 346"/>
              <a:gd name="T11" fmla="*/ 2147483646 h 281"/>
              <a:gd name="T12" fmla="*/ 2147483646 w 346"/>
              <a:gd name="T13" fmla="*/ 0 h 281"/>
              <a:gd name="T14" fmla="*/ 2147483646 w 346"/>
              <a:gd name="T15" fmla="*/ 0 h 281"/>
              <a:gd name="T16" fmla="*/ 2147483646 w 346"/>
              <a:gd name="T17" fmla="*/ 2147483646 h 281"/>
              <a:gd name="T18" fmla="*/ 2147483646 w 346"/>
              <a:gd name="T19" fmla="*/ 2147483646 h 281"/>
              <a:gd name="T20" fmla="*/ 0 w 346"/>
              <a:gd name="T21" fmla="*/ 2147483646 h 281"/>
              <a:gd name="T22" fmla="*/ 0 w 346"/>
              <a:gd name="T23" fmla="*/ 2147483646 h 281"/>
              <a:gd name="T24" fmla="*/ 2147483646 w 346"/>
              <a:gd name="T25" fmla="*/ 2147483646 h 281"/>
              <a:gd name="T26" fmla="*/ 2147483646 w 346"/>
              <a:gd name="T27" fmla="*/ 2147483646 h 281"/>
              <a:gd name="T28" fmla="*/ 2147483646 w 346"/>
              <a:gd name="T29" fmla="*/ 2147483646 h 281"/>
              <a:gd name="T30" fmla="*/ 2147483646 w 346"/>
              <a:gd name="T31" fmla="*/ 2147483646 h 281"/>
              <a:gd name="T32" fmla="*/ 2147483646 w 346"/>
              <a:gd name="T33" fmla="*/ 2147483646 h 281"/>
              <a:gd name="T34" fmla="*/ 2147483646 w 346"/>
              <a:gd name="T35" fmla="*/ 2147483646 h 281"/>
              <a:gd name="T36" fmla="*/ 2147483646 w 346"/>
              <a:gd name="T37" fmla="*/ 2147483646 h 281"/>
              <a:gd name="T38" fmla="*/ 2147483646 w 346"/>
              <a:gd name="T39" fmla="*/ 2147483646 h 281"/>
              <a:gd name="T40" fmla="*/ 2147483646 w 346"/>
              <a:gd name="T41" fmla="*/ 2147483646 h 281"/>
              <a:gd name="T42" fmla="*/ 2147483646 w 346"/>
              <a:gd name="T43" fmla="*/ 2147483646 h 281"/>
              <a:gd name="T44" fmla="*/ 2147483646 w 346"/>
              <a:gd name="T45" fmla="*/ 2147483646 h 281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46" h="281">
                <a:moveTo>
                  <a:pt x="259" y="87"/>
                </a:moveTo>
                <a:cubicBezTo>
                  <a:pt x="259" y="75"/>
                  <a:pt x="269" y="65"/>
                  <a:pt x="281" y="65"/>
                </a:cubicBezTo>
                <a:cubicBezTo>
                  <a:pt x="293" y="65"/>
                  <a:pt x="303" y="75"/>
                  <a:pt x="303" y="87"/>
                </a:cubicBezTo>
                <a:cubicBezTo>
                  <a:pt x="303" y="99"/>
                  <a:pt x="293" y="108"/>
                  <a:pt x="281" y="108"/>
                </a:cubicBezTo>
                <a:cubicBezTo>
                  <a:pt x="269" y="108"/>
                  <a:pt x="259" y="99"/>
                  <a:pt x="259" y="87"/>
                </a:cubicBezTo>
                <a:close/>
                <a:moveTo>
                  <a:pt x="237" y="22"/>
                </a:moveTo>
                <a:cubicBezTo>
                  <a:pt x="237" y="1"/>
                  <a:pt x="226" y="0"/>
                  <a:pt x="212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19" y="0"/>
                  <a:pt x="108" y="1"/>
                  <a:pt x="108" y="22"/>
                </a:cubicBezTo>
                <a:cubicBezTo>
                  <a:pt x="65" y="22"/>
                  <a:pt x="65" y="22"/>
                  <a:pt x="65" y="22"/>
                </a:cubicBezTo>
                <a:cubicBezTo>
                  <a:pt x="32" y="22"/>
                  <a:pt x="0" y="54"/>
                  <a:pt x="0" y="87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249"/>
                  <a:pt x="32" y="281"/>
                  <a:pt x="65" y="281"/>
                </a:cubicBezTo>
                <a:cubicBezTo>
                  <a:pt x="281" y="281"/>
                  <a:pt x="281" y="281"/>
                  <a:pt x="281" y="281"/>
                </a:cubicBezTo>
                <a:cubicBezTo>
                  <a:pt x="313" y="281"/>
                  <a:pt x="346" y="249"/>
                  <a:pt x="346" y="216"/>
                </a:cubicBezTo>
                <a:cubicBezTo>
                  <a:pt x="346" y="87"/>
                  <a:pt x="346" y="87"/>
                  <a:pt x="346" y="87"/>
                </a:cubicBezTo>
                <a:cubicBezTo>
                  <a:pt x="346" y="54"/>
                  <a:pt x="313" y="22"/>
                  <a:pt x="281" y="22"/>
                </a:cubicBezTo>
                <a:cubicBezTo>
                  <a:pt x="237" y="22"/>
                  <a:pt x="237" y="22"/>
                  <a:pt x="237" y="22"/>
                </a:cubicBezTo>
                <a:close/>
                <a:moveTo>
                  <a:pt x="175" y="87"/>
                </a:moveTo>
                <a:cubicBezTo>
                  <a:pt x="210" y="87"/>
                  <a:pt x="238" y="117"/>
                  <a:pt x="238" y="153"/>
                </a:cubicBezTo>
                <a:cubicBezTo>
                  <a:pt x="238" y="188"/>
                  <a:pt x="207" y="216"/>
                  <a:pt x="172" y="216"/>
                </a:cubicBezTo>
                <a:cubicBezTo>
                  <a:pt x="138" y="216"/>
                  <a:pt x="108" y="187"/>
                  <a:pt x="108" y="152"/>
                </a:cubicBezTo>
                <a:cubicBezTo>
                  <a:pt x="108" y="116"/>
                  <a:pt x="141" y="87"/>
                  <a:pt x="175" y="8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20" name="Freeform 162"/>
          <p:cNvSpPr/>
          <p:nvPr/>
        </p:nvSpPr>
        <p:spPr bwMode="auto">
          <a:xfrm>
            <a:off x="6414696" y="2743673"/>
            <a:ext cx="295293" cy="165224"/>
          </a:xfrm>
          <a:custGeom>
            <a:avLst/>
            <a:gdLst>
              <a:gd name="T0" fmla="*/ 2147483646 w 311"/>
              <a:gd name="T1" fmla="*/ 2147483646 h 193"/>
              <a:gd name="T2" fmla="*/ 2147483646 w 311"/>
              <a:gd name="T3" fmla="*/ 2147483646 h 193"/>
              <a:gd name="T4" fmla="*/ 2147483646 w 311"/>
              <a:gd name="T5" fmla="*/ 2147483646 h 193"/>
              <a:gd name="T6" fmla="*/ 2147483646 w 311"/>
              <a:gd name="T7" fmla="*/ 2147483646 h 193"/>
              <a:gd name="T8" fmla="*/ 0 w 311"/>
              <a:gd name="T9" fmla="*/ 2147483646 h 193"/>
              <a:gd name="T10" fmla="*/ 2147483646 w 311"/>
              <a:gd name="T11" fmla="*/ 2147483646 h 193"/>
              <a:gd name="T12" fmla="*/ 2147483646 w 311"/>
              <a:gd name="T13" fmla="*/ 2147483646 h 193"/>
              <a:gd name="T14" fmla="*/ 2147483646 w 311"/>
              <a:gd name="T15" fmla="*/ 0 h 193"/>
              <a:gd name="T16" fmla="*/ 2147483646 w 311"/>
              <a:gd name="T17" fmla="*/ 2147483646 h 193"/>
              <a:gd name="T18" fmla="*/ 2147483646 w 311"/>
              <a:gd name="T19" fmla="*/ 2147483646 h 193"/>
              <a:gd name="T20" fmla="*/ 2147483646 w 311"/>
              <a:gd name="T21" fmla="*/ 2147483646 h 193"/>
              <a:gd name="T22" fmla="*/ 2147483646 w 311"/>
              <a:gd name="T23" fmla="*/ 2147483646 h 19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11" h="193">
                <a:moveTo>
                  <a:pt x="248" y="193"/>
                </a:moveTo>
                <a:cubicBezTo>
                  <a:pt x="248" y="193"/>
                  <a:pt x="248" y="193"/>
                  <a:pt x="248" y="193"/>
                </a:cubicBezTo>
                <a:cubicBezTo>
                  <a:pt x="72" y="193"/>
                  <a:pt x="72" y="193"/>
                  <a:pt x="72" y="193"/>
                </a:cubicBezTo>
                <a:cubicBezTo>
                  <a:pt x="72" y="193"/>
                  <a:pt x="72" y="193"/>
                  <a:pt x="72" y="193"/>
                </a:cubicBezTo>
                <a:cubicBezTo>
                  <a:pt x="32" y="190"/>
                  <a:pt x="0" y="156"/>
                  <a:pt x="0" y="116"/>
                </a:cubicBezTo>
                <a:cubicBezTo>
                  <a:pt x="0" y="73"/>
                  <a:pt x="35" y="39"/>
                  <a:pt x="78" y="39"/>
                </a:cubicBezTo>
                <a:cubicBezTo>
                  <a:pt x="84" y="39"/>
                  <a:pt x="90" y="40"/>
                  <a:pt x="96" y="41"/>
                </a:cubicBezTo>
                <a:cubicBezTo>
                  <a:pt x="109" y="17"/>
                  <a:pt x="135" y="0"/>
                  <a:pt x="164" y="0"/>
                </a:cubicBezTo>
                <a:cubicBezTo>
                  <a:pt x="203" y="0"/>
                  <a:pt x="236" y="29"/>
                  <a:pt x="241" y="66"/>
                </a:cubicBezTo>
                <a:cubicBezTo>
                  <a:pt x="243" y="66"/>
                  <a:pt x="245" y="66"/>
                  <a:pt x="247" y="66"/>
                </a:cubicBezTo>
                <a:cubicBezTo>
                  <a:pt x="282" y="66"/>
                  <a:pt x="311" y="94"/>
                  <a:pt x="311" y="129"/>
                </a:cubicBezTo>
                <a:cubicBezTo>
                  <a:pt x="311" y="164"/>
                  <a:pt x="283" y="192"/>
                  <a:pt x="248" y="1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21" name="Freeform 112"/>
          <p:cNvSpPr/>
          <p:nvPr/>
        </p:nvSpPr>
        <p:spPr bwMode="auto">
          <a:xfrm>
            <a:off x="9223496" y="2114415"/>
            <a:ext cx="202135" cy="182801"/>
          </a:xfrm>
          <a:custGeom>
            <a:avLst/>
            <a:gdLst>
              <a:gd name="T0" fmla="*/ 380157981 w 80"/>
              <a:gd name="T1" fmla="*/ 0 h 80"/>
              <a:gd name="T2" fmla="*/ 36453067 w 80"/>
              <a:gd name="T3" fmla="*/ 0 h 80"/>
              <a:gd name="T4" fmla="*/ 0 w 80"/>
              <a:gd name="T5" fmla="*/ 29812933 h 80"/>
              <a:gd name="T6" fmla="*/ 0 w 80"/>
              <a:gd name="T7" fmla="*/ 306652613 h 80"/>
              <a:gd name="T8" fmla="*/ 36453067 w 80"/>
              <a:gd name="T9" fmla="*/ 340725125 h 80"/>
              <a:gd name="T10" fmla="*/ 380157981 w 80"/>
              <a:gd name="T11" fmla="*/ 340725125 h 80"/>
              <a:gd name="T12" fmla="*/ 416611048 w 80"/>
              <a:gd name="T13" fmla="*/ 306652613 h 80"/>
              <a:gd name="T14" fmla="*/ 416611048 w 80"/>
              <a:gd name="T15" fmla="*/ 29812933 h 80"/>
              <a:gd name="T16" fmla="*/ 380157981 w 80"/>
              <a:gd name="T17" fmla="*/ 0 h 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0" h="80">
                <a:moveTo>
                  <a:pt x="73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6"/>
                  <a:pt x="3" y="80"/>
                  <a:pt x="7" y="80"/>
                </a:cubicBezTo>
                <a:cubicBezTo>
                  <a:pt x="73" y="80"/>
                  <a:pt x="73" y="80"/>
                  <a:pt x="73" y="80"/>
                </a:cubicBezTo>
                <a:cubicBezTo>
                  <a:pt x="77" y="80"/>
                  <a:pt x="80" y="76"/>
                  <a:pt x="80" y="72"/>
                </a:cubicBezTo>
                <a:cubicBezTo>
                  <a:pt x="80" y="7"/>
                  <a:pt x="80" y="7"/>
                  <a:pt x="80" y="7"/>
                </a:cubicBezTo>
                <a:cubicBezTo>
                  <a:pt x="80" y="3"/>
                  <a:pt x="77" y="0"/>
                  <a:pt x="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22" name="Freeform 113"/>
          <p:cNvSpPr/>
          <p:nvPr/>
        </p:nvSpPr>
        <p:spPr bwMode="auto">
          <a:xfrm>
            <a:off x="9441451" y="2137266"/>
            <a:ext cx="73823" cy="135344"/>
          </a:xfrm>
          <a:custGeom>
            <a:avLst/>
            <a:gdLst>
              <a:gd name="T0" fmla="*/ 121578414 w 29"/>
              <a:gd name="T1" fmla="*/ 8585666 h 59"/>
              <a:gd name="T2" fmla="*/ 52859480 w 29"/>
              <a:gd name="T3" fmla="*/ 42924184 h 59"/>
              <a:gd name="T4" fmla="*/ 0 w 29"/>
              <a:gd name="T5" fmla="*/ 68679110 h 59"/>
              <a:gd name="T6" fmla="*/ 0 w 29"/>
              <a:gd name="T7" fmla="*/ 184577308 h 59"/>
              <a:gd name="T8" fmla="*/ 52859480 w 29"/>
              <a:gd name="T9" fmla="*/ 210332233 h 59"/>
              <a:gd name="T10" fmla="*/ 121578414 w 29"/>
              <a:gd name="T11" fmla="*/ 244670752 h 59"/>
              <a:gd name="T12" fmla="*/ 153295022 w 29"/>
              <a:gd name="T13" fmla="*/ 227501493 h 59"/>
              <a:gd name="T14" fmla="*/ 153295022 w 29"/>
              <a:gd name="T15" fmla="*/ 25754925 h 59"/>
              <a:gd name="T16" fmla="*/ 121578414 w 29"/>
              <a:gd name="T17" fmla="*/ 8585666 h 5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9" h="59">
                <a:moveTo>
                  <a:pt x="23" y="2"/>
                </a:moveTo>
                <a:cubicBezTo>
                  <a:pt x="10" y="10"/>
                  <a:pt x="10" y="10"/>
                  <a:pt x="10" y="10"/>
                </a:cubicBezTo>
                <a:cubicBezTo>
                  <a:pt x="7" y="12"/>
                  <a:pt x="3" y="14"/>
                  <a:pt x="0" y="16"/>
                </a:cubicBezTo>
                <a:cubicBezTo>
                  <a:pt x="0" y="43"/>
                  <a:pt x="0" y="43"/>
                  <a:pt x="0" y="43"/>
                </a:cubicBezTo>
                <a:cubicBezTo>
                  <a:pt x="3" y="45"/>
                  <a:pt x="7" y="47"/>
                  <a:pt x="10" y="49"/>
                </a:cubicBezTo>
                <a:cubicBezTo>
                  <a:pt x="23" y="57"/>
                  <a:pt x="23" y="57"/>
                  <a:pt x="23" y="57"/>
                </a:cubicBezTo>
                <a:cubicBezTo>
                  <a:pt x="26" y="59"/>
                  <a:pt x="29" y="57"/>
                  <a:pt x="29" y="53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2"/>
                  <a:pt x="26" y="0"/>
                  <a:pt x="23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23" name="Freeform 120"/>
          <p:cNvSpPr>
            <a:spLocks noEditPoints="1"/>
          </p:cNvSpPr>
          <p:nvPr/>
        </p:nvSpPr>
        <p:spPr bwMode="auto">
          <a:xfrm>
            <a:off x="9951182" y="2712034"/>
            <a:ext cx="323416" cy="254866"/>
          </a:xfrm>
          <a:custGeom>
            <a:avLst/>
            <a:gdLst>
              <a:gd name="T0" fmla="*/ 2147483646 w 117"/>
              <a:gd name="T1" fmla="*/ 2147483646 h 101"/>
              <a:gd name="T2" fmla="*/ 2147483646 w 117"/>
              <a:gd name="T3" fmla="*/ 2147483646 h 101"/>
              <a:gd name="T4" fmla="*/ 2147483646 w 117"/>
              <a:gd name="T5" fmla="*/ 2147483646 h 101"/>
              <a:gd name="T6" fmla="*/ 0 w 117"/>
              <a:gd name="T7" fmla="*/ 2147483646 h 101"/>
              <a:gd name="T8" fmla="*/ 0 w 117"/>
              <a:gd name="T9" fmla="*/ 2147483646 h 101"/>
              <a:gd name="T10" fmla="*/ 2147483646 w 117"/>
              <a:gd name="T11" fmla="*/ 2147483646 h 101"/>
              <a:gd name="T12" fmla="*/ 2147483646 w 117"/>
              <a:gd name="T13" fmla="*/ 2147483646 h 101"/>
              <a:gd name="T14" fmla="*/ 2147483646 w 117"/>
              <a:gd name="T15" fmla="*/ 2147483646 h 101"/>
              <a:gd name="T16" fmla="*/ 2147483646 w 117"/>
              <a:gd name="T17" fmla="*/ 2147483646 h 101"/>
              <a:gd name="T18" fmla="*/ 2147483646 w 117"/>
              <a:gd name="T19" fmla="*/ 2147483646 h 101"/>
              <a:gd name="T20" fmla="*/ 2147483646 w 117"/>
              <a:gd name="T21" fmla="*/ 2147483646 h 101"/>
              <a:gd name="T22" fmla="*/ 2147483646 w 117"/>
              <a:gd name="T23" fmla="*/ 2147483646 h 101"/>
              <a:gd name="T24" fmla="*/ 2147483646 w 117"/>
              <a:gd name="T25" fmla="*/ 2147483646 h 101"/>
              <a:gd name="T26" fmla="*/ 2147483646 w 117"/>
              <a:gd name="T27" fmla="*/ 2147483646 h 101"/>
              <a:gd name="T28" fmla="*/ 2147483646 w 117"/>
              <a:gd name="T29" fmla="*/ 2147483646 h 101"/>
              <a:gd name="T30" fmla="*/ 2147483646 w 117"/>
              <a:gd name="T31" fmla="*/ 2147483646 h 101"/>
              <a:gd name="T32" fmla="*/ 2147483646 w 117"/>
              <a:gd name="T33" fmla="*/ 0 h 101"/>
              <a:gd name="T34" fmla="*/ 2147483646 w 117"/>
              <a:gd name="T35" fmla="*/ 2147483646 h 101"/>
              <a:gd name="T36" fmla="*/ 2147483646 w 117"/>
              <a:gd name="T37" fmla="*/ 2147483646 h 101"/>
              <a:gd name="T38" fmla="*/ 2147483646 w 117"/>
              <a:gd name="T39" fmla="*/ 2147483646 h 101"/>
              <a:gd name="T40" fmla="*/ 2147483646 w 117"/>
              <a:gd name="T41" fmla="*/ 2147483646 h 101"/>
              <a:gd name="T42" fmla="*/ 2147483646 w 117"/>
              <a:gd name="T43" fmla="*/ 2147483646 h 101"/>
              <a:gd name="T44" fmla="*/ 2147483646 w 117"/>
              <a:gd name="T45" fmla="*/ 2147483646 h 101"/>
              <a:gd name="T46" fmla="*/ 2147483646 w 117"/>
              <a:gd name="T47" fmla="*/ 2147483646 h 101"/>
              <a:gd name="T48" fmla="*/ 2147483646 w 117"/>
              <a:gd name="T49" fmla="*/ 2147483646 h 101"/>
              <a:gd name="T50" fmla="*/ 2147483646 w 117"/>
              <a:gd name="T51" fmla="*/ 2147483646 h 101"/>
              <a:gd name="T52" fmla="*/ 2147483646 w 117"/>
              <a:gd name="T53" fmla="*/ 2147483646 h 101"/>
              <a:gd name="T54" fmla="*/ 2147483646 w 117"/>
              <a:gd name="T55" fmla="*/ 2147483646 h 101"/>
              <a:gd name="T56" fmla="*/ 2147483646 w 117"/>
              <a:gd name="T57" fmla="*/ 2147483646 h 101"/>
              <a:gd name="T58" fmla="*/ 2147483646 w 117"/>
              <a:gd name="T59" fmla="*/ 2147483646 h 101"/>
              <a:gd name="T60" fmla="*/ 2147483646 w 117"/>
              <a:gd name="T61" fmla="*/ 2147483646 h 101"/>
              <a:gd name="T62" fmla="*/ 2147483646 w 117"/>
              <a:gd name="T63" fmla="*/ 2147483646 h 101"/>
              <a:gd name="T64" fmla="*/ 2147483646 w 117"/>
              <a:gd name="T65" fmla="*/ 2147483646 h 101"/>
              <a:gd name="T66" fmla="*/ 2147483646 w 117"/>
              <a:gd name="T67" fmla="*/ 2147483646 h 101"/>
              <a:gd name="T68" fmla="*/ 2147483646 w 117"/>
              <a:gd name="T69" fmla="*/ 2147483646 h 10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17" h="101">
                <a:moveTo>
                  <a:pt x="95" y="7"/>
                </a:moveTo>
                <a:cubicBezTo>
                  <a:pt x="95" y="14"/>
                  <a:pt x="95" y="14"/>
                  <a:pt x="95" y="14"/>
                </a:cubicBezTo>
                <a:cubicBezTo>
                  <a:pt x="15" y="36"/>
                  <a:pt x="15" y="36"/>
                  <a:pt x="15" y="3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72"/>
                  <a:pt x="0" y="72"/>
                  <a:pt x="0" y="72"/>
                </a:cubicBezTo>
                <a:cubicBezTo>
                  <a:pt x="15" y="65"/>
                  <a:pt x="15" y="65"/>
                  <a:pt x="15" y="65"/>
                </a:cubicBezTo>
                <a:cubicBezTo>
                  <a:pt x="24" y="67"/>
                  <a:pt x="24" y="67"/>
                  <a:pt x="24" y="67"/>
                </a:cubicBezTo>
                <a:cubicBezTo>
                  <a:pt x="21" y="76"/>
                  <a:pt x="21" y="76"/>
                  <a:pt x="21" y="76"/>
                </a:cubicBezTo>
                <a:cubicBezTo>
                  <a:pt x="20" y="82"/>
                  <a:pt x="23" y="88"/>
                  <a:pt x="29" y="89"/>
                </a:cubicBezTo>
                <a:cubicBezTo>
                  <a:pt x="50" y="95"/>
                  <a:pt x="50" y="95"/>
                  <a:pt x="50" y="95"/>
                </a:cubicBezTo>
                <a:cubicBezTo>
                  <a:pt x="51" y="95"/>
                  <a:pt x="52" y="95"/>
                  <a:pt x="53" y="95"/>
                </a:cubicBezTo>
                <a:cubicBezTo>
                  <a:pt x="58" y="95"/>
                  <a:pt x="62" y="92"/>
                  <a:pt x="64" y="87"/>
                </a:cubicBezTo>
                <a:cubicBezTo>
                  <a:pt x="66" y="78"/>
                  <a:pt x="66" y="78"/>
                  <a:pt x="66" y="78"/>
                </a:cubicBezTo>
                <a:cubicBezTo>
                  <a:pt x="95" y="86"/>
                  <a:pt x="95" y="86"/>
                  <a:pt x="95" y="86"/>
                </a:cubicBezTo>
                <a:cubicBezTo>
                  <a:pt x="95" y="94"/>
                  <a:pt x="95" y="94"/>
                  <a:pt x="95" y="94"/>
                </a:cubicBezTo>
                <a:cubicBezTo>
                  <a:pt x="117" y="101"/>
                  <a:pt x="117" y="101"/>
                  <a:pt x="117" y="101"/>
                </a:cubicBezTo>
                <a:cubicBezTo>
                  <a:pt x="117" y="0"/>
                  <a:pt x="117" y="0"/>
                  <a:pt x="117" y="0"/>
                </a:cubicBezTo>
                <a:lnTo>
                  <a:pt x="95" y="7"/>
                </a:lnTo>
                <a:close/>
                <a:moveTo>
                  <a:pt x="57" y="85"/>
                </a:moveTo>
                <a:cubicBezTo>
                  <a:pt x="56" y="87"/>
                  <a:pt x="54" y="88"/>
                  <a:pt x="52" y="88"/>
                </a:cubicBezTo>
                <a:cubicBezTo>
                  <a:pt x="31" y="82"/>
                  <a:pt x="31" y="82"/>
                  <a:pt x="31" y="82"/>
                </a:cubicBezTo>
                <a:cubicBezTo>
                  <a:pt x="29" y="82"/>
                  <a:pt x="28" y="80"/>
                  <a:pt x="28" y="78"/>
                </a:cubicBezTo>
                <a:cubicBezTo>
                  <a:pt x="31" y="69"/>
                  <a:pt x="31" y="69"/>
                  <a:pt x="31" y="69"/>
                </a:cubicBezTo>
                <a:cubicBezTo>
                  <a:pt x="59" y="77"/>
                  <a:pt x="59" y="77"/>
                  <a:pt x="59" y="77"/>
                </a:cubicBezTo>
                <a:lnTo>
                  <a:pt x="57" y="85"/>
                </a:lnTo>
                <a:close/>
                <a:moveTo>
                  <a:pt x="95" y="50"/>
                </a:moveTo>
                <a:cubicBezTo>
                  <a:pt x="15" y="50"/>
                  <a:pt x="15" y="50"/>
                  <a:pt x="15" y="50"/>
                </a:cubicBezTo>
                <a:cubicBezTo>
                  <a:pt x="15" y="43"/>
                  <a:pt x="15" y="43"/>
                  <a:pt x="15" y="43"/>
                </a:cubicBezTo>
                <a:cubicBezTo>
                  <a:pt x="95" y="21"/>
                  <a:pt x="95" y="21"/>
                  <a:pt x="95" y="21"/>
                </a:cubicBezTo>
                <a:lnTo>
                  <a:pt x="95" y="50"/>
                </a:lnTo>
                <a:close/>
                <a:moveTo>
                  <a:pt x="109" y="50"/>
                </a:moveTo>
                <a:cubicBezTo>
                  <a:pt x="102" y="50"/>
                  <a:pt x="102" y="50"/>
                  <a:pt x="102" y="50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9" y="14"/>
                  <a:pt x="109" y="14"/>
                  <a:pt x="109" y="14"/>
                </a:cubicBezTo>
                <a:lnTo>
                  <a:pt x="109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24" name="Rectangle 71"/>
          <p:cNvSpPr/>
          <p:nvPr/>
        </p:nvSpPr>
        <p:spPr>
          <a:xfrm>
            <a:off x="1758772" y="2071714"/>
            <a:ext cx="752249" cy="7498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anchor="ctr"/>
          <a:lstStyle/>
          <a:p>
            <a:pPr algn="ctr"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srgbClr val="000000"/>
              </a:solidFill>
              <a:cs typeface="Lato Light"/>
              <a:sym typeface="Century Gothic" panose="020B0502020202020204" pitchFamily="34" charset="0"/>
            </a:endParaRPr>
          </a:p>
        </p:txBody>
      </p:sp>
      <p:sp>
        <p:nvSpPr>
          <p:cNvPr id="25" name="Freeform 162"/>
          <p:cNvSpPr/>
          <p:nvPr/>
        </p:nvSpPr>
        <p:spPr bwMode="auto">
          <a:xfrm>
            <a:off x="1934624" y="2311552"/>
            <a:ext cx="407876" cy="254006"/>
          </a:xfrm>
          <a:custGeom>
            <a:avLst/>
            <a:gdLst>
              <a:gd name="T0" fmla="*/ 2147483646 w 311"/>
              <a:gd name="T1" fmla="*/ 2147483646 h 193"/>
              <a:gd name="T2" fmla="*/ 2147483646 w 311"/>
              <a:gd name="T3" fmla="*/ 2147483646 h 193"/>
              <a:gd name="T4" fmla="*/ 2147483646 w 311"/>
              <a:gd name="T5" fmla="*/ 2147483646 h 193"/>
              <a:gd name="T6" fmla="*/ 2147483646 w 311"/>
              <a:gd name="T7" fmla="*/ 2147483646 h 193"/>
              <a:gd name="T8" fmla="*/ 0 w 311"/>
              <a:gd name="T9" fmla="*/ 2147483646 h 193"/>
              <a:gd name="T10" fmla="*/ 2147483646 w 311"/>
              <a:gd name="T11" fmla="*/ 2147483646 h 193"/>
              <a:gd name="T12" fmla="*/ 2147483646 w 311"/>
              <a:gd name="T13" fmla="*/ 2147483646 h 193"/>
              <a:gd name="T14" fmla="*/ 2147483646 w 311"/>
              <a:gd name="T15" fmla="*/ 0 h 193"/>
              <a:gd name="T16" fmla="*/ 2147483646 w 311"/>
              <a:gd name="T17" fmla="*/ 2147483646 h 193"/>
              <a:gd name="T18" fmla="*/ 2147483646 w 311"/>
              <a:gd name="T19" fmla="*/ 2147483646 h 193"/>
              <a:gd name="T20" fmla="*/ 2147483646 w 311"/>
              <a:gd name="T21" fmla="*/ 2147483646 h 193"/>
              <a:gd name="T22" fmla="*/ 2147483646 w 311"/>
              <a:gd name="T23" fmla="*/ 2147483646 h 19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11" h="193">
                <a:moveTo>
                  <a:pt x="248" y="193"/>
                </a:moveTo>
                <a:cubicBezTo>
                  <a:pt x="248" y="193"/>
                  <a:pt x="248" y="193"/>
                  <a:pt x="248" y="193"/>
                </a:cubicBezTo>
                <a:cubicBezTo>
                  <a:pt x="72" y="193"/>
                  <a:pt x="72" y="193"/>
                  <a:pt x="72" y="193"/>
                </a:cubicBezTo>
                <a:cubicBezTo>
                  <a:pt x="72" y="193"/>
                  <a:pt x="72" y="193"/>
                  <a:pt x="72" y="193"/>
                </a:cubicBezTo>
                <a:cubicBezTo>
                  <a:pt x="32" y="190"/>
                  <a:pt x="0" y="156"/>
                  <a:pt x="0" y="116"/>
                </a:cubicBezTo>
                <a:cubicBezTo>
                  <a:pt x="0" y="73"/>
                  <a:pt x="35" y="39"/>
                  <a:pt x="78" y="39"/>
                </a:cubicBezTo>
                <a:cubicBezTo>
                  <a:pt x="84" y="39"/>
                  <a:pt x="90" y="40"/>
                  <a:pt x="96" y="41"/>
                </a:cubicBezTo>
                <a:cubicBezTo>
                  <a:pt x="109" y="17"/>
                  <a:pt x="135" y="0"/>
                  <a:pt x="164" y="0"/>
                </a:cubicBezTo>
                <a:cubicBezTo>
                  <a:pt x="203" y="0"/>
                  <a:pt x="236" y="29"/>
                  <a:pt x="241" y="66"/>
                </a:cubicBezTo>
                <a:cubicBezTo>
                  <a:pt x="243" y="66"/>
                  <a:pt x="245" y="66"/>
                  <a:pt x="247" y="66"/>
                </a:cubicBezTo>
                <a:cubicBezTo>
                  <a:pt x="282" y="66"/>
                  <a:pt x="311" y="94"/>
                  <a:pt x="311" y="129"/>
                </a:cubicBezTo>
                <a:cubicBezTo>
                  <a:pt x="311" y="164"/>
                  <a:pt x="283" y="192"/>
                  <a:pt x="248" y="1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Lato Light"/>
              <a:ea typeface="MS PGothic" panose="020B0600070205080204" pitchFamily="34" charset="-128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584047" y="1993299"/>
            <a:ext cx="2754313" cy="909638"/>
            <a:chOff x="2160589" y="2148342"/>
            <a:chExt cx="2754313" cy="909638"/>
          </a:xfrm>
        </p:grpSpPr>
        <p:sp>
          <p:nvSpPr>
            <p:cNvPr id="27" name="Subtitle 2"/>
            <p:cNvSpPr txBox="1"/>
            <p:nvPr/>
          </p:nvSpPr>
          <p:spPr bwMode="auto">
            <a:xfrm>
              <a:off x="2160589" y="2529342"/>
              <a:ext cx="2754313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2" tIns="45711" rIns="91422" bIns="4571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5pPr>
              <a:lvl6pPr marL="25146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6pPr>
              <a:lvl7pPr marL="29718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7pPr>
              <a:lvl8pPr marL="34290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8pPr>
              <a:lvl9pPr marL="38862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9pPr>
            </a:lstStyle>
            <a:p>
              <a:pPr algn="just" defTabSz="912495" eaLnBrk="0" fontAlgn="base" hangingPunct="0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单击添加标题，建议您在展示时采用微软雅黑字体</a:t>
              </a:r>
              <a:endParaRPr lang="zh-CN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8" name="TextBox 46"/>
            <p:cNvSpPr txBox="1">
              <a:spLocks noChangeArrowheads="1"/>
            </p:cNvSpPr>
            <p:nvPr/>
          </p:nvSpPr>
          <p:spPr bwMode="auto">
            <a:xfrm>
              <a:off x="2165351" y="2148342"/>
              <a:ext cx="2330450" cy="343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5pPr>
              <a:lvl6pPr marL="25146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6pPr>
              <a:lvl7pPr marL="29718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7pPr>
              <a:lvl8pPr marL="34290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8pPr>
              <a:lvl9pPr marL="38862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9pPr>
            </a:lstStyle>
            <a:p>
              <a:pPr defTabSz="91249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单击此处编辑内容</a:t>
              </a:r>
              <a:endParaRPr lang="zh-CN" altLang="en-US" sz="1600" b="1" dirty="0">
                <a:solidFill>
                  <a:prstClr val="white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29" name="Rectangle 74"/>
          <p:cNvSpPr/>
          <p:nvPr/>
        </p:nvSpPr>
        <p:spPr>
          <a:xfrm>
            <a:off x="1758772" y="3490470"/>
            <a:ext cx="752249" cy="752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anchor="ctr"/>
          <a:lstStyle/>
          <a:p>
            <a:pPr algn="ctr"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srgbClr val="000000"/>
              </a:solidFill>
              <a:cs typeface="Lato Light"/>
              <a:sym typeface="Century Gothic" panose="020B0502020202020204" pitchFamily="34" charset="0"/>
            </a:endParaRPr>
          </a:p>
        </p:txBody>
      </p:sp>
      <p:sp>
        <p:nvSpPr>
          <p:cNvPr id="30" name="Freeform 134"/>
          <p:cNvSpPr>
            <a:spLocks noEditPoints="1"/>
          </p:cNvSpPr>
          <p:nvPr/>
        </p:nvSpPr>
        <p:spPr bwMode="auto">
          <a:xfrm>
            <a:off x="1910199" y="3685861"/>
            <a:ext cx="412761" cy="334603"/>
          </a:xfrm>
          <a:custGeom>
            <a:avLst/>
            <a:gdLst>
              <a:gd name="T0" fmla="*/ 2147483646 w 346"/>
              <a:gd name="T1" fmla="*/ 2147483646 h 281"/>
              <a:gd name="T2" fmla="*/ 2147483646 w 346"/>
              <a:gd name="T3" fmla="*/ 2147483646 h 281"/>
              <a:gd name="T4" fmla="*/ 2147483646 w 346"/>
              <a:gd name="T5" fmla="*/ 2147483646 h 281"/>
              <a:gd name="T6" fmla="*/ 2147483646 w 346"/>
              <a:gd name="T7" fmla="*/ 2147483646 h 281"/>
              <a:gd name="T8" fmla="*/ 2147483646 w 346"/>
              <a:gd name="T9" fmla="*/ 2147483646 h 281"/>
              <a:gd name="T10" fmla="*/ 2147483646 w 346"/>
              <a:gd name="T11" fmla="*/ 2147483646 h 281"/>
              <a:gd name="T12" fmla="*/ 2147483646 w 346"/>
              <a:gd name="T13" fmla="*/ 0 h 281"/>
              <a:gd name="T14" fmla="*/ 2147483646 w 346"/>
              <a:gd name="T15" fmla="*/ 0 h 281"/>
              <a:gd name="T16" fmla="*/ 2147483646 w 346"/>
              <a:gd name="T17" fmla="*/ 2147483646 h 281"/>
              <a:gd name="T18" fmla="*/ 2147483646 w 346"/>
              <a:gd name="T19" fmla="*/ 2147483646 h 281"/>
              <a:gd name="T20" fmla="*/ 0 w 346"/>
              <a:gd name="T21" fmla="*/ 2147483646 h 281"/>
              <a:gd name="T22" fmla="*/ 0 w 346"/>
              <a:gd name="T23" fmla="*/ 2147483646 h 281"/>
              <a:gd name="T24" fmla="*/ 2147483646 w 346"/>
              <a:gd name="T25" fmla="*/ 2147483646 h 281"/>
              <a:gd name="T26" fmla="*/ 2147483646 w 346"/>
              <a:gd name="T27" fmla="*/ 2147483646 h 281"/>
              <a:gd name="T28" fmla="*/ 2147483646 w 346"/>
              <a:gd name="T29" fmla="*/ 2147483646 h 281"/>
              <a:gd name="T30" fmla="*/ 2147483646 w 346"/>
              <a:gd name="T31" fmla="*/ 2147483646 h 281"/>
              <a:gd name="T32" fmla="*/ 2147483646 w 346"/>
              <a:gd name="T33" fmla="*/ 2147483646 h 281"/>
              <a:gd name="T34" fmla="*/ 2147483646 w 346"/>
              <a:gd name="T35" fmla="*/ 2147483646 h 281"/>
              <a:gd name="T36" fmla="*/ 2147483646 w 346"/>
              <a:gd name="T37" fmla="*/ 2147483646 h 281"/>
              <a:gd name="T38" fmla="*/ 2147483646 w 346"/>
              <a:gd name="T39" fmla="*/ 2147483646 h 281"/>
              <a:gd name="T40" fmla="*/ 2147483646 w 346"/>
              <a:gd name="T41" fmla="*/ 2147483646 h 281"/>
              <a:gd name="T42" fmla="*/ 2147483646 w 346"/>
              <a:gd name="T43" fmla="*/ 2147483646 h 281"/>
              <a:gd name="T44" fmla="*/ 2147483646 w 346"/>
              <a:gd name="T45" fmla="*/ 2147483646 h 281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46" h="281">
                <a:moveTo>
                  <a:pt x="259" y="87"/>
                </a:moveTo>
                <a:cubicBezTo>
                  <a:pt x="259" y="75"/>
                  <a:pt x="269" y="65"/>
                  <a:pt x="281" y="65"/>
                </a:cubicBezTo>
                <a:cubicBezTo>
                  <a:pt x="293" y="65"/>
                  <a:pt x="303" y="75"/>
                  <a:pt x="303" y="87"/>
                </a:cubicBezTo>
                <a:cubicBezTo>
                  <a:pt x="303" y="99"/>
                  <a:pt x="293" y="108"/>
                  <a:pt x="281" y="108"/>
                </a:cubicBezTo>
                <a:cubicBezTo>
                  <a:pt x="269" y="108"/>
                  <a:pt x="259" y="99"/>
                  <a:pt x="259" y="87"/>
                </a:cubicBezTo>
                <a:close/>
                <a:moveTo>
                  <a:pt x="237" y="22"/>
                </a:moveTo>
                <a:cubicBezTo>
                  <a:pt x="237" y="1"/>
                  <a:pt x="226" y="0"/>
                  <a:pt x="212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19" y="0"/>
                  <a:pt x="108" y="1"/>
                  <a:pt x="108" y="22"/>
                </a:cubicBezTo>
                <a:cubicBezTo>
                  <a:pt x="65" y="22"/>
                  <a:pt x="65" y="22"/>
                  <a:pt x="65" y="22"/>
                </a:cubicBezTo>
                <a:cubicBezTo>
                  <a:pt x="32" y="22"/>
                  <a:pt x="0" y="54"/>
                  <a:pt x="0" y="87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249"/>
                  <a:pt x="32" y="281"/>
                  <a:pt x="65" y="281"/>
                </a:cubicBezTo>
                <a:cubicBezTo>
                  <a:pt x="281" y="281"/>
                  <a:pt x="281" y="281"/>
                  <a:pt x="281" y="281"/>
                </a:cubicBezTo>
                <a:cubicBezTo>
                  <a:pt x="313" y="281"/>
                  <a:pt x="346" y="249"/>
                  <a:pt x="346" y="216"/>
                </a:cubicBezTo>
                <a:cubicBezTo>
                  <a:pt x="346" y="87"/>
                  <a:pt x="346" y="87"/>
                  <a:pt x="346" y="87"/>
                </a:cubicBezTo>
                <a:cubicBezTo>
                  <a:pt x="346" y="54"/>
                  <a:pt x="313" y="22"/>
                  <a:pt x="281" y="22"/>
                </a:cubicBezTo>
                <a:cubicBezTo>
                  <a:pt x="237" y="22"/>
                  <a:pt x="237" y="22"/>
                  <a:pt x="237" y="22"/>
                </a:cubicBezTo>
                <a:close/>
                <a:moveTo>
                  <a:pt x="175" y="87"/>
                </a:moveTo>
                <a:cubicBezTo>
                  <a:pt x="210" y="87"/>
                  <a:pt x="238" y="117"/>
                  <a:pt x="238" y="153"/>
                </a:cubicBezTo>
                <a:cubicBezTo>
                  <a:pt x="238" y="188"/>
                  <a:pt x="207" y="216"/>
                  <a:pt x="172" y="216"/>
                </a:cubicBezTo>
                <a:cubicBezTo>
                  <a:pt x="138" y="216"/>
                  <a:pt x="108" y="187"/>
                  <a:pt x="108" y="152"/>
                </a:cubicBezTo>
                <a:cubicBezTo>
                  <a:pt x="108" y="116"/>
                  <a:pt x="141" y="87"/>
                  <a:pt x="175" y="8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Lato Light"/>
              <a:ea typeface="MS PGothic" panose="020B0600070205080204" pitchFamily="34" charset="-128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584047" y="3396202"/>
            <a:ext cx="2754313" cy="909638"/>
            <a:chOff x="2160589" y="2148342"/>
            <a:chExt cx="2754313" cy="909638"/>
          </a:xfrm>
        </p:grpSpPr>
        <p:sp>
          <p:nvSpPr>
            <p:cNvPr id="32" name="Subtitle 2"/>
            <p:cNvSpPr txBox="1"/>
            <p:nvPr/>
          </p:nvSpPr>
          <p:spPr bwMode="auto">
            <a:xfrm>
              <a:off x="2160589" y="2529342"/>
              <a:ext cx="2754313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2" tIns="45711" rIns="91422" bIns="4571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5pPr>
              <a:lvl6pPr marL="25146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6pPr>
              <a:lvl7pPr marL="29718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7pPr>
              <a:lvl8pPr marL="34290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8pPr>
              <a:lvl9pPr marL="38862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9pPr>
            </a:lstStyle>
            <a:p>
              <a:pPr algn="just" defTabSz="912495" eaLnBrk="0" fontAlgn="base" hangingPunct="0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单击添加标题，建议您在展示时采用微软雅黑字体</a:t>
              </a:r>
              <a:endParaRPr lang="zh-CN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3" name="TextBox 46"/>
            <p:cNvSpPr txBox="1">
              <a:spLocks noChangeArrowheads="1"/>
            </p:cNvSpPr>
            <p:nvPr/>
          </p:nvSpPr>
          <p:spPr bwMode="auto">
            <a:xfrm>
              <a:off x="2165351" y="2148342"/>
              <a:ext cx="2330450" cy="343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5pPr>
              <a:lvl6pPr marL="25146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6pPr>
              <a:lvl7pPr marL="29718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7pPr>
              <a:lvl8pPr marL="34290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8pPr>
              <a:lvl9pPr marL="38862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9pPr>
            </a:lstStyle>
            <a:p>
              <a:pPr defTabSz="91249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单击此处编辑内容</a:t>
              </a:r>
              <a:endParaRPr lang="zh-CN" altLang="en-US" sz="1600" b="1" dirty="0">
                <a:solidFill>
                  <a:prstClr val="white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34" name="Rectangle 77"/>
          <p:cNvSpPr/>
          <p:nvPr/>
        </p:nvSpPr>
        <p:spPr>
          <a:xfrm>
            <a:off x="1758772" y="4899783"/>
            <a:ext cx="752249" cy="752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anchor="ctr"/>
          <a:lstStyle/>
          <a:p>
            <a:pPr algn="ctr"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srgbClr val="000000"/>
              </a:solidFill>
              <a:cs typeface="Lato Light"/>
              <a:sym typeface="Century Gothic" panose="020B0502020202020204" pitchFamily="34" charset="0"/>
            </a:endParaRPr>
          </a:p>
        </p:txBody>
      </p:sp>
      <p:sp>
        <p:nvSpPr>
          <p:cNvPr id="35" name="Freeform 116"/>
          <p:cNvSpPr/>
          <p:nvPr/>
        </p:nvSpPr>
        <p:spPr bwMode="auto">
          <a:xfrm>
            <a:off x="1924853" y="5034112"/>
            <a:ext cx="400548" cy="439626"/>
          </a:xfrm>
          <a:custGeom>
            <a:avLst/>
            <a:gdLst>
              <a:gd name="T0" fmla="*/ 2147483646 w 277"/>
              <a:gd name="T1" fmla="*/ 0 h 302"/>
              <a:gd name="T2" fmla="*/ 2147483646 w 277"/>
              <a:gd name="T3" fmla="*/ 2147483646 h 302"/>
              <a:gd name="T4" fmla="*/ 2147483646 w 277"/>
              <a:gd name="T5" fmla="*/ 2147483646 h 302"/>
              <a:gd name="T6" fmla="*/ 2147483646 w 277"/>
              <a:gd name="T7" fmla="*/ 2147483646 h 302"/>
              <a:gd name="T8" fmla="*/ 2147483646 w 277"/>
              <a:gd name="T9" fmla="*/ 2147483646 h 302"/>
              <a:gd name="T10" fmla="*/ 0 w 277"/>
              <a:gd name="T11" fmla="*/ 2147483646 h 302"/>
              <a:gd name="T12" fmla="*/ 2147483646 w 277"/>
              <a:gd name="T13" fmla="*/ 2147483646 h 302"/>
              <a:gd name="T14" fmla="*/ 2147483646 w 277"/>
              <a:gd name="T15" fmla="*/ 2147483646 h 302"/>
              <a:gd name="T16" fmla="*/ 2147483646 w 277"/>
              <a:gd name="T17" fmla="*/ 2147483646 h 302"/>
              <a:gd name="T18" fmla="*/ 2147483646 w 277"/>
              <a:gd name="T19" fmla="*/ 2147483646 h 302"/>
              <a:gd name="T20" fmla="*/ 2147483646 w 277"/>
              <a:gd name="T21" fmla="*/ 2147483646 h 302"/>
              <a:gd name="T22" fmla="*/ 2147483646 w 277"/>
              <a:gd name="T23" fmla="*/ 2147483646 h 302"/>
              <a:gd name="T24" fmla="*/ 2147483646 w 277"/>
              <a:gd name="T25" fmla="*/ 2147483646 h 302"/>
              <a:gd name="T26" fmla="*/ 2147483646 w 277"/>
              <a:gd name="T27" fmla="*/ 2147483646 h 302"/>
              <a:gd name="T28" fmla="*/ 2147483646 w 277"/>
              <a:gd name="T29" fmla="*/ 2147483646 h 302"/>
              <a:gd name="T30" fmla="*/ 2147483646 w 277"/>
              <a:gd name="T31" fmla="*/ 2147483646 h 302"/>
              <a:gd name="T32" fmla="*/ 2147483646 w 277"/>
              <a:gd name="T33" fmla="*/ 2147483646 h 302"/>
              <a:gd name="T34" fmla="*/ 2147483646 w 277"/>
              <a:gd name="T35" fmla="*/ 2147483646 h 302"/>
              <a:gd name="T36" fmla="*/ 2147483646 w 277"/>
              <a:gd name="T37" fmla="*/ 2147483646 h 302"/>
              <a:gd name="T38" fmla="*/ 2147483646 w 277"/>
              <a:gd name="T39" fmla="*/ 2147483646 h 302"/>
              <a:gd name="T40" fmla="*/ 2147483646 w 277"/>
              <a:gd name="T41" fmla="*/ 2147483646 h 302"/>
              <a:gd name="T42" fmla="*/ 2147483646 w 277"/>
              <a:gd name="T43" fmla="*/ 0 h 30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77" h="302">
                <a:moveTo>
                  <a:pt x="268" y="0"/>
                </a:moveTo>
                <a:cubicBezTo>
                  <a:pt x="57" y="30"/>
                  <a:pt x="57" y="30"/>
                  <a:pt x="57" y="30"/>
                </a:cubicBezTo>
                <a:cubicBezTo>
                  <a:pt x="61" y="30"/>
                  <a:pt x="61" y="30"/>
                  <a:pt x="61" y="30"/>
                </a:cubicBezTo>
                <a:cubicBezTo>
                  <a:pt x="61" y="214"/>
                  <a:pt x="61" y="214"/>
                  <a:pt x="61" y="214"/>
                </a:cubicBezTo>
                <a:cubicBezTo>
                  <a:pt x="56" y="213"/>
                  <a:pt x="51" y="211"/>
                  <a:pt x="46" y="211"/>
                </a:cubicBezTo>
                <a:cubicBezTo>
                  <a:pt x="21" y="211"/>
                  <a:pt x="0" y="232"/>
                  <a:pt x="0" y="257"/>
                </a:cubicBezTo>
                <a:cubicBezTo>
                  <a:pt x="0" y="282"/>
                  <a:pt x="21" y="302"/>
                  <a:pt x="46" y="302"/>
                </a:cubicBezTo>
                <a:cubicBezTo>
                  <a:pt x="71" y="302"/>
                  <a:pt x="91" y="282"/>
                  <a:pt x="91" y="257"/>
                </a:cubicBezTo>
                <a:cubicBezTo>
                  <a:pt x="91" y="251"/>
                  <a:pt x="90" y="246"/>
                  <a:pt x="88" y="242"/>
                </a:cubicBezTo>
                <a:cubicBezTo>
                  <a:pt x="91" y="242"/>
                  <a:pt x="91" y="242"/>
                  <a:pt x="91" y="242"/>
                </a:cubicBezTo>
                <a:cubicBezTo>
                  <a:pt x="91" y="117"/>
                  <a:pt x="91" y="117"/>
                  <a:pt x="91" y="117"/>
                </a:cubicBezTo>
                <a:cubicBezTo>
                  <a:pt x="242" y="95"/>
                  <a:pt x="242" y="95"/>
                  <a:pt x="242" y="95"/>
                </a:cubicBezTo>
                <a:cubicBezTo>
                  <a:pt x="242" y="184"/>
                  <a:pt x="242" y="184"/>
                  <a:pt x="242" y="184"/>
                </a:cubicBezTo>
                <a:cubicBezTo>
                  <a:pt x="238" y="182"/>
                  <a:pt x="233" y="181"/>
                  <a:pt x="227" y="181"/>
                </a:cubicBezTo>
                <a:cubicBezTo>
                  <a:pt x="202" y="181"/>
                  <a:pt x="182" y="201"/>
                  <a:pt x="182" y="226"/>
                </a:cubicBezTo>
                <a:cubicBezTo>
                  <a:pt x="182" y="252"/>
                  <a:pt x="202" y="272"/>
                  <a:pt x="227" y="272"/>
                </a:cubicBezTo>
                <a:cubicBezTo>
                  <a:pt x="252" y="272"/>
                  <a:pt x="273" y="252"/>
                  <a:pt x="273" y="226"/>
                </a:cubicBezTo>
                <a:cubicBezTo>
                  <a:pt x="273" y="221"/>
                  <a:pt x="271" y="216"/>
                  <a:pt x="269" y="211"/>
                </a:cubicBezTo>
                <a:cubicBezTo>
                  <a:pt x="273" y="211"/>
                  <a:pt x="273" y="211"/>
                  <a:pt x="273" y="211"/>
                </a:cubicBezTo>
                <a:cubicBezTo>
                  <a:pt x="273" y="60"/>
                  <a:pt x="273" y="60"/>
                  <a:pt x="273" y="60"/>
                </a:cubicBezTo>
                <a:cubicBezTo>
                  <a:pt x="277" y="60"/>
                  <a:pt x="277" y="60"/>
                  <a:pt x="277" y="60"/>
                </a:cubicBezTo>
                <a:cubicBezTo>
                  <a:pt x="268" y="0"/>
                  <a:pt x="268" y="0"/>
                  <a:pt x="2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Lato Light"/>
              <a:ea typeface="MS PGothic" panose="020B0600070205080204" pitchFamily="34" charset="-128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584047" y="4799106"/>
            <a:ext cx="2754313" cy="909638"/>
            <a:chOff x="2160589" y="2148342"/>
            <a:chExt cx="2754313" cy="909638"/>
          </a:xfrm>
        </p:grpSpPr>
        <p:sp>
          <p:nvSpPr>
            <p:cNvPr id="37" name="Subtitle 2"/>
            <p:cNvSpPr txBox="1"/>
            <p:nvPr/>
          </p:nvSpPr>
          <p:spPr bwMode="auto">
            <a:xfrm>
              <a:off x="2160589" y="2529342"/>
              <a:ext cx="2754313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2" tIns="45711" rIns="91422" bIns="4571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5pPr>
              <a:lvl6pPr marL="25146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6pPr>
              <a:lvl7pPr marL="29718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7pPr>
              <a:lvl8pPr marL="34290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8pPr>
              <a:lvl9pPr marL="38862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9pPr>
            </a:lstStyle>
            <a:p>
              <a:pPr algn="just" defTabSz="912495" eaLnBrk="0" fontAlgn="base" hangingPunct="0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单击添加标题，建议您在展示时采用微软雅黑字体</a:t>
              </a:r>
              <a:endParaRPr lang="zh-CN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8" name="TextBox 46"/>
            <p:cNvSpPr txBox="1">
              <a:spLocks noChangeArrowheads="1"/>
            </p:cNvSpPr>
            <p:nvPr/>
          </p:nvSpPr>
          <p:spPr bwMode="auto">
            <a:xfrm>
              <a:off x="2165351" y="2148342"/>
              <a:ext cx="2330450" cy="343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5pPr>
              <a:lvl6pPr marL="25146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6pPr>
              <a:lvl7pPr marL="29718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7pPr>
              <a:lvl8pPr marL="34290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8pPr>
              <a:lvl9pPr marL="38862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9pPr>
            </a:lstStyle>
            <a:p>
              <a:pPr defTabSz="91249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单击此处编辑内容</a:t>
              </a:r>
              <a:endParaRPr lang="zh-CN" altLang="en-US" sz="1600" b="1" dirty="0">
                <a:solidFill>
                  <a:prstClr val="white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39" name="TextBox 13"/>
          <p:cNvSpPr txBox="1"/>
          <p:nvPr/>
        </p:nvSpPr>
        <p:spPr>
          <a:xfrm>
            <a:off x="905556" y="653721"/>
            <a:ext cx="263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ctr"/>
            <a:r>
              <a:rPr lang="zh-CN" altLang="en-US" sz="2400" b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r>
              <a:rPr lang="zh-CN" alt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en-US" sz="2400" b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4198007" y="-4507354"/>
            <a:ext cx="13982364" cy="11365354"/>
          </a:xfrm>
          <a:prstGeom prst="rect">
            <a:avLst/>
          </a:prstGeom>
          <a:effectLst/>
        </p:spPr>
      </p:pic>
      <p:sp>
        <p:nvSpPr>
          <p:cNvPr id="3" name="TextBox 74"/>
          <p:cNvSpPr txBox="1"/>
          <p:nvPr/>
        </p:nvSpPr>
        <p:spPr>
          <a:xfrm>
            <a:off x="5153724" y="3075578"/>
            <a:ext cx="6637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rgbClr val="4FA8DB"/>
                    </a:gs>
                    <a:gs pos="83000">
                      <a:srgbClr val="4DAFE8"/>
                    </a:gs>
                    <a:gs pos="100000">
                      <a:srgbClr val="1B4DAB"/>
                    </a:gs>
                  </a:gsLst>
                  <a:lin ang="5400000" scaled="1"/>
                </a:gradFill>
                <a:latin typeface="方正准圆_GBK" panose="03000509000000000000" pitchFamily="65" charset="-122"/>
                <a:ea typeface="方正准圆_GBK" panose="03000509000000000000" pitchFamily="65" charset="-122"/>
              </a:defRPr>
            </a:lvl1pPr>
          </a:lstStyle>
          <a:p>
            <a:r>
              <a:rPr lang="zh-CN" altLang="en-US" sz="7200" dirty="0">
                <a:solidFill>
                  <a:srgbClr val="F5F5F5"/>
                </a:solidFill>
              </a:rPr>
              <a:t>研究思路与方法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75920" y="2163701"/>
            <a:ext cx="489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F5F5F5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PART FOUR</a:t>
            </a:r>
            <a:endParaRPr lang="zh-CN" altLang="en-US" sz="4800" dirty="0">
              <a:solidFill>
                <a:srgbClr val="F5F5F5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5375920" y="4356788"/>
            <a:ext cx="5349732" cy="1440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F5F5F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r>
              <a:rPr lang="zh-CN" altLang="en-US" dirty="0" smtClean="0">
                <a:solidFill>
                  <a:srgbClr val="F5F5F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。您</a:t>
            </a:r>
            <a:r>
              <a:rPr lang="zh-CN" altLang="en-US" dirty="0">
                <a:solidFill>
                  <a:srgbClr val="F5F5F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可以在此处添加关于本章节的简要介绍，模板所有</a:t>
            </a:r>
            <a:r>
              <a:rPr lang="zh-CN" altLang="en-US" dirty="0" smtClean="0">
                <a:solidFill>
                  <a:srgbClr val="F5F5F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素材均</a:t>
            </a:r>
            <a:r>
              <a:rPr lang="zh-CN" altLang="en-US" dirty="0">
                <a:solidFill>
                  <a:srgbClr val="F5F5F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可自由编</a:t>
            </a:r>
            <a:r>
              <a:rPr lang="zh-CN" altLang="en-US" dirty="0" smtClean="0">
                <a:solidFill>
                  <a:srgbClr val="F5F5F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辑亮亮图文旗舰店</a:t>
            </a:r>
            <a:r>
              <a:rPr lang="en-US" altLang="zh-CN" dirty="0" smtClean="0">
                <a:solidFill>
                  <a:srgbClr val="F5F5F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https://liangliangtuwen.tmall.com</a:t>
            </a:r>
          </a:p>
          <a:p>
            <a:pPr>
              <a:spcBef>
                <a:spcPct val="20000"/>
              </a:spcBef>
            </a:pPr>
            <a:endParaRPr lang="en-US" altLang="zh-CN" dirty="0">
              <a:solidFill>
                <a:srgbClr val="F5F5F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/>
        </p:nvSpPr>
        <p:spPr>
          <a:xfrm>
            <a:off x="1176184" y="2908349"/>
            <a:ext cx="3127078" cy="28541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en-US" altLang="zh-CN" sz="1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ounded Rectangle 4"/>
          <p:cNvSpPr/>
          <p:nvPr/>
        </p:nvSpPr>
        <p:spPr>
          <a:xfrm rot="5400000">
            <a:off x="3371119" y="1143971"/>
            <a:ext cx="349910" cy="4602497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10" name="Rounded Rectangle 5"/>
          <p:cNvSpPr/>
          <p:nvPr/>
        </p:nvSpPr>
        <p:spPr>
          <a:xfrm>
            <a:off x="1244826" y="3270263"/>
            <a:ext cx="4056498" cy="34991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ctr" anchorCtr="0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85%</a:t>
            </a:r>
          </a:p>
        </p:txBody>
      </p:sp>
      <p:sp>
        <p:nvSpPr>
          <p:cNvPr id="11" name="Rectangle 56"/>
          <p:cNvSpPr/>
          <p:nvPr/>
        </p:nvSpPr>
        <p:spPr>
          <a:xfrm>
            <a:off x="2338096" y="1751704"/>
            <a:ext cx="3093116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en-US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oboto Condensed Light" charset="0"/>
            </a:endParaRPr>
          </a:p>
        </p:txBody>
      </p:sp>
      <p:sp>
        <p:nvSpPr>
          <p:cNvPr id="12" name="Oval 58"/>
          <p:cNvSpPr/>
          <p:nvPr/>
        </p:nvSpPr>
        <p:spPr>
          <a:xfrm>
            <a:off x="1244826" y="1702538"/>
            <a:ext cx="951032" cy="951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prstClr val="white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13" name="Oval 61"/>
          <p:cNvSpPr/>
          <p:nvPr/>
        </p:nvSpPr>
        <p:spPr>
          <a:xfrm>
            <a:off x="6344679" y="1702538"/>
            <a:ext cx="951032" cy="951032"/>
          </a:xfrm>
          <a:prstGeom prst="ellipse">
            <a:avLst/>
          </a:prstGeom>
          <a:solidFill>
            <a:srgbClr val="2474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prstClr val="white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14" name="Rectangle 73"/>
          <p:cNvSpPr/>
          <p:nvPr/>
        </p:nvSpPr>
        <p:spPr>
          <a:xfrm>
            <a:off x="1176184" y="3841092"/>
            <a:ext cx="3127078" cy="36191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en-US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ounded Rectangle 74"/>
          <p:cNvSpPr/>
          <p:nvPr/>
        </p:nvSpPr>
        <p:spPr>
          <a:xfrm rot="5400000">
            <a:off x="3371119" y="2076715"/>
            <a:ext cx="349910" cy="4602497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16" name="Rounded Rectangle 75"/>
          <p:cNvSpPr/>
          <p:nvPr/>
        </p:nvSpPr>
        <p:spPr>
          <a:xfrm>
            <a:off x="1244827" y="4203007"/>
            <a:ext cx="2644604" cy="34991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ctr" anchorCtr="0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55%</a:t>
            </a:r>
          </a:p>
        </p:txBody>
      </p:sp>
      <p:sp>
        <p:nvSpPr>
          <p:cNvPr id="17" name="Rectangle 77"/>
          <p:cNvSpPr/>
          <p:nvPr/>
        </p:nvSpPr>
        <p:spPr>
          <a:xfrm>
            <a:off x="1176184" y="4773836"/>
            <a:ext cx="3127078" cy="36191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en-US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ounded Rectangle 78"/>
          <p:cNvSpPr/>
          <p:nvPr/>
        </p:nvSpPr>
        <p:spPr>
          <a:xfrm rot="5400000">
            <a:off x="3371119" y="3009458"/>
            <a:ext cx="349910" cy="4602497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19" name="Rounded Rectangle 79"/>
          <p:cNvSpPr/>
          <p:nvPr/>
        </p:nvSpPr>
        <p:spPr>
          <a:xfrm>
            <a:off x="1244826" y="5135750"/>
            <a:ext cx="4222507" cy="34991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ctr" anchorCtr="0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90%</a:t>
            </a:r>
          </a:p>
        </p:txBody>
      </p:sp>
      <p:sp>
        <p:nvSpPr>
          <p:cNvPr id="20" name="Rectangle 81"/>
          <p:cNvSpPr/>
          <p:nvPr/>
        </p:nvSpPr>
        <p:spPr>
          <a:xfrm>
            <a:off x="6344679" y="2908349"/>
            <a:ext cx="3127078" cy="28541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en-US" altLang="zh-CN" sz="1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ounded Rectangle 82"/>
          <p:cNvSpPr/>
          <p:nvPr/>
        </p:nvSpPr>
        <p:spPr>
          <a:xfrm rot="5400000">
            <a:off x="8539613" y="1143971"/>
            <a:ext cx="349910" cy="4602497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22" name="Rounded Rectangle 83"/>
          <p:cNvSpPr/>
          <p:nvPr/>
        </p:nvSpPr>
        <p:spPr>
          <a:xfrm>
            <a:off x="6413320" y="3270263"/>
            <a:ext cx="4056498" cy="349912"/>
          </a:xfrm>
          <a:prstGeom prst="roundRect">
            <a:avLst/>
          </a:prstGeom>
          <a:solidFill>
            <a:srgbClr val="247484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ctr" anchorCtr="0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85%</a:t>
            </a:r>
          </a:p>
        </p:txBody>
      </p:sp>
      <p:sp>
        <p:nvSpPr>
          <p:cNvPr id="23" name="Rectangle 85"/>
          <p:cNvSpPr/>
          <p:nvPr/>
        </p:nvSpPr>
        <p:spPr>
          <a:xfrm>
            <a:off x="6344679" y="3841092"/>
            <a:ext cx="3127078" cy="36191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en-US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ounded Rectangle 86"/>
          <p:cNvSpPr/>
          <p:nvPr/>
        </p:nvSpPr>
        <p:spPr>
          <a:xfrm rot="5400000">
            <a:off x="8539613" y="2076715"/>
            <a:ext cx="349910" cy="4602497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25" name="Rounded Rectangle 87"/>
          <p:cNvSpPr/>
          <p:nvPr/>
        </p:nvSpPr>
        <p:spPr>
          <a:xfrm>
            <a:off x="6413321" y="4203007"/>
            <a:ext cx="2644604" cy="349912"/>
          </a:xfrm>
          <a:prstGeom prst="roundRect">
            <a:avLst/>
          </a:prstGeom>
          <a:solidFill>
            <a:srgbClr val="247484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ctr" anchorCtr="0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55%</a:t>
            </a:r>
          </a:p>
        </p:txBody>
      </p:sp>
      <p:sp>
        <p:nvSpPr>
          <p:cNvPr id="26" name="Rectangle 89"/>
          <p:cNvSpPr/>
          <p:nvPr/>
        </p:nvSpPr>
        <p:spPr>
          <a:xfrm>
            <a:off x="6344679" y="4773836"/>
            <a:ext cx="3127078" cy="36191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en-US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ounded Rectangle 90"/>
          <p:cNvSpPr/>
          <p:nvPr/>
        </p:nvSpPr>
        <p:spPr>
          <a:xfrm rot="5400000">
            <a:off x="8539613" y="3009458"/>
            <a:ext cx="349910" cy="4602497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28" name="Rounded Rectangle 91"/>
          <p:cNvSpPr/>
          <p:nvPr/>
        </p:nvSpPr>
        <p:spPr>
          <a:xfrm>
            <a:off x="6413320" y="5135750"/>
            <a:ext cx="4222507" cy="349912"/>
          </a:xfrm>
          <a:prstGeom prst="roundRect">
            <a:avLst/>
          </a:prstGeom>
          <a:solidFill>
            <a:srgbClr val="247484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ctr" anchorCtr="0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90%</a:t>
            </a:r>
          </a:p>
        </p:txBody>
      </p:sp>
      <p:sp>
        <p:nvSpPr>
          <p:cNvPr id="29" name="Rectangle 56"/>
          <p:cNvSpPr/>
          <p:nvPr/>
        </p:nvSpPr>
        <p:spPr>
          <a:xfrm>
            <a:off x="2342872" y="2041340"/>
            <a:ext cx="3093116" cy="621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666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更多使用说明和作品请详阅模版最末的使用手册</a:t>
            </a:r>
            <a:r>
              <a:rPr lang="zh-CN" altLang="en-US" sz="1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Rectangle 56"/>
          <p:cNvSpPr/>
          <p:nvPr/>
        </p:nvSpPr>
        <p:spPr>
          <a:xfrm>
            <a:off x="7433673" y="1751704"/>
            <a:ext cx="3093116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en-US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oboto Condensed Light" charset="0"/>
            </a:endParaRPr>
          </a:p>
        </p:txBody>
      </p:sp>
      <p:sp>
        <p:nvSpPr>
          <p:cNvPr id="31" name="Rectangle 56"/>
          <p:cNvSpPr/>
          <p:nvPr/>
        </p:nvSpPr>
        <p:spPr>
          <a:xfrm>
            <a:off x="7438450" y="2041340"/>
            <a:ext cx="3093116" cy="621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666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更多使用说明和作品请详阅模版最末的使用手册</a:t>
            </a:r>
            <a:r>
              <a:rPr lang="zh-CN" altLang="en-US" sz="1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514665" y="1898633"/>
            <a:ext cx="654534" cy="605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Condensed Light" charset="0"/>
              </a:rPr>
              <a:t>2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393075" y="1898633"/>
            <a:ext cx="654534" cy="605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Condensed Light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4198007" y="-4507354"/>
            <a:ext cx="13982364" cy="11365354"/>
          </a:xfrm>
          <a:prstGeom prst="rect">
            <a:avLst/>
          </a:prstGeom>
          <a:effectLst/>
        </p:spPr>
      </p:pic>
      <p:grpSp>
        <p:nvGrpSpPr>
          <p:cNvPr id="17" name="组合 16"/>
          <p:cNvGrpSpPr/>
          <p:nvPr/>
        </p:nvGrpSpPr>
        <p:grpSpPr>
          <a:xfrm>
            <a:off x="3329126" y="2646798"/>
            <a:ext cx="2054660" cy="1529172"/>
            <a:chOff x="3041094" y="3024972"/>
            <a:chExt cx="2054660" cy="1529172"/>
          </a:xfrm>
        </p:grpSpPr>
        <p:sp>
          <p:nvSpPr>
            <p:cNvPr id="4" name="文本框 3"/>
            <p:cNvSpPr txBox="1"/>
            <p:nvPr/>
          </p:nvSpPr>
          <p:spPr>
            <a:xfrm>
              <a:off x="3200021" y="3024972"/>
              <a:ext cx="1736806" cy="1015663"/>
            </a:xfrm>
            <a:prstGeom prst="rect">
              <a:avLst/>
            </a:prstGeom>
            <a:noFill/>
            <a:effectLst>
              <a:glow rad="25400">
                <a:srgbClr val="DDEEF3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6000" dirty="0" smtClean="0">
                  <a:solidFill>
                    <a:srgbClr val="FEFEFE"/>
                  </a:solidFill>
                  <a:effectLst>
                    <a:glow rad="12700">
                      <a:srgbClr val="DDEEF3"/>
                    </a:glow>
                  </a:effectLst>
                  <a:latin typeface="方正准圆_GBK" panose="03000509000000000000" pitchFamily="65" charset="-122"/>
                  <a:ea typeface="方正准圆_GBK" panose="03000509000000000000" pitchFamily="65" charset="-122"/>
                </a:rPr>
                <a:t>目录</a:t>
              </a:r>
              <a:endParaRPr lang="zh-CN" altLang="en-US" sz="6000" dirty="0">
                <a:solidFill>
                  <a:srgbClr val="FEFEFE"/>
                </a:solidFill>
                <a:effectLst>
                  <a:glow rad="12700">
                    <a:srgbClr val="DDEEF3"/>
                  </a:glow>
                </a:effectLst>
                <a:latin typeface="方正准圆_GBK" panose="03000509000000000000" pitchFamily="65" charset="-122"/>
                <a:ea typeface="方正准圆_GBK" panose="03000509000000000000" pitchFamily="65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41094" y="3969369"/>
              <a:ext cx="20546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F5F5F5"/>
                  </a:solidFill>
                  <a:latin typeface="方正准圆_GBK" panose="03000509000000000000" pitchFamily="65" charset="-122"/>
                  <a:ea typeface="方正准圆_GBK" panose="03000509000000000000" pitchFamily="65" charset="-122"/>
                </a:rPr>
                <a:t>CONTENTS</a:t>
              </a:r>
              <a:endParaRPr lang="zh-CN" altLang="en-US" sz="3200" dirty="0">
                <a:solidFill>
                  <a:srgbClr val="F5F5F5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600056" y="980728"/>
            <a:ext cx="4044155" cy="4861313"/>
            <a:chOff x="6644136" y="1538712"/>
            <a:chExt cx="4044155" cy="4861313"/>
          </a:xfrm>
        </p:grpSpPr>
        <p:sp>
          <p:nvSpPr>
            <p:cNvPr id="6" name="TextBox 74"/>
            <p:cNvSpPr txBox="1"/>
            <p:nvPr/>
          </p:nvSpPr>
          <p:spPr>
            <a:xfrm>
              <a:off x="7604746" y="1600268"/>
              <a:ext cx="3081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zh-CN" altLang="en-US" sz="3200" dirty="0">
                  <a:solidFill>
                    <a:srgbClr val="F8F8F8"/>
                  </a:solidFill>
                </a:rPr>
                <a:t>选题目的与意义</a:t>
              </a:r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7603723" y="3676982"/>
              <a:ext cx="30845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zh-CN" altLang="en-US" sz="3200" dirty="0">
                  <a:solidFill>
                    <a:srgbClr val="F8F8F8"/>
                  </a:solidFill>
                </a:rPr>
                <a:t>论文框架与内容</a:t>
              </a:r>
            </a:p>
          </p:txBody>
        </p:sp>
        <p:sp>
          <p:nvSpPr>
            <p:cNvPr id="8" name="TextBox 80"/>
            <p:cNvSpPr txBox="1"/>
            <p:nvPr/>
          </p:nvSpPr>
          <p:spPr>
            <a:xfrm>
              <a:off x="7609727" y="4715339"/>
              <a:ext cx="30688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zh-CN" altLang="en-US" sz="3200" dirty="0">
                  <a:solidFill>
                    <a:srgbClr val="F8F8F8"/>
                  </a:solidFill>
                </a:rPr>
                <a:t>研究思路与方法</a:t>
              </a:r>
            </a:p>
          </p:txBody>
        </p:sp>
        <p:sp>
          <p:nvSpPr>
            <p:cNvPr id="9" name="TextBox 83"/>
            <p:cNvSpPr txBox="1"/>
            <p:nvPr/>
          </p:nvSpPr>
          <p:spPr>
            <a:xfrm>
              <a:off x="7617535" y="2638625"/>
              <a:ext cx="30485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zh-CN" altLang="en-US" sz="3200" dirty="0">
                  <a:solidFill>
                    <a:srgbClr val="F8F8F8"/>
                  </a:solidFill>
                </a:rPr>
                <a:t>研究成果与运用</a:t>
              </a:r>
            </a:p>
          </p:txBody>
        </p:sp>
        <p:sp>
          <p:nvSpPr>
            <p:cNvPr id="10" name="TextBox 83"/>
            <p:cNvSpPr txBox="1"/>
            <p:nvPr/>
          </p:nvSpPr>
          <p:spPr>
            <a:xfrm>
              <a:off x="7606376" y="5753695"/>
              <a:ext cx="30776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zh-CN" altLang="en-US" sz="3200" dirty="0">
                  <a:solidFill>
                    <a:srgbClr val="F8F8F8"/>
                  </a:solidFill>
                </a:rPr>
                <a:t>离别感恩与致谢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644136" y="1538712"/>
              <a:ext cx="8810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en-US" altLang="zh-CN" sz="4000" dirty="0">
                  <a:solidFill>
                    <a:srgbClr val="F8F8F8"/>
                  </a:solidFill>
                </a:rPr>
                <a:t>01</a:t>
              </a:r>
              <a:endParaRPr lang="zh-CN" altLang="en-US" sz="4000" dirty="0">
                <a:solidFill>
                  <a:srgbClr val="F8F8F8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644136" y="5692139"/>
              <a:ext cx="959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en-US" altLang="zh-CN" sz="4000" dirty="0" smtClean="0">
                  <a:solidFill>
                    <a:srgbClr val="F8F8F8"/>
                  </a:solidFill>
                </a:rPr>
                <a:t>05</a:t>
              </a:r>
              <a:endParaRPr lang="zh-CN" altLang="en-US" sz="4000" dirty="0">
                <a:solidFill>
                  <a:srgbClr val="F8F8F8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44136" y="4653783"/>
              <a:ext cx="9590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en-US" altLang="zh-CN" sz="4000" dirty="0" smtClean="0">
                  <a:solidFill>
                    <a:srgbClr val="F8F8F8"/>
                  </a:solidFill>
                </a:rPr>
                <a:t>04</a:t>
              </a:r>
              <a:endParaRPr lang="zh-CN" altLang="en-US" sz="4000" dirty="0">
                <a:solidFill>
                  <a:srgbClr val="F8F8F8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644136" y="3615426"/>
              <a:ext cx="9595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en-US" altLang="zh-CN" sz="4000" dirty="0" smtClean="0">
                  <a:solidFill>
                    <a:srgbClr val="F8F8F8"/>
                  </a:solidFill>
                </a:rPr>
                <a:t>03</a:t>
              </a:r>
              <a:endParaRPr lang="zh-CN" altLang="en-US" sz="4000" dirty="0">
                <a:solidFill>
                  <a:srgbClr val="F8F8F8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644136" y="2577069"/>
              <a:ext cx="9526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en-US" altLang="zh-CN" sz="4000" dirty="0" smtClean="0">
                  <a:solidFill>
                    <a:srgbClr val="F8F8F8"/>
                  </a:solidFill>
                </a:rPr>
                <a:t>02</a:t>
              </a:r>
              <a:endParaRPr lang="zh-CN" altLang="en-US" sz="4000" dirty="0">
                <a:solidFill>
                  <a:srgbClr val="F8F8F8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4951241" y="1882169"/>
            <a:ext cx="2295564" cy="923980"/>
          </a:xfrm>
          <a:custGeom>
            <a:avLst/>
            <a:gdLst>
              <a:gd name="connsiteX0" fmla="*/ 853577 w 1707155"/>
              <a:gd name="connsiteY0" fmla="*/ 0 h 687141"/>
              <a:gd name="connsiteX1" fmla="*/ 1683375 w 1707155"/>
              <a:gd name="connsiteY1" fmla="*/ 253468 h 687141"/>
              <a:gd name="connsiteX2" fmla="*/ 1707155 w 1707155"/>
              <a:gd name="connsiteY2" fmla="*/ 271250 h 687141"/>
              <a:gd name="connsiteX3" fmla="*/ 1291265 w 1707155"/>
              <a:gd name="connsiteY3" fmla="*/ 687141 h 687141"/>
              <a:gd name="connsiteX4" fmla="*/ 1287018 w 1707155"/>
              <a:gd name="connsiteY4" fmla="*/ 684561 h 687141"/>
              <a:gd name="connsiteX5" fmla="*/ 853576 w 1707155"/>
              <a:gd name="connsiteY5" fmla="*/ 574809 h 687141"/>
              <a:gd name="connsiteX6" fmla="*/ 420134 w 1707155"/>
              <a:gd name="connsiteY6" fmla="*/ 684561 h 687141"/>
              <a:gd name="connsiteX7" fmla="*/ 415889 w 1707155"/>
              <a:gd name="connsiteY7" fmla="*/ 687140 h 687141"/>
              <a:gd name="connsiteX8" fmla="*/ 0 w 1707155"/>
              <a:gd name="connsiteY8" fmla="*/ 271250 h 687141"/>
              <a:gd name="connsiteX9" fmla="*/ 23779 w 1707155"/>
              <a:gd name="connsiteY9" fmla="*/ 253468 h 687141"/>
              <a:gd name="connsiteX10" fmla="*/ 853577 w 1707155"/>
              <a:gd name="connsiteY10" fmla="*/ 0 h 68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07155" h="687141">
                <a:moveTo>
                  <a:pt x="853577" y="0"/>
                </a:moveTo>
                <a:cubicBezTo>
                  <a:pt x="1160953" y="0"/>
                  <a:pt x="1446505" y="93442"/>
                  <a:pt x="1683375" y="253468"/>
                </a:cubicBezTo>
                <a:lnTo>
                  <a:pt x="1707155" y="271250"/>
                </a:lnTo>
                <a:lnTo>
                  <a:pt x="1291265" y="687141"/>
                </a:lnTo>
                <a:lnTo>
                  <a:pt x="1287018" y="684561"/>
                </a:lnTo>
                <a:cubicBezTo>
                  <a:pt x="1158172" y="614567"/>
                  <a:pt x="1010517" y="574809"/>
                  <a:pt x="853576" y="574809"/>
                </a:cubicBezTo>
                <a:cubicBezTo>
                  <a:pt x="696635" y="574809"/>
                  <a:pt x="548980" y="614567"/>
                  <a:pt x="420134" y="684561"/>
                </a:cubicBezTo>
                <a:lnTo>
                  <a:pt x="415889" y="687140"/>
                </a:lnTo>
                <a:lnTo>
                  <a:pt x="0" y="271250"/>
                </a:lnTo>
                <a:lnTo>
                  <a:pt x="23779" y="253468"/>
                </a:lnTo>
                <a:cubicBezTo>
                  <a:pt x="260650" y="93442"/>
                  <a:pt x="546201" y="0"/>
                  <a:pt x="8535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262626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4103338" y="2697600"/>
            <a:ext cx="945426" cy="2328037"/>
          </a:xfrm>
          <a:custGeom>
            <a:avLst/>
            <a:gdLst>
              <a:gd name="connsiteX0" fmla="*/ 289308 w 703090"/>
              <a:gd name="connsiteY0" fmla="*/ 0 h 1731304"/>
              <a:gd name="connsiteX1" fmla="*/ 703090 w 703090"/>
              <a:gd name="connsiteY1" fmla="*/ 413782 h 1731304"/>
              <a:gd name="connsiteX2" fmla="*/ 684560 w 703090"/>
              <a:gd name="connsiteY2" fmla="*/ 444284 h 1731304"/>
              <a:gd name="connsiteX3" fmla="*/ 574808 w 703090"/>
              <a:gd name="connsiteY3" fmla="*/ 877726 h 1731304"/>
              <a:gd name="connsiteX4" fmla="*/ 684560 w 703090"/>
              <a:gd name="connsiteY4" fmla="*/ 1311168 h 1731304"/>
              <a:gd name="connsiteX5" fmla="*/ 687140 w 703090"/>
              <a:gd name="connsiteY5" fmla="*/ 1315414 h 1731304"/>
              <a:gd name="connsiteX6" fmla="*/ 271251 w 703090"/>
              <a:gd name="connsiteY6" fmla="*/ 1731304 h 1731304"/>
              <a:gd name="connsiteX7" fmla="*/ 253468 w 703090"/>
              <a:gd name="connsiteY7" fmla="*/ 1707524 h 1731304"/>
              <a:gd name="connsiteX8" fmla="*/ 0 w 703090"/>
              <a:gd name="connsiteY8" fmla="*/ 877726 h 1731304"/>
              <a:gd name="connsiteX9" fmla="*/ 253468 w 703090"/>
              <a:gd name="connsiteY9" fmla="*/ 47928 h 1731304"/>
              <a:gd name="connsiteX10" fmla="*/ 289308 w 703090"/>
              <a:gd name="connsiteY10" fmla="*/ 0 h 173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3090" h="1731304">
                <a:moveTo>
                  <a:pt x="289308" y="0"/>
                </a:moveTo>
                <a:lnTo>
                  <a:pt x="703090" y="413782"/>
                </a:lnTo>
                <a:lnTo>
                  <a:pt x="684560" y="444284"/>
                </a:lnTo>
                <a:cubicBezTo>
                  <a:pt x="614566" y="573130"/>
                  <a:pt x="574808" y="720785"/>
                  <a:pt x="574808" y="877726"/>
                </a:cubicBezTo>
                <a:cubicBezTo>
                  <a:pt x="574808" y="1034667"/>
                  <a:pt x="614566" y="1182322"/>
                  <a:pt x="684560" y="1311168"/>
                </a:cubicBezTo>
                <a:lnTo>
                  <a:pt x="687140" y="1315414"/>
                </a:lnTo>
                <a:lnTo>
                  <a:pt x="271251" y="1731304"/>
                </a:lnTo>
                <a:lnTo>
                  <a:pt x="253468" y="1707524"/>
                </a:lnTo>
                <a:cubicBezTo>
                  <a:pt x="93442" y="1470653"/>
                  <a:pt x="0" y="1185102"/>
                  <a:pt x="0" y="877726"/>
                </a:cubicBezTo>
                <a:cubicBezTo>
                  <a:pt x="0" y="570350"/>
                  <a:pt x="93442" y="284799"/>
                  <a:pt x="253468" y="47928"/>
                </a:cubicBezTo>
                <a:lnTo>
                  <a:pt x="289308" y="0"/>
                </a:lnTo>
                <a:close/>
              </a:path>
            </a:pathLst>
          </a:cu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262626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7149281" y="2697600"/>
            <a:ext cx="945427" cy="2328037"/>
          </a:xfrm>
          <a:custGeom>
            <a:avLst/>
            <a:gdLst>
              <a:gd name="connsiteX0" fmla="*/ 413783 w 703091"/>
              <a:gd name="connsiteY0" fmla="*/ 0 h 1731304"/>
              <a:gd name="connsiteX1" fmla="*/ 449623 w 703091"/>
              <a:gd name="connsiteY1" fmla="*/ 47928 h 1731304"/>
              <a:gd name="connsiteX2" fmla="*/ 703091 w 703091"/>
              <a:gd name="connsiteY2" fmla="*/ 877726 h 1731304"/>
              <a:gd name="connsiteX3" fmla="*/ 449623 w 703091"/>
              <a:gd name="connsiteY3" fmla="*/ 1707524 h 1731304"/>
              <a:gd name="connsiteX4" fmla="*/ 431841 w 703091"/>
              <a:gd name="connsiteY4" fmla="*/ 1731304 h 1731304"/>
              <a:gd name="connsiteX5" fmla="*/ 15950 w 703091"/>
              <a:gd name="connsiteY5" fmla="*/ 1315413 h 1731304"/>
              <a:gd name="connsiteX6" fmla="*/ 18529 w 703091"/>
              <a:gd name="connsiteY6" fmla="*/ 1311168 h 1731304"/>
              <a:gd name="connsiteX7" fmla="*/ 128281 w 703091"/>
              <a:gd name="connsiteY7" fmla="*/ 877726 h 1731304"/>
              <a:gd name="connsiteX8" fmla="*/ 18529 w 703091"/>
              <a:gd name="connsiteY8" fmla="*/ 444284 h 1731304"/>
              <a:gd name="connsiteX9" fmla="*/ 0 w 703091"/>
              <a:gd name="connsiteY9" fmla="*/ 413784 h 1731304"/>
              <a:gd name="connsiteX10" fmla="*/ 413783 w 703091"/>
              <a:gd name="connsiteY10" fmla="*/ 0 h 173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3091" h="1731304">
                <a:moveTo>
                  <a:pt x="413783" y="0"/>
                </a:moveTo>
                <a:lnTo>
                  <a:pt x="449623" y="47928"/>
                </a:lnTo>
                <a:cubicBezTo>
                  <a:pt x="609650" y="284799"/>
                  <a:pt x="703091" y="570350"/>
                  <a:pt x="703091" y="877726"/>
                </a:cubicBezTo>
                <a:cubicBezTo>
                  <a:pt x="703091" y="1185102"/>
                  <a:pt x="609650" y="1470653"/>
                  <a:pt x="449623" y="1707524"/>
                </a:cubicBezTo>
                <a:lnTo>
                  <a:pt x="431841" y="1731304"/>
                </a:lnTo>
                <a:lnTo>
                  <a:pt x="15950" y="1315413"/>
                </a:lnTo>
                <a:lnTo>
                  <a:pt x="18529" y="1311168"/>
                </a:lnTo>
                <a:cubicBezTo>
                  <a:pt x="88523" y="1182322"/>
                  <a:pt x="128281" y="1034667"/>
                  <a:pt x="128281" y="877726"/>
                </a:cubicBezTo>
                <a:cubicBezTo>
                  <a:pt x="128281" y="720785"/>
                  <a:pt x="88523" y="573130"/>
                  <a:pt x="18529" y="444284"/>
                </a:cubicBezTo>
                <a:lnTo>
                  <a:pt x="0" y="413784"/>
                </a:lnTo>
                <a:lnTo>
                  <a:pt x="413783" y="0"/>
                </a:lnTo>
                <a:close/>
              </a:path>
            </a:pathLst>
          </a:cu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262626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918769" y="4928112"/>
            <a:ext cx="2360508" cy="945427"/>
          </a:xfrm>
          <a:custGeom>
            <a:avLst/>
            <a:gdLst>
              <a:gd name="connsiteX0" fmla="*/ 1341669 w 1755452"/>
              <a:gd name="connsiteY0" fmla="*/ 0 h 703091"/>
              <a:gd name="connsiteX1" fmla="*/ 1755452 w 1755452"/>
              <a:gd name="connsiteY1" fmla="*/ 413783 h 703091"/>
              <a:gd name="connsiteX2" fmla="*/ 1707524 w 1755452"/>
              <a:gd name="connsiteY2" fmla="*/ 449623 h 703091"/>
              <a:gd name="connsiteX3" fmla="*/ 877726 w 1755452"/>
              <a:gd name="connsiteY3" fmla="*/ 703091 h 703091"/>
              <a:gd name="connsiteX4" fmla="*/ 47928 w 1755452"/>
              <a:gd name="connsiteY4" fmla="*/ 449623 h 703091"/>
              <a:gd name="connsiteX5" fmla="*/ 0 w 1755452"/>
              <a:gd name="connsiteY5" fmla="*/ 413783 h 703091"/>
              <a:gd name="connsiteX6" fmla="*/ 413783 w 1755452"/>
              <a:gd name="connsiteY6" fmla="*/ 1 h 703091"/>
              <a:gd name="connsiteX7" fmla="*/ 444283 w 1755452"/>
              <a:gd name="connsiteY7" fmla="*/ 18530 h 703091"/>
              <a:gd name="connsiteX8" fmla="*/ 877725 w 1755452"/>
              <a:gd name="connsiteY8" fmla="*/ 128282 h 703091"/>
              <a:gd name="connsiteX9" fmla="*/ 1311167 w 1755452"/>
              <a:gd name="connsiteY9" fmla="*/ 18530 h 703091"/>
              <a:gd name="connsiteX10" fmla="*/ 1341669 w 1755452"/>
              <a:gd name="connsiteY10" fmla="*/ 0 h 70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55452" h="703091">
                <a:moveTo>
                  <a:pt x="1341669" y="0"/>
                </a:moveTo>
                <a:lnTo>
                  <a:pt x="1755452" y="413783"/>
                </a:lnTo>
                <a:lnTo>
                  <a:pt x="1707524" y="449623"/>
                </a:lnTo>
                <a:cubicBezTo>
                  <a:pt x="1470654" y="609650"/>
                  <a:pt x="1185102" y="703091"/>
                  <a:pt x="877726" y="703091"/>
                </a:cubicBezTo>
                <a:cubicBezTo>
                  <a:pt x="570350" y="703091"/>
                  <a:pt x="284799" y="609650"/>
                  <a:pt x="47928" y="449623"/>
                </a:cubicBezTo>
                <a:lnTo>
                  <a:pt x="0" y="413783"/>
                </a:lnTo>
                <a:lnTo>
                  <a:pt x="413783" y="1"/>
                </a:lnTo>
                <a:lnTo>
                  <a:pt x="444283" y="18530"/>
                </a:lnTo>
                <a:cubicBezTo>
                  <a:pt x="573129" y="88524"/>
                  <a:pt x="720784" y="128282"/>
                  <a:pt x="877725" y="128282"/>
                </a:cubicBezTo>
                <a:cubicBezTo>
                  <a:pt x="1034666" y="128282"/>
                  <a:pt x="1182321" y="88524"/>
                  <a:pt x="1311167" y="18530"/>
                </a:cubicBezTo>
                <a:lnTo>
                  <a:pt x="13416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262626"/>
              </a:solidFill>
            </a:endParaRPr>
          </a:p>
        </p:txBody>
      </p:sp>
      <p:sp>
        <p:nvSpPr>
          <p:cNvPr id="12" name="KSO_Shape"/>
          <p:cNvSpPr/>
          <p:nvPr/>
        </p:nvSpPr>
        <p:spPr bwMode="auto">
          <a:xfrm rot="2700000">
            <a:off x="7060907" y="2377308"/>
            <a:ext cx="342289" cy="684578"/>
          </a:xfrm>
          <a:custGeom>
            <a:avLst/>
            <a:gdLst/>
            <a:ahLst/>
            <a:cxnLst/>
            <a:rect l="0" t="0" r="r" b="b"/>
            <a:pathLst>
              <a:path w="725488" h="1450976">
                <a:moveTo>
                  <a:pt x="180975" y="543686"/>
                </a:moveTo>
                <a:lnTo>
                  <a:pt x="544513" y="543686"/>
                </a:lnTo>
                <a:lnTo>
                  <a:pt x="544513" y="785648"/>
                </a:lnTo>
                <a:lnTo>
                  <a:pt x="544248" y="794903"/>
                </a:lnTo>
                <a:lnTo>
                  <a:pt x="543187" y="804158"/>
                </a:lnTo>
                <a:lnTo>
                  <a:pt x="542392" y="813149"/>
                </a:lnTo>
                <a:lnTo>
                  <a:pt x="540536" y="822140"/>
                </a:lnTo>
                <a:lnTo>
                  <a:pt x="538679" y="830867"/>
                </a:lnTo>
                <a:lnTo>
                  <a:pt x="536293" y="839329"/>
                </a:lnTo>
                <a:lnTo>
                  <a:pt x="533111" y="847791"/>
                </a:lnTo>
                <a:lnTo>
                  <a:pt x="530194" y="856253"/>
                </a:lnTo>
                <a:lnTo>
                  <a:pt x="526482" y="864186"/>
                </a:lnTo>
                <a:lnTo>
                  <a:pt x="522504" y="871855"/>
                </a:lnTo>
                <a:lnTo>
                  <a:pt x="517997" y="879523"/>
                </a:lnTo>
                <a:lnTo>
                  <a:pt x="513224" y="886928"/>
                </a:lnTo>
                <a:lnTo>
                  <a:pt x="508186" y="893803"/>
                </a:lnTo>
                <a:lnTo>
                  <a:pt x="502882" y="900943"/>
                </a:lnTo>
                <a:lnTo>
                  <a:pt x="497049" y="907290"/>
                </a:lnTo>
                <a:lnTo>
                  <a:pt x="490950" y="913636"/>
                </a:lnTo>
                <a:lnTo>
                  <a:pt x="484851" y="919718"/>
                </a:lnTo>
                <a:lnTo>
                  <a:pt x="478222" y="925271"/>
                </a:lnTo>
                <a:lnTo>
                  <a:pt x="471328" y="930825"/>
                </a:lnTo>
                <a:lnTo>
                  <a:pt x="464169" y="935849"/>
                </a:lnTo>
                <a:lnTo>
                  <a:pt x="456744" y="940609"/>
                </a:lnTo>
                <a:lnTo>
                  <a:pt x="449054" y="944840"/>
                </a:lnTo>
                <a:lnTo>
                  <a:pt x="441630" y="949071"/>
                </a:lnTo>
                <a:lnTo>
                  <a:pt x="433145" y="952773"/>
                </a:lnTo>
                <a:lnTo>
                  <a:pt x="424925" y="955682"/>
                </a:lnTo>
                <a:lnTo>
                  <a:pt x="416705" y="958855"/>
                </a:lnTo>
                <a:lnTo>
                  <a:pt x="407954" y="961235"/>
                </a:lnTo>
                <a:lnTo>
                  <a:pt x="399204" y="963086"/>
                </a:lnTo>
                <a:lnTo>
                  <a:pt x="390188" y="964673"/>
                </a:lnTo>
                <a:lnTo>
                  <a:pt x="380908" y="965730"/>
                </a:lnTo>
                <a:lnTo>
                  <a:pt x="371892" y="966788"/>
                </a:lnTo>
                <a:lnTo>
                  <a:pt x="362612" y="966788"/>
                </a:lnTo>
                <a:lnTo>
                  <a:pt x="353331" y="966788"/>
                </a:lnTo>
                <a:lnTo>
                  <a:pt x="344050" y="965730"/>
                </a:lnTo>
                <a:lnTo>
                  <a:pt x="334770" y="964673"/>
                </a:lnTo>
                <a:lnTo>
                  <a:pt x="326019" y="963086"/>
                </a:lnTo>
                <a:lnTo>
                  <a:pt x="317269" y="961235"/>
                </a:lnTo>
                <a:lnTo>
                  <a:pt x="308518" y="958855"/>
                </a:lnTo>
                <a:lnTo>
                  <a:pt x="300033" y="955682"/>
                </a:lnTo>
                <a:lnTo>
                  <a:pt x="291813" y="952773"/>
                </a:lnTo>
                <a:lnTo>
                  <a:pt x="283858" y="949071"/>
                </a:lnTo>
                <a:lnTo>
                  <a:pt x="275903" y="944840"/>
                </a:lnTo>
                <a:lnTo>
                  <a:pt x="268214" y="940609"/>
                </a:lnTo>
                <a:lnTo>
                  <a:pt x="261054" y="935849"/>
                </a:lnTo>
                <a:lnTo>
                  <a:pt x="253895" y="930825"/>
                </a:lnTo>
                <a:lnTo>
                  <a:pt x="247001" y="925271"/>
                </a:lnTo>
                <a:lnTo>
                  <a:pt x="240372" y="919718"/>
                </a:lnTo>
                <a:lnTo>
                  <a:pt x="234008" y="913636"/>
                </a:lnTo>
                <a:lnTo>
                  <a:pt x="228174" y="907290"/>
                </a:lnTo>
                <a:lnTo>
                  <a:pt x="222341" y="900943"/>
                </a:lnTo>
                <a:lnTo>
                  <a:pt x="217037" y="893803"/>
                </a:lnTo>
                <a:lnTo>
                  <a:pt x="211999" y="886928"/>
                </a:lnTo>
                <a:lnTo>
                  <a:pt x="207226" y="879523"/>
                </a:lnTo>
                <a:lnTo>
                  <a:pt x="202984" y="871855"/>
                </a:lnTo>
                <a:lnTo>
                  <a:pt x="199006" y="864186"/>
                </a:lnTo>
                <a:lnTo>
                  <a:pt x="195294" y="856253"/>
                </a:lnTo>
                <a:lnTo>
                  <a:pt x="191847" y="847791"/>
                </a:lnTo>
                <a:lnTo>
                  <a:pt x="189195" y="839329"/>
                </a:lnTo>
                <a:lnTo>
                  <a:pt x="186809" y="830867"/>
                </a:lnTo>
                <a:lnTo>
                  <a:pt x="184422" y="822140"/>
                </a:lnTo>
                <a:lnTo>
                  <a:pt x="183097" y="813149"/>
                </a:lnTo>
                <a:lnTo>
                  <a:pt x="181771" y="804158"/>
                </a:lnTo>
                <a:lnTo>
                  <a:pt x="181240" y="794903"/>
                </a:lnTo>
                <a:lnTo>
                  <a:pt x="180975" y="785648"/>
                </a:lnTo>
                <a:lnTo>
                  <a:pt x="180975" y="543686"/>
                </a:lnTo>
                <a:close/>
                <a:moveTo>
                  <a:pt x="60589" y="484188"/>
                </a:moveTo>
                <a:lnTo>
                  <a:pt x="66675" y="484453"/>
                </a:lnTo>
                <a:lnTo>
                  <a:pt x="72760" y="485510"/>
                </a:lnTo>
                <a:lnTo>
                  <a:pt x="78581" y="487096"/>
                </a:lnTo>
                <a:lnTo>
                  <a:pt x="84137" y="488947"/>
                </a:lnTo>
                <a:lnTo>
                  <a:pt x="89429" y="491591"/>
                </a:lnTo>
                <a:lnTo>
                  <a:pt x="94191" y="494499"/>
                </a:lnTo>
                <a:lnTo>
                  <a:pt x="99219" y="497935"/>
                </a:lnTo>
                <a:lnTo>
                  <a:pt x="103452" y="501901"/>
                </a:lnTo>
                <a:lnTo>
                  <a:pt x="107421" y="506131"/>
                </a:lnTo>
                <a:lnTo>
                  <a:pt x="110596" y="510889"/>
                </a:lnTo>
                <a:lnTo>
                  <a:pt x="113771" y="515912"/>
                </a:lnTo>
                <a:lnTo>
                  <a:pt x="116152" y="521200"/>
                </a:lnTo>
                <a:lnTo>
                  <a:pt x="118269" y="526487"/>
                </a:lnTo>
                <a:lnTo>
                  <a:pt x="119856" y="532303"/>
                </a:lnTo>
                <a:lnTo>
                  <a:pt x="120650" y="538383"/>
                </a:lnTo>
                <a:lnTo>
                  <a:pt x="121179" y="544464"/>
                </a:lnTo>
                <a:lnTo>
                  <a:pt x="121179" y="786095"/>
                </a:lnTo>
                <a:lnTo>
                  <a:pt x="121179" y="793233"/>
                </a:lnTo>
                <a:lnTo>
                  <a:pt x="121973" y="803807"/>
                </a:lnTo>
                <a:lnTo>
                  <a:pt x="123560" y="817554"/>
                </a:lnTo>
                <a:lnTo>
                  <a:pt x="124619" y="825750"/>
                </a:lnTo>
                <a:lnTo>
                  <a:pt x="126206" y="834209"/>
                </a:lnTo>
                <a:lnTo>
                  <a:pt x="128058" y="843462"/>
                </a:lnTo>
                <a:lnTo>
                  <a:pt x="130175" y="853244"/>
                </a:lnTo>
                <a:lnTo>
                  <a:pt x="132821" y="863290"/>
                </a:lnTo>
                <a:lnTo>
                  <a:pt x="136260" y="873600"/>
                </a:lnTo>
                <a:lnTo>
                  <a:pt x="139964" y="883910"/>
                </a:lnTo>
                <a:lnTo>
                  <a:pt x="144198" y="894485"/>
                </a:lnTo>
                <a:lnTo>
                  <a:pt x="149225" y="905588"/>
                </a:lnTo>
                <a:lnTo>
                  <a:pt x="154517" y="916163"/>
                </a:lnTo>
                <a:lnTo>
                  <a:pt x="160867" y="927002"/>
                </a:lnTo>
                <a:lnTo>
                  <a:pt x="164306" y="932289"/>
                </a:lnTo>
                <a:lnTo>
                  <a:pt x="167746" y="937577"/>
                </a:lnTo>
                <a:lnTo>
                  <a:pt x="171714" y="942864"/>
                </a:lnTo>
                <a:lnTo>
                  <a:pt x="175683" y="947887"/>
                </a:lnTo>
                <a:lnTo>
                  <a:pt x="179652" y="953174"/>
                </a:lnTo>
                <a:lnTo>
                  <a:pt x="184150" y="957933"/>
                </a:lnTo>
                <a:lnTo>
                  <a:pt x="188384" y="962956"/>
                </a:lnTo>
                <a:lnTo>
                  <a:pt x="193411" y="967714"/>
                </a:lnTo>
                <a:lnTo>
                  <a:pt x="198438" y="972209"/>
                </a:lnTo>
                <a:lnTo>
                  <a:pt x="203730" y="976967"/>
                </a:lnTo>
                <a:lnTo>
                  <a:pt x="209286" y="981197"/>
                </a:lnTo>
                <a:lnTo>
                  <a:pt x="214577" y="985427"/>
                </a:lnTo>
                <a:lnTo>
                  <a:pt x="220663" y="989657"/>
                </a:lnTo>
                <a:lnTo>
                  <a:pt x="226748" y="993622"/>
                </a:lnTo>
                <a:lnTo>
                  <a:pt x="233363" y="997323"/>
                </a:lnTo>
                <a:lnTo>
                  <a:pt x="239977" y="1001025"/>
                </a:lnTo>
                <a:lnTo>
                  <a:pt x="246857" y="1004461"/>
                </a:lnTo>
                <a:lnTo>
                  <a:pt x="254000" y="1007634"/>
                </a:lnTo>
                <a:lnTo>
                  <a:pt x="261673" y="1010542"/>
                </a:lnTo>
                <a:lnTo>
                  <a:pt x="269346" y="1013714"/>
                </a:lnTo>
                <a:lnTo>
                  <a:pt x="277019" y="1016093"/>
                </a:lnTo>
                <a:lnTo>
                  <a:pt x="285750" y="1018473"/>
                </a:lnTo>
                <a:lnTo>
                  <a:pt x="294217" y="1020852"/>
                </a:lnTo>
                <a:lnTo>
                  <a:pt x="302948" y="1022438"/>
                </a:lnTo>
                <a:lnTo>
                  <a:pt x="312209" y="1024024"/>
                </a:lnTo>
                <a:lnTo>
                  <a:pt x="321734" y="1025611"/>
                </a:lnTo>
                <a:lnTo>
                  <a:pt x="331523" y="1026404"/>
                </a:lnTo>
                <a:lnTo>
                  <a:pt x="341842" y="1027461"/>
                </a:lnTo>
                <a:lnTo>
                  <a:pt x="352161" y="1027726"/>
                </a:lnTo>
                <a:lnTo>
                  <a:pt x="362744" y="1027990"/>
                </a:lnTo>
                <a:lnTo>
                  <a:pt x="373857" y="1027726"/>
                </a:lnTo>
                <a:lnTo>
                  <a:pt x="384440" y="1027197"/>
                </a:lnTo>
                <a:lnTo>
                  <a:pt x="394759" y="1026404"/>
                </a:lnTo>
                <a:lnTo>
                  <a:pt x="404813" y="1025346"/>
                </a:lnTo>
                <a:lnTo>
                  <a:pt x="414602" y="1023760"/>
                </a:lnTo>
                <a:lnTo>
                  <a:pt x="424127" y="1022174"/>
                </a:lnTo>
                <a:lnTo>
                  <a:pt x="432859" y="1020059"/>
                </a:lnTo>
                <a:lnTo>
                  <a:pt x="441854" y="1017944"/>
                </a:lnTo>
                <a:lnTo>
                  <a:pt x="450321" y="1015565"/>
                </a:lnTo>
                <a:lnTo>
                  <a:pt x="458523" y="1012921"/>
                </a:lnTo>
                <a:lnTo>
                  <a:pt x="466196" y="1009749"/>
                </a:lnTo>
                <a:lnTo>
                  <a:pt x="473869" y="1006312"/>
                </a:lnTo>
                <a:lnTo>
                  <a:pt x="481013" y="1003140"/>
                </a:lnTo>
                <a:lnTo>
                  <a:pt x="488157" y="999438"/>
                </a:lnTo>
                <a:lnTo>
                  <a:pt x="494771" y="995473"/>
                </a:lnTo>
                <a:lnTo>
                  <a:pt x="501386" y="991507"/>
                </a:lnTo>
                <a:lnTo>
                  <a:pt x="507736" y="987278"/>
                </a:lnTo>
                <a:lnTo>
                  <a:pt x="513821" y="983048"/>
                </a:lnTo>
                <a:lnTo>
                  <a:pt x="519113" y="978289"/>
                </a:lnTo>
                <a:lnTo>
                  <a:pt x="524669" y="973795"/>
                </a:lnTo>
                <a:lnTo>
                  <a:pt x="530225" y="969036"/>
                </a:lnTo>
                <a:lnTo>
                  <a:pt x="534988" y="964013"/>
                </a:lnTo>
                <a:lnTo>
                  <a:pt x="540015" y="959255"/>
                </a:lnTo>
                <a:lnTo>
                  <a:pt x="544248" y="953967"/>
                </a:lnTo>
                <a:lnTo>
                  <a:pt x="548746" y="948944"/>
                </a:lnTo>
                <a:lnTo>
                  <a:pt x="552715" y="943657"/>
                </a:lnTo>
                <a:lnTo>
                  <a:pt x="556684" y="938105"/>
                </a:lnTo>
                <a:lnTo>
                  <a:pt x="560388" y="932554"/>
                </a:lnTo>
                <a:lnTo>
                  <a:pt x="564092" y="927266"/>
                </a:lnTo>
                <a:lnTo>
                  <a:pt x="567267" y="921715"/>
                </a:lnTo>
                <a:lnTo>
                  <a:pt x="573352" y="910876"/>
                </a:lnTo>
                <a:lnTo>
                  <a:pt x="578644" y="899772"/>
                </a:lnTo>
                <a:lnTo>
                  <a:pt x="583407" y="888404"/>
                </a:lnTo>
                <a:lnTo>
                  <a:pt x="587375" y="877830"/>
                </a:lnTo>
                <a:lnTo>
                  <a:pt x="591080" y="867255"/>
                </a:lnTo>
                <a:lnTo>
                  <a:pt x="594255" y="856416"/>
                </a:lnTo>
                <a:lnTo>
                  <a:pt x="596636" y="846899"/>
                </a:lnTo>
                <a:lnTo>
                  <a:pt x="598752" y="837117"/>
                </a:lnTo>
                <a:lnTo>
                  <a:pt x="600605" y="828129"/>
                </a:lnTo>
                <a:lnTo>
                  <a:pt x="601928" y="819934"/>
                </a:lnTo>
                <a:lnTo>
                  <a:pt x="602721" y="812267"/>
                </a:lnTo>
                <a:lnTo>
                  <a:pt x="604044" y="799577"/>
                </a:lnTo>
                <a:lnTo>
                  <a:pt x="604573" y="790853"/>
                </a:lnTo>
                <a:lnTo>
                  <a:pt x="604573" y="786095"/>
                </a:lnTo>
                <a:lnTo>
                  <a:pt x="604573" y="544464"/>
                </a:lnTo>
                <a:lnTo>
                  <a:pt x="604838" y="538383"/>
                </a:lnTo>
                <a:lnTo>
                  <a:pt x="605896" y="532303"/>
                </a:lnTo>
                <a:lnTo>
                  <a:pt x="607219" y="526487"/>
                </a:lnTo>
                <a:lnTo>
                  <a:pt x="609336" y="521200"/>
                </a:lnTo>
                <a:lnTo>
                  <a:pt x="611982" y="515912"/>
                </a:lnTo>
                <a:lnTo>
                  <a:pt x="614892" y="510889"/>
                </a:lnTo>
                <a:lnTo>
                  <a:pt x="618332" y="506131"/>
                </a:lnTo>
                <a:lnTo>
                  <a:pt x="622300" y="501901"/>
                </a:lnTo>
                <a:lnTo>
                  <a:pt x="626534" y="497935"/>
                </a:lnTo>
                <a:lnTo>
                  <a:pt x="631296" y="494499"/>
                </a:lnTo>
                <a:lnTo>
                  <a:pt x="636323" y="491591"/>
                </a:lnTo>
                <a:lnTo>
                  <a:pt x="641350" y="488947"/>
                </a:lnTo>
                <a:lnTo>
                  <a:pt x="646907" y="487096"/>
                </a:lnTo>
                <a:lnTo>
                  <a:pt x="652992" y="485510"/>
                </a:lnTo>
                <a:lnTo>
                  <a:pt x="658813" y="484453"/>
                </a:lnTo>
                <a:lnTo>
                  <a:pt x="664898" y="484188"/>
                </a:lnTo>
                <a:lnTo>
                  <a:pt x="671248" y="484453"/>
                </a:lnTo>
                <a:lnTo>
                  <a:pt x="677069" y="485510"/>
                </a:lnTo>
                <a:lnTo>
                  <a:pt x="682890" y="487096"/>
                </a:lnTo>
                <a:lnTo>
                  <a:pt x="688711" y="488947"/>
                </a:lnTo>
                <a:lnTo>
                  <a:pt x="694003" y="491591"/>
                </a:lnTo>
                <a:lnTo>
                  <a:pt x="698765" y="494499"/>
                </a:lnTo>
                <a:lnTo>
                  <a:pt x="703528" y="497935"/>
                </a:lnTo>
                <a:lnTo>
                  <a:pt x="708026" y="501901"/>
                </a:lnTo>
                <a:lnTo>
                  <a:pt x="711994" y="506131"/>
                </a:lnTo>
                <a:lnTo>
                  <a:pt x="715169" y="510889"/>
                </a:lnTo>
                <a:lnTo>
                  <a:pt x="718344" y="515912"/>
                </a:lnTo>
                <a:lnTo>
                  <a:pt x="720726" y="521200"/>
                </a:lnTo>
                <a:lnTo>
                  <a:pt x="722842" y="526487"/>
                </a:lnTo>
                <a:lnTo>
                  <a:pt x="724430" y="532303"/>
                </a:lnTo>
                <a:lnTo>
                  <a:pt x="725223" y="538383"/>
                </a:lnTo>
                <a:lnTo>
                  <a:pt x="725488" y="544464"/>
                </a:lnTo>
                <a:lnTo>
                  <a:pt x="725488" y="786095"/>
                </a:lnTo>
                <a:lnTo>
                  <a:pt x="725223" y="797462"/>
                </a:lnTo>
                <a:lnTo>
                  <a:pt x="724694" y="809095"/>
                </a:lnTo>
                <a:lnTo>
                  <a:pt x="723636" y="821255"/>
                </a:lnTo>
                <a:lnTo>
                  <a:pt x="722313" y="833681"/>
                </a:lnTo>
                <a:lnTo>
                  <a:pt x="720461" y="846370"/>
                </a:lnTo>
                <a:lnTo>
                  <a:pt x="718080" y="859853"/>
                </a:lnTo>
                <a:lnTo>
                  <a:pt x="714905" y="873336"/>
                </a:lnTo>
                <a:lnTo>
                  <a:pt x="711465" y="886554"/>
                </a:lnTo>
                <a:lnTo>
                  <a:pt x="707496" y="900830"/>
                </a:lnTo>
                <a:lnTo>
                  <a:pt x="702998" y="914312"/>
                </a:lnTo>
                <a:lnTo>
                  <a:pt x="698236" y="928324"/>
                </a:lnTo>
                <a:lnTo>
                  <a:pt x="692415" y="942335"/>
                </a:lnTo>
                <a:lnTo>
                  <a:pt x="686065" y="956347"/>
                </a:lnTo>
                <a:lnTo>
                  <a:pt x="679186" y="970094"/>
                </a:lnTo>
                <a:lnTo>
                  <a:pt x="671513" y="983841"/>
                </a:lnTo>
                <a:lnTo>
                  <a:pt x="663311" y="997323"/>
                </a:lnTo>
                <a:lnTo>
                  <a:pt x="658813" y="1003933"/>
                </a:lnTo>
                <a:lnTo>
                  <a:pt x="654315" y="1010542"/>
                </a:lnTo>
                <a:lnTo>
                  <a:pt x="649552" y="1017151"/>
                </a:lnTo>
                <a:lnTo>
                  <a:pt x="644525" y="1023496"/>
                </a:lnTo>
                <a:lnTo>
                  <a:pt x="639498" y="1029841"/>
                </a:lnTo>
                <a:lnTo>
                  <a:pt x="634207" y="1035921"/>
                </a:lnTo>
                <a:lnTo>
                  <a:pt x="628650" y="1042001"/>
                </a:lnTo>
                <a:lnTo>
                  <a:pt x="623094" y="1048082"/>
                </a:lnTo>
                <a:lnTo>
                  <a:pt x="617009" y="1054162"/>
                </a:lnTo>
                <a:lnTo>
                  <a:pt x="610923" y="1059978"/>
                </a:lnTo>
                <a:lnTo>
                  <a:pt x="604838" y="1065530"/>
                </a:lnTo>
                <a:lnTo>
                  <a:pt x="598488" y="1071082"/>
                </a:lnTo>
                <a:lnTo>
                  <a:pt x="591873" y="1076369"/>
                </a:lnTo>
                <a:lnTo>
                  <a:pt x="584730" y="1081656"/>
                </a:lnTo>
                <a:lnTo>
                  <a:pt x="577850" y="1086944"/>
                </a:lnTo>
                <a:lnTo>
                  <a:pt x="570442" y="1091702"/>
                </a:lnTo>
                <a:lnTo>
                  <a:pt x="563034" y="1096461"/>
                </a:lnTo>
                <a:lnTo>
                  <a:pt x="555096" y="1101219"/>
                </a:lnTo>
                <a:lnTo>
                  <a:pt x="547159" y="1105714"/>
                </a:lnTo>
                <a:lnTo>
                  <a:pt x="538957" y="1109944"/>
                </a:lnTo>
                <a:lnTo>
                  <a:pt x="530755" y="1113909"/>
                </a:lnTo>
                <a:lnTo>
                  <a:pt x="522288" y="1117875"/>
                </a:lnTo>
                <a:lnTo>
                  <a:pt x="513292" y="1121576"/>
                </a:lnTo>
                <a:lnTo>
                  <a:pt x="504296" y="1125277"/>
                </a:lnTo>
                <a:lnTo>
                  <a:pt x="495036" y="1128185"/>
                </a:lnTo>
                <a:lnTo>
                  <a:pt x="485246" y="1131357"/>
                </a:lnTo>
                <a:lnTo>
                  <a:pt x="475721" y="1134001"/>
                </a:lnTo>
                <a:lnTo>
                  <a:pt x="465932" y="1136909"/>
                </a:lnTo>
                <a:lnTo>
                  <a:pt x="455613" y="1139288"/>
                </a:lnTo>
                <a:lnTo>
                  <a:pt x="445029" y="1141139"/>
                </a:lnTo>
                <a:lnTo>
                  <a:pt x="434182" y="1142989"/>
                </a:lnTo>
                <a:lnTo>
                  <a:pt x="423069" y="1144840"/>
                </a:lnTo>
                <a:lnTo>
                  <a:pt x="423069" y="1329896"/>
                </a:lnTo>
                <a:lnTo>
                  <a:pt x="664898" y="1329896"/>
                </a:lnTo>
                <a:lnTo>
                  <a:pt x="671248" y="1330161"/>
                </a:lnTo>
                <a:lnTo>
                  <a:pt x="677069" y="1331218"/>
                </a:lnTo>
                <a:lnTo>
                  <a:pt x="682890" y="1332540"/>
                </a:lnTo>
                <a:lnTo>
                  <a:pt x="688711" y="1334919"/>
                </a:lnTo>
                <a:lnTo>
                  <a:pt x="694003" y="1337299"/>
                </a:lnTo>
                <a:lnTo>
                  <a:pt x="698765" y="1340207"/>
                </a:lnTo>
                <a:lnTo>
                  <a:pt x="703528" y="1343643"/>
                </a:lnTo>
                <a:lnTo>
                  <a:pt x="708026" y="1347609"/>
                </a:lnTo>
                <a:lnTo>
                  <a:pt x="711994" y="1351839"/>
                </a:lnTo>
                <a:lnTo>
                  <a:pt x="715169" y="1356862"/>
                </a:lnTo>
                <a:lnTo>
                  <a:pt x="718344" y="1361620"/>
                </a:lnTo>
                <a:lnTo>
                  <a:pt x="720726" y="1366908"/>
                </a:lnTo>
                <a:lnTo>
                  <a:pt x="722842" y="1372195"/>
                </a:lnTo>
                <a:lnTo>
                  <a:pt x="724430" y="1378011"/>
                </a:lnTo>
                <a:lnTo>
                  <a:pt x="725223" y="1384092"/>
                </a:lnTo>
                <a:lnTo>
                  <a:pt x="725488" y="1390172"/>
                </a:lnTo>
                <a:lnTo>
                  <a:pt x="725223" y="1396517"/>
                </a:lnTo>
                <a:lnTo>
                  <a:pt x="724430" y="1402333"/>
                </a:lnTo>
                <a:lnTo>
                  <a:pt x="722842" y="1408149"/>
                </a:lnTo>
                <a:lnTo>
                  <a:pt x="720726" y="1413965"/>
                </a:lnTo>
                <a:lnTo>
                  <a:pt x="718344" y="1419252"/>
                </a:lnTo>
                <a:lnTo>
                  <a:pt x="715169" y="1424011"/>
                </a:lnTo>
                <a:lnTo>
                  <a:pt x="711994" y="1429034"/>
                </a:lnTo>
                <a:lnTo>
                  <a:pt x="708026" y="1433264"/>
                </a:lnTo>
                <a:lnTo>
                  <a:pt x="703528" y="1436965"/>
                </a:lnTo>
                <a:lnTo>
                  <a:pt x="698765" y="1440402"/>
                </a:lnTo>
                <a:lnTo>
                  <a:pt x="694003" y="1443574"/>
                </a:lnTo>
                <a:lnTo>
                  <a:pt x="688711" y="1445953"/>
                </a:lnTo>
                <a:lnTo>
                  <a:pt x="682890" y="1448068"/>
                </a:lnTo>
                <a:lnTo>
                  <a:pt x="677069" y="1449654"/>
                </a:lnTo>
                <a:lnTo>
                  <a:pt x="671248" y="1450447"/>
                </a:lnTo>
                <a:lnTo>
                  <a:pt x="664898" y="1450976"/>
                </a:lnTo>
                <a:lnTo>
                  <a:pt x="60589" y="1450976"/>
                </a:lnTo>
                <a:lnTo>
                  <a:pt x="54239" y="1450447"/>
                </a:lnTo>
                <a:lnTo>
                  <a:pt x="48419" y="1449654"/>
                </a:lnTo>
                <a:lnTo>
                  <a:pt x="42598" y="1448068"/>
                </a:lnTo>
                <a:lnTo>
                  <a:pt x="37041" y="1445953"/>
                </a:lnTo>
                <a:lnTo>
                  <a:pt x="31750" y="1443574"/>
                </a:lnTo>
                <a:lnTo>
                  <a:pt x="26723" y="1440402"/>
                </a:lnTo>
                <a:lnTo>
                  <a:pt x="21960" y="1436965"/>
                </a:lnTo>
                <a:lnTo>
                  <a:pt x="17727" y="1433264"/>
                </a:lnTo>
                <a:lnTo>
                  <a:pt x="13758" y="1429034"/>
                </a:lnTo>
                <a:lnTo>
                  <a:pt x="10319" y="1424011"/>
                </a:lnTo>
                <a:lnTo>
                  <a:pt x="7408" y="1419252"/>
                </a:lnTo>
                <a:lnTo>
                  <a:pt x="5027" y="1413965"/>
                </a:lnTo>
                <a:lnTo>
                  <a:pt x="2646" y="1408149"/>
                </a:lnTo>
                <a:lnTo>
                  <a:pt x="1323" y="1402333"/>
                </a:lnTo>
                <a:lnTo>
                  <a:pt x="264" y="1396517"/>
                </a:lnTo>
                <a:lnTo>
                  <a:pt x="0" y="1390172"/>
                </a:lnTo>
                <a:lnTo>
                  <a:pt x="264" y="1384092"/>
                </a:lnTo>
                <a:lnTo>
                  <a:pt x="1323" y="1378011"/>
                </a:lnTo>
                <a:lnTo>
                  <a:pt x="2646" y="1372195"/>
                </a:lnTo>
                <a:lnTo>
                  <a:pt x="5027" y="1366908"/>
                </a:lnTo>
                <a:lnTo>
                  <a:pt x="7408" y="1361620"/>
                </a:lnTo>
                <a:lnTo>
                  <a:pt x="10319" y="1356862"/>
                </a:lnTo>
                <a:lnTo>
                  <a:pt x="13758" y="1351839"/>
                </a:lnTo>
                <a:lnTo>
                  <a:pt x="17727" y="1347609"/>
                </a:lnTo>
                <a:lnTo>
                  <a:pt x="21960" y="1343643"/>
                </a:lnTo>
                <a:lnTo>
                  <a:pt x="26723" y="1340207"/>
                </a:lnTo>
                <a:lnTo>
                  <a:pt x="31750" y="1337299"/>
                </a:lnTo>
                <a:lnTo>
                  <a:pt x="37041" y="1334919"/>
                </a:lnTo>
                <a:lnTo>
                  <a:pt x="42598" y="1332540"/>
                </a:lnTo>
                <a:lnTo>
                  <a:pt x="48419" y="1331218"/>
                </a:lnTo>
                <a:lnTo>
                  <a:pt x="54239" y="1330161"/>
                </a:lnTo>
                <a:lnTo>
                  <a:pt x="60589" y="1329896"/>
                </a:lnTo>
                <a:lnTo>
                  <a:pt x="302419" y="1329896"/>
                </a:lnTo>
                <a:lnTo>
                  <a:pt x="302419" y="1144840"/>
                </a:lnTo>
                <a:lnTo>
                  <a:pt x="291571" y="1142989"/>
                </a:lnTo>
                <a:lnTo>
                  <a:pt x="280459" y="1141139"/>
                </a:lnTo>
                <a:lnTo>
                  <a:pt x="270140" y="1139288"/>
                </a:lnTo>
                <a:lnTo>
                  <a:pt x="259821" y="1136909"/>
                </a:lnTo>
                <a:lnTo>
                  <a:pt x="250032" y="1134001"/>
                </a:lnTo>
                <a:lnTo>
                  <a:pt x="240242" y="1131357"/>
                </a:lnTo>
                <a:lnTo>
                  <a:pt x="230452" y="1128185"/>
                </a:lnTo>
                <a:lnTo>
                  <a:pt x="221457" y="1125277"/>
                </a:lnTo>
                <a:lnTo>
                  <a:pt x="212196" y="1121576"/>
                </a:lnTo>
                <a:lnTo>
                  <a:pt x="203465" y="1117875"/>
                </a:lnTo>
                <a:lnTo>
                  <a:pt x="194734" y="1113909"/>
                </a:lnTo>
                <a:lnTo>
                  <a:pt x="186532" y="1109944"/>
                </a:lnTo>
                <a:lnTo>
                  <a:pt x="178329" y="1105714"/>
                </a:lnTo>
                <a:lnTo>
                  <a:pt x="170392" y="1101219"/>
                </a:lnTo>
                <a:lnTo>
                  <a:pt x="162454" y="1096461"/>
                </a:lnTo>
                <a:lnTo>
                  <a:pt x="155310" y="1091702"/>
                </a:lnTo>
                <a:lnTo>
                  <a:pt x="147902" y="1086944"/>
                </a:lnTo>
                <a:lnTo>
                  <a:pt x="140758" y="1081656"/>
                </a:lnTo>
                <a:lnTo>
                  <a:pt x="133879" y="1076369"/>
                </a:lnTo>
                <a:lnTo>
                  <a:pt x="127264" y="1071082"/>
                </a:lnTo>
                <a:lnTo>
                  <a:pt x="120650" y="1065530"/>
                </a:lnTo>
                <a:lnTo>
                  <a:pt x="114564" y="1059978"/>
                </a:lnTo>
                <a:lnTo>
                  <a:pt x="108479" y="1054162"/>
                </a:lnTo>
                <a:lnTo>
                  <a:pt x="102394" y="1048082"/>
                </a:lnTo>
                <a:lnTo>
                  <a:pt x="97102" y="1042001"/>
                </a:lnTo>
                <a:lnTo>
                  <a:pt x="91546" y="1035921"/>
                </a:lnTo>
                <a:lnTo>
                  <a:pt x="85989" y="1029841"/>
                </a:lnTo>
                <a:lnTo>
                  <a:pt x="81227" y="1023496"/>
                </a:lnTo>
                <a:lnTo>
                  <a:pt x="75935" y="1017151"/>
                </a:lnTo>
                <a:lnTo>
                  <a:pt x="71437" y="1010542"/>
                </a:lnTo>
                <a:lnTo>
                  <a:pt x="66675" y="1003933"/>
                </a:lnTo>
                <a:lnTo>
                  <a:pt x="62177" y="997323"/>
                </a:lnTo>
                <a:lnTo>
                  <a:pt x="53975" y="983841"/>
                </a:lnTo>
                <a:lnTo>
                  <a:pt x="46302" y="970094"/>
                </a:lnTo>
                <a:lnTo>
                  <a:pt x="39687" y="956347"/>
                </a:lnTo>
                <a:lnTo>
                  <a:pt x="33337" y="942335"/>
                </a:lnTo>
                <a:lnTo>
                  <a:pt x="27516" y="928324"/>
                </a:lnTo>
                <a:lnTo>
                  <a:pt x="22489" y="914312"/>
                </a:lnTo>
                <a:lnTo>
                  <a:pt x="17991" y="900830"/>
                </a:lnTo>
                <a:lnTo>
                  <a:pt x="14023" y="886554"/>
                </a:lnTo>
                <a:lnTo>
                  <a:pt x="10583" y="873336"/>
                </a:lnTo>
                <a:lnTo>
                  <a:pt x="7673" y="859853"/>
                </a:lnTo>
                <a:lnTo>
                  <a:pt x="5291" y="846370"/>
                </a:lnTo>
                <a:lnTo>
                  <a:pt x="3439" y="833681"/>
                </a:lnTo>
                <a:lnTo>
                  <a:pt x="1852" y="821255"/>
                </a:lnTo>
                <a:lnTo>
                  <a:pt x="1058" y="809095"/>
                </a:lnTo>
                <a:lnTo>
                  <a:pt x="264" y="797462"/>
                </a:lnTo>
                <a:lnTo>
                  <a:pt x="0" y="786095"/>
                </a:lnTo>
                <a:lnTo>
                  <a:pt x="0" y="544464"/>
                </a:lnTo>
                <a:lnTo>
                  <a:pt x="264" y="538383"/>
                </a:lnTo>
                <a:lnTo>
                  <a:pt x="1323" y="532303"/>
                </a:lnTo>
                <a:lnTo>
                  <a:pt x="2646" y="526487"/>
                </a:lnTo>
                <a:lnTo>
                  <a:pt x="5027" y="521200"/>
                </a:lnTo>
                <a:lnTo>
                  <a:pt x="7408" y="515912"/>
                </a:lnTo>
                <a:lnTo>
                  <a:pt x="10319" y="510889"/>
                </a:lnTo>
                <a:lnTo>
                  <a:pt x="13758" y="506131"/>
                </a:lnTo>
                <a:lnTo>
                  <a:pt x="17727" y="501901"/>
                </a:lnTo>
                <a:lnTo>
                  <a:pt x="21960" y="497935"/>
                </a:lnTo>
                <a:lnTo>
                  <a:pt x="26723" y="494499"/>
                </a:lnTo>
                <a:lnTo>
                  <a:pt x="31750" y="491591"/>
                </a:lnTo>
                <a:lnTo>
                  <a:pt x="37041" y="488947"/>
                </a:lnTo>
                <a:lnTo>
                  <a:pt x="42598" y="487096"/>
                </a:lnTo>
                <a:lnTo>
                  <a:pt x="48419" y="485510"/>
                </a:lnTo>
                <a:lnTo>
                  <a:pt x="54239" y="484453"/>
                </a:lnTo>
                <a:lnTo>
                  <a:pt x="60589" y="484188"/>
                </a:lnTo>
                <a:close/>
                <a:moveTo>
                  <a:pt x="362612" y="0"/>
                </a:moveTo>
                <a:lnTo>
                  <a:pt x="372158" y="265"/>
                </a:lnTo>
                <a:lnTo>
                  <a:pt x="381438" y="1058"/>
                </a:lnTo>
                <a:lnTo>
                  <a:pt x="390454" y="2116"/>
                </a:lnTo>
                <a:lnTo>
                  <a:pt x="399204" y="3967"/>
                </a:lnTo>
                <a:lnTo>
                  <a:pt x="408219" y="5553"/>
                </a:lnTo>
                <a:lnTo>
                  <a:pt x="416705" y="8198"/>
                </a:lnTo>
                <a:lnTo>
                  <a:pt x="424925" y="11107"/>
                </a:lnTo>
                <a:lnTo>
                  <a:pt x="433145" y="14280"/>
                </a:lnTo>
                <a:lnTo>
                  <a:pt x="441630" y="17982"/>
                </a:lnTo>
                <a:lnTo>
                  <a:pt x="449054" y="21949"/>
                </a:lnTo>
                <a:lnTo>
                  <a:pt x="456744" y="26444"/>
                </a:lnTo>
                <a:lnTo>
                  <a:pt x="464169" y="30939"/>
                </a:lnTo>
                <a:lnTo>
                  <a:pt x="471328" y="36228"/>
                </a:lnTo>
                <a:lnTo>
                  <a:pt x="478222" y="41253"/>
                </a:lnTo>
                <a:lnTo>
                  <a:pt x="484851" y="47070"/>
                </a:lnTo>
                <a:lnTo>
                  <a:pt x="490950" y="53152"/>
                </a:lnTo>
                <a:lnTo>
                  <a:pt x="497049" y="59234"/>
                </a:lnTo>
                <a:lnTo>
                  <a:pt x="502882" y="66110"/>
                </a:lnTo>
                <a:lnTo>
                  <a:pt x="508186" y="72721"/>
                </a:lnTo>
                <a:lnTo>
                  <a:pt x="513224" y="80125"/>
                </a:lnTo>
                <a:lnTo>
                  <a:pt x="517997" y="87265"/>
                </a:lnTo>
                <a:lnTo>
                  <a:pt x="522504" y="94934"/>
                </a:lnTo>
                <a:lnTo>
                  <a:pt x="526482" y="102602"/>
                </a:lnTo>
                <a:lnTo>
                  <a:pt x="530194" y="110800"/>
                </a:lnTo>
                <a:lnTo>
                  <a:pt x="533111" y="118998"/>
                </a:lnTo>
                <a:lnTo>
                  <a:pt x="536293" y="127195"/>
                </a:lnTo>
                <a:lnTo>
                  <a:pt x="538679" y="136186"/>
                </a:lnTo>
                <a:lnTo>
                  <a:pt x="540536" y="144648"/>
                </a:lnTo>
                <a:lnTo>
                  <a:pt x="542392" y="153903"/>
                </a:lnTo>
                <a:lnTo>
                  <a:pt x="543187" y="162630"/>
                </a:lnTo>
                <a:lnTo>
                  <a:pt x="544248" y="172150"/>
                </a:lnTo>
                <a:lnTo>
                  <a:pt x="544513" y="181141"/>
                </a:lnTo>
                <a:lnTo>
                  <a:pt x="544513" y="483394"/>
                </a:lnTo>
                <a:lnTo>
                  <a:pt x="180975" y="483394"/>
                </a:lnTo>
                <a:lnTo>
                  <a:pt x="180975" y="181141"/>
                </a:lnTo>
                <a:lnTo>
                  <a:pt x="181240" y="172150"/>
                </a:lnTo>
                <a:lnTo>
                  <a:pt x="181771" y="162630"/>
                </a:lnTo>
                <a:lnTo>
                  <a:pt x="183097" y="153903"/>
                </a:lnTo>
                <a:lnTo>
                  <a:pt x="184422" y="144648"/>
                </a:lnTo>
                <a:lnTo>
                  <a:pt x="186809" y="136186"/>
                </a:lnTo>
                <a:lnTo>
                  <a:pt x="189195" y="127195"/>
                </a:lnTo>
                <a:lnTo>
                  <a:pt x="191847" y="118998"/>
                </a:lnTo>
                <a:lnTo>
                  <a:pt x="195294" y="110800"/>
                </a:lnTo>
                <a:lnTo>
                  <a:pt x="199006" y="102602"/>
                </a:lnTo>
                <a:lnTo>
                  <a:pt x="202984" y="94934"/>
                </a:lnTo>
                <a:lnTo>
                  <a:pt x="207226" y="87265"/>
                </a:lnTo>
                <a:lnTo>
                  <a:pt x="211999" y="80125"/>
                </a:lnTo>
                <a:lnTo>
                  <a:pt x="217037" y="72721"/>
                </a:lnTo>
                <a:lnTo>
                  <a:pt x="222341" y="66110"/>
                </a:lnTo>
                <a:lnTo>
                  <a:pt x="228174" y="59234"/>
                </a:lnTo>
                <a:lnTo>
                  <a:pt x="234008" y="53152"/>
                </a:lnTo>
                <a:lnTo>
                  <a:pt x="240372" y="47070"/>
                </a:lnTo>
                <a:lnTo>
                  <a:pt x="247266" y="41253"/>
                </a:lnTo>
                <a:lnTo>
                  <a:pt x="253895" y="36228"/>
                </a:lnTo>
                <a:lnTo>
                  <a:pt x="261054" y="30939"/>
                </a:lnTo>
                <a:lnTo>
                  <a:pt x="268479" y="26444"/>
                </a:lnTo>
                <a:lnTo>
                  <a:pt x="275903" y="21949"/>
                </a:lnTo>
                <a:lnTo>
                  <a:pt x="283858" y="17982"/>
                </a:lnTo>
                <a:lnTo>
                  <a:pt x="291813" y="14280"/>
                </a:lnTo>
                <a:lnTo>
                  <a:pt x="300033" y="11107"/>
                </a:lnTo>
                <a:lnTo>
                  <a:pt x="308518" y="8198"/>
                </a:lnTo>
                <a:lnTo>
                  <a:pt x="317269" y="5553"/>
                </a:lnTo>
                <a:lnTo>
                  <a:pt x="326019" y="3967"/>
                </a:lnTo>
                <a:lnTo>
                  <a:pt x="334770" y="2116"/>
                </a:lnTo>
                <a:lnTo>
                  <a:pt x="344050" y="1058"/>
                </a:lnTo>
                <a:lnTo>
                  <a:pt x="353331" y="265"/>
                </a:lnTo>
                <a:lnTo>
                  <a:pt x="3626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262626"/>
              </a:solidFill>
            </a:endParaRPr>
          </a:p>
        </p:txBody>
      </p:sp>
      <p:sp>
        <p:nvSpPr>
          <p:cNvPr id="13" name="KSO_Shape"/>
          <p:cNvSpPr/>
          <p:nvPr/>
        </p:nvSpPr>
        <p:spPr bwMode="auto">
          <a:xfrm>
            <a:off x="4648369" y="2396185"/>
            <a:ext cx="551405" cy="551405"/>
          </a:xfrm>
          <a:custGeom>
            <a:avLst/>
            <a:gdLst>
              <a:gd name="T0" fmla="*/ 2147483646 w 6475"/>
              <a:gd name="T1" fmla="*/ 2147483646 h 6474"/>
              <a:gd name="T2" fmla="*/ 2147483646 w 6475"/>
              <a:gd name="T3" fmla="*/ 2147483646 h 6474"/>
              <a:gd name="T4" fmla="*/ 2147483646 w 6475"/>
              <a:gd name="T5" fmla="*/ 2147483646 h 6474"/>
              <a:gd name="T6" fmla="*/ 2147483646 w 6475"/>
              <a:gd name="T7" fmla="*/ 2147483646 h 6474"/>
              <a:gd name="T8" fmla="*/ 2147483646 w 6475"/>
              <a:gd name="T9" fmla="*/ 2147483646 h 6474"/>
              <a:gd name="T10" fmla="*/ 2147483646 w 6475"/>
              <a:gd name="T11" fmla="*/ 2147483646 h 6474"/>
              <a:gd name="T12" fmla="*/ 2147483646 w 6475"/>
              <a:gd name="T13" fmla="*/ 2147483646 h 6474"/>
              <a:gd name="T14" fmla="*/ 2147483646 w 6475"/>
              <a:gd name="T15" fmla="*/ 2147483646 h 6474"/>
              <a:gd name="T16" fmla="*/ 2147483646 w 6475"/>
              <a:gd name="T17" fmla="*/ 2147483646 h 6474"/>
              <a:gd name="T18" fmla="*/ 2147483646 w 6475"/>
              <a:gd name="T19" fmla="*/ 2147483646 h 6474"/>
              <a:gd name="T20" fmla="*/ 2147483646 w 6475"/>
              <a:gd name="T21" fmla="*/ 2147483646 h 6474"/>
              <a:gd name="T22" fmla="*/ 2147483646 w 6475"/>
              <a:gd name="T23" fmla="*/ 1987307535 h 6474"/>
              <a:gd name="T24" fmla="*/ 2147483646 w 6475"/>
              <a:gd name="T25" fmla="*/ 433100014 h 6474"/>
              <a:gd name="T26" fmla="*/ 2147483646 w 6475"/>
              <a:gd name="T27" fmla="*/ 0 h 6474"/>
              <a:gd name="T28" fmla="*/ 2147483646 w 6475"/>
              <a:gd name="T29" fmla="*/ 611465864 h 6474"/>
              <a:gd name="T30" fmla="*/ 2147483646 w 6475"/>
              <a:gd name="T31" fmla="*/ 2147483646 h 6474"/>
              <a:gd name="T32" fmla="*/ 2147483646 w 6475"/>
              <a:gd name="T33" fmla="*/ 2147483646 h 6474"/>
              <a:gd name="T34" fmla="*/ 2147483646 w 6475"/>
              <a:gd name="T35" fmla="*/ 2147483646 h 6474"/>
              <a:gd name="T36" fmla="*/ 2147483646 w 6475"/>
              <a:gd name="T37" fmla="*/ 2147483646 h 6474"/>
              <a:gd name="T38" fmla="*/ 2147483646 w 6475"/>
              <a:gd name="T39" fmla="*/ 2147483646 h 6474"/>
              <a:gd name="T40" fmla="*/ 2147483646 w 6475"/>
              <a:gd name="T41" fmla="*/ 2147483646 h 6474"/>
              <a:gd name="T42" fmla="*/ 2147483646 w 6475"/>
              <a:gd name="T43" fmla="*/ 2147483646 h 6474"/>
              <a:gd name="T44" fmla="*/ 1655347323 w 6475"/>
              <a:gd name="T45" fmla="*/ 2147483646 h 6474"/>
              <a:gd name="T46" fmla="*/ 280103845 w 6475"/>
              <a:gd name="T47" fmla="*/ 2147483646 h 6474"/>
              <a:gd name="T48" fmla="*/ 0 w 6475"/>
              <a:gd name="T49" fmla="*/ 2147483646 h 6474"/>
              <a:gd name="T50" fmla="*/ 840397737 w 6475"/>
              <a:gd name="T51" fmla="*/ 2147483646 h 6474"/>
              <a:gd name="T52" fmla="*/ 2147483646 w 6475"/>
              <a:gd name="T53" fmla="*/ 2147483646 h 6474"/>
              <a:gd name="T54" fmla="*/ 2147483646 w 6475"/>
              <a:gd name="T55" fmla="*/ 2147483646 h 6474"/>
              <a:gd name="T56" fmla="*/ 2147483646 w 6475"/>
              <a:gd name="T57" fmla="*/ 2147483646 h 6474"/>
              <a:gd name="T58" fmla="*/ 2147483646 w 6475"/>
              <a:gd name="T59" fmla="*/ 2147483646 h 6474"/>
              <a:gd name="T60" fmla="*/ 2147483646 w 6475"/>
              <a:gd name="T61" fmla="*/ 2147483646 h 6474"/>
              <a:gd name="T62" fmla="*/ 2147483646 w 6475"/>
              <a:gd name="T63" fmla="*/ 2147483646 h 6474"/>
              <a:gd name="T64" fmla="*/ 2147483646 w 6475"/>
              <a:gd name="T65" fmla="*/ 2147483646 h 6474"/>
              <a:gd name="T66" fmla="*/ 2147483646 w 6475"/>
              <a:gd name="T67" fmla="*/ 2147483646 h 6474"/>
              <a:gd name="T68" fmla="*/ 2147483646 w 6475"/>
              <a:gd name="T69" fmla="*/ 2147483646 h 6474"/>
              <a:gd name="T70" fmla="*/ 2147483646 w 6475"/>
              <a:gd name="T71" fmla="*/ 2147483646 h 6474"/>
              <a:gd name="T72" fmla="*/ 2147483646 w 6475"/>
              <a:gd name="T73" fmla="*/ 2147483646 h 6474"/>
              <a:gd name="T74" fmla="*/ 2147483646 w 6475"/>
              <a:gd name="T75" fmla="*/ 2147483646 h 6474"/>
              <a:gd name="T76" fmla="*/ 2147483646 w 6475"/>
              <a:gd name="T77" fmla="*/ 2147483646 h 6474"/>
              <a:gd name="T78" fmla="*/ 2147483646 w 6475"/>
              <a:gd name="T79" fmla="*/ 2147483646 h 6474"/>
              <a:gd name="T80" fmla="*/ 2147483646 w 6475"/>
              <a:gd name="T81" fmla="*/ 2147483646 h 6474"/>
              <a:gd name="T82" fmla="*/ 2147483646 w 6475"/>
              <a:gd name="T83" fmla="*/ 2147483646 h 6474"/>
              <a:gd name="T84" fmla="*/ 2147483646 w 6475"/>
              <a:gd name="T85" fmla="*/ 2147483646 h 6474"/>
              <a:gd name="T86" fmla="*/ 2147483646 w 6475"/>
              <a:gd name="T87" fmla="*/ 2147483646 h 6474"/>
              <a:gd name="T88" fmla="*/ 2147483646 w 6475"/>
              <a:gd name="T89" fmla="*/ 2147483646 h 6474"/>
              <a:gd name="T90" fmla="*/ 2147483646 w 6475"/>
              <a:gd name="T91" fmla="*/ 2147483646 h 6474"/>
              <a:gd name="T92" fmla="*/ 2147483646 w 6475"/>
              <a:gd name="T93" fmla="*/ 2147483646 h 6474"/>
              <a:gd name="T94" fmla="*/ 2147483646 w 6475"/>
              <a:gd name="T95" fmla="*/ 2147483646 h 6474"/>
              <a:gd name="T96" fmla="*/ 2147483646 w 6475"/>
              <a:gd name="T97" fmla="*/ 2147483646 h 6474"/>
              <a:gd name="T98" fmla="*/ 2147483646 w 6475"/>
              <a:gd name="T99" fmla="*/ 2147483646 h 6474"/>
              <a:gd name="T100" fmla="*/ 2147483646 w 6475"/>
              <a:gd name="T101" fmla="*/ 2147483646 h 6474"/>
              <a:gd name="T102" fmla="*/ 2147483646 w 6475"/>
              <a:gd name="T103" fmla="*/ 2147483646 h 6474"/>
              <a:gd name="T104" fmla="*/ 2147483646 w 6475"/>
              <a:gd name="T105" fmla="*/ 2147483646 h 6474"/>
              <a:gd name="T106" fmla="*/ 2147483646 w 6475"/>
              <a:gd name="T107" fmla="*/ 2147483646 h 6474"/>
              <a:gd name="T108" fmla="*/ 2147483646 w 6475"/>
              <a:gd name="T109" fmla="*/ 2147483646 h 6474"/>
              <a:gd name="T110" fmla="*/ 2147483646 w 6475"/>
              <a:gd name="T111" fmla="*/ 2147483646 h 6474"/>
              <a:gd name="T112" fmla="*/ 2147483646 w 6475"/>
              <a:gd name="T113" fmla="*/ 2147483646 h 6474"/>
              <a:gd name="T114" fmla="*/ 2147483646 w 6475"/>
              <a:gd name="T115" fmla="*/ 2147483646 h 6474"/>
              <a:gd name="T116" fmla="*/ 2147483646 w 6475"/>
              <a:gd name="T117" fmla="*/ 2147483646 h 6474"/>
              <a:gd name="T118" fmla="*/ 2147483646 w 6475"/>
              <a:gd name="T119" fmla="*/ 2147483646 h 6474"/>
              <a:gd name="T120" fmla="*/ 2147483646 w 6475"/>
              <a:gd name="T121" fmla="*/ 2147483646 h 6474"/>
              <a:gd name="T122" fmla="*/ 2147483646 w 6475"/>
              <a:gd name="T123" fmla="*/ 2147483646 h 647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6475" h="6474">
                <a:moveTo>
                  <a:pt x="3889" y="3006"/>
                </a:moveTo>
                <a:lnTo>
                  <a:pt x="3889" y="3006"/>
                </a:lnTo>
                <a:lnTo>
                  <a:pt x="3915" y="2952"/>
                </a:lnTo>
                <a:lnTo>
                  <a:pt x="3940" y="2898"/>
                </a:lnTo>
                <a:lnTo>
                  <a:pt x="3964" y="2842"/>
                </a:lnTo>
                <a:lnTo>
                  <a:pt x="3987" y="2787"/>
                </a:lnTo>
                <a:lnTo>
                  <a:pt x="4007" y="2729"/>
                </a:lnTo>
                <a:lnTo>
                  <a:pt x="4026" y="2672"/>
                </a:lnTo>
                <a:lnTo>
                  <a:pt x="4043" y="2613"/>
                </a:lnTo>
                <a:lnTo>
                  <a:pt x="4059" y="2555"/>
                </a:lnTo>
                <a:lnTo>
                  <a:pt x="4073" y="2495"/>
                </a:lnTo>
                <a:lnTo>
                  <a:pt x="4085" y="2434"/>
                </a:lnTo>
                <a:lnTo>
                  <a:pt x="4096" y="2373"/>
                </a:lnTo>
                <a:lnTo>
                  <a:pt x="4104" y="2312"/>
                </a:lnTo>
                <a:lnTo>
                  <a:pt x="4111" y="2249"/>
                </a:lnTo>
                <a:lnTo>
                  <a:pt x="4116" y="2187"/>
                </a:lnTo>
                <a:lnTo>
                  <a:pt x="4119" y="2124"/>
                </a:lnTo>
                <a:lnTo>
                  <a:pt x="4120" y="2060"/>
                </a:lnTo>
                <a:lnTo>
                  <a:pt x="4120" y="2006"/>
                </a:lnTo>
                <a:lnTo>
                  <a:pt x="4117" y="1954"/>
                </a:lnTo>
                <a:lnTo>
                  <a:pt x="4114" y="1901"/>
                </a:lnTo>
                <a:lnTo>
                  <a:pt x="4109" y="1850"/>
                </a:lnTo>
                <a:lnTo>
                  <a:pt x="4103" y="1797"/>
                </a:lnTo>
                <a:lnTo>
                  <a:pt x="4096" y="1747"/>
                </a:lnTo>
                <a:lnTo>
                  <a:pt x="4088" y="1695"/>
                </a:lnTo>
                <a:lnTo>
                  <a:pt x="4078" y="1645"/>
                </a:lnTo>
                <a:lnTo>
                  <a:pt x="4067" y="1595"/>
                </a:lnTo>
                <a:lnTo>
                  <a:pt x="4055" y="1545"/>
                </a:lnTo>
                <a:lnTo>
                  <a:pt x="4042" y="1496"/>
                </a:lnTo>
                <a:lnTo>
                  <a:pt x="4028" y="1447"/>
                </a:lnTo>
                <a:lnTo>
                  <a:pt x="4012" y="1399"/>
                </a:lnTo>
                <a:lnTo>
                  <a:pt x="3995" y="1351"/>
                </a:lnTo>
                <a:lnTo>
                  <a:pt x="3977" y="1305"/>
                </a:lnTo>
                <a:lnTo>
                  <a:pt x="3958" y="1258"/>
                </a:lnTo>
                <a:lnTo>
                  <a:pt x="3938" y="1213"/>
                </a:lnTo>
                <a:lnTo>
                  <a:pt x="3916" y="1167"/>
                </a:lnTo>
                <a:lnTo>
                  <a:pt x="3895" y="1122"/>
                </a:lnTo>
                <a:lnTo>
                  <a:pt x="3871" y="1079"/>
                </a:lnTo>
                <a:lnTo>
                  <a:pt x="3847" y="1034"/>
                </a:lnTo>
                <a:lnTo>
                  <a:pt x="3822" y="991"/>
                </a:lnTo>
                <a:lnTo>
                  <a:pt x="3795" y="949"/>
                </a:lnTo>
                <a:lnTo>
                  <a:pt x="3768" y="909"/>
                </a:lnTo>
                <a:lnTo>
                  <a:pt x="3740" y="868"/>
                </a:lnTo>
                <a:lnTo>
                  <a:pt x="3710" y="827"/>
                </a:lnTo>
                <a:lnTo>
                  <a:pt x="3680" y="788"/>
                </a:lnTo>
                <a:lnTo>
                  <a:pt x="3649" y="749"/>
                </a:lnTo>
                <a:lnTo>
                  <a:pt x="3617" y="712"/>
                </a:lnTo>
                <a:lnTo>
                  <a:pt x="3585" y="675"/>
                </a:lnTo>
                <a:lnTo>
                  <a:pt x="3551" y="639"/>
                </a:lnTo>
                <a:lnTo>
                  <a:pt x="3516" y="603"/>
                </a:lnTo>
                <a:lnTo>
                  <a:pt x="3481" y="568"/>
                </a:lnTo>
                <a:lnTo>
                  <a:pt x="3445" y="535"/>
                </a:lnTo>
                <a:lnTo>
                  <a:pt x="3408" y="503"/>
                </a:lnTo>
                <a:lnTo>
                  <a:pt x="3370" y="470"/>
                </a:lnTo>
                <a:lnTo>
                  <a:pt x="3332" y="439"/>
                </a:lnTo>
                <a:lnTo>
                  <a:pt x="3293" y="409"/>
                </a:lnTo>
                <a:lnTo>
                  <a:pt x="3252" y="379"/>
                </a:lnTo>
                <a:lnTo>
                  <a:pt x="3211" y="352"/>
                </a:lnTo>
                <a:lnTo>
                  <a:pt x="3170" y="324"/>
                </a:lnTo>
                <a:lnTo>
                  <a:pt x="3129" y="298"/>
                </a:lnTo>
                <a:lnTo>
                  <a:pt x="3085" y="273"/>
                </a:lnTo>
                <a:lnTo>
                  <a:pt x="3041" y="249"/>
                </a:lnTo>
                <a:lnTo>
                  <a:pt x="2998" y="225"/>
                </a:lnTo>
                <a:lnTo>
                  <a:pt x="2953" y="203"/>
                </a:lnTo>
                <a:lnTo>
                  <a:pt x="2907" y="182"/>
                </a:lnTo>
                <a:lnTo>
                  <a:pt x="2862" y="161"/>
                </a:lnTo>
                <a:lnTo>
                  <a:pt x="2815" y="142"/>
                </a:lnTo>
                <a:lnTo>
                  <a:pt x="2768" y="124"/>
                </a:lnTo>
                <a:lnTo>
                  <a:pt x="2720" y="108"/>
                </a:lnTo>
                <a:lnTo>
                  <a:pt x="2672" y="92"/>
                </a:lnTo>
                <a:lnTo>
                  <a:pt x="2623" y="78"/>
                </a:lnTo>
                <a:lnTo>
                  <a:pt x="2574" y="64"/>
                </a:lnTo>
                <a:lnTo>
                  <a:pt x="2525" y="52"/>
                </a:lnTo>
                <a:lnTo>
                  <a:pt x="2475" y="42"/>
                </a:lnTo>
                <a:lnTo>
                  <a:pt x="2425" y="32"/>
                </a:lnTo>
                <a:lnTo>
                  <a:pt x="2373" y="24"/>
                </a:lnTo>
                <a:lnTo>
                  <a:pt x="2322" y="17"/>
                </a:lnTo>
                <a:lnTo>
                  <a:pt x="2270" y="11"/>
                </a:lnTo>
                <a:lnTo>
                  <a:pt x="2219" y="6"/>
                </a:lnTo>
                <a:lnTo>
                  <a:pt x="2166" y="2"/>
                </a:lnTo>
                <a:lnTo>
                  <a:pt x="2113" y="0"/>
                </a:lnTo>
                <a:lnTo>
                  <a:pt x="2060" y="0"/>
                </a:lnTo>
                <a:lnTo>
                  <a:pt x="2007" y="0"/>
                </a:lnTo>
                <a:lnTo>
                  <a:pt x="1954" y="2"/>
                </a:lnTo>
                <a:lnTo>
                  <a:pt x="1901" y="6"/>
                </a:lnTo>
                <a:lnTo>
                  <a:pt x="1849" y="11"/>
                </a:lnTo>
                <a:lnTo>
                  <a:pt x="1797" y="17"/>
                </a:lnTo>
                <a:lnTo>
                  <a:pt x="1746" y="24"/>
                </a:lnTo>
                <a:lnTo>
                  <a:pt x="1696" y="32"/>
                </a:lnTo>
                <a:lnTo>
                  <a:pt x="1645" y="42"/>
                </a:lnTo>
                <a:lnTo>
                  <a:pt x="1595" y="52"/>
                </a:lnTo>
                <a:lnTo>
                  <a:pt x="1545" y="64"/>
                </a:lnTo>
                <a:lnTo>
                  <a:pt x="1496" y="78"/>
                </a:lnTo>
                <a:lnTo>
                  <a:pt x="1448" y="92"/>
                </a:lnTo>
                <a:lnTo>
                  <a:pt x="1400" y="108"/>
                </a:lnTo>
                <a:lnTo>
                  <a:pt x="1352" y="124"/>
                </a:lnTo>
                <a:lnTo>
                  <a:pt x="1305" y="142"/>
                </a:lnTo>
                <a:lnTo>
                  <a:pt x="1259" y="161"/>
                </a:lnTo>
                <a:lnTo>
                  <a:pt x="1212" y="182"/>
                </a:lnTo>
                <a:lnTo>
                  <a:pt x="1168" y="203"/>
                </a:lnTo>
                <a:lnTo>
                  <a:pt x="1122" y="225"/>
                </a:lnTo>
                <a:lnTo>
                  <a:pt x="1078" y="249"/>
                </a:lnTo>
                <a:lnTo>
                  <a:pt x="1035" y="273"/>
                </a:lnTo>
                <a:lnTo>
                  <a:pt x="992" y="298"/>
                </a:lnTo>
                <a:lnTo>
                  <a:pt x="950" y="324"/>
                </a:lnTo>
                <a:lnTo>
                  <a:pt x="908" y="352"/>
                </a:lnTo>
                <a:lnTo>
                  <a:pt x="867" y="379"/>
                </a:lnTo>
                <a:lnTo>
                  <a:pt x="828" y="409"/>
                </a:lnTo>
                <a:lnTo>
                  <a:pt x="788" y="439"/>
                </a:lnTo>
                <a:lnTo>
                  <a:pt x="750" y="470"/>
                </a:lnTo>
                <a:lnTo>
                  <a:pt x="711" y="503"/>
                </a:lnTo>
                <a:lnTo>
                  <a:pt x="676" y="535"/>
                </a:lnTo>
                <a:lnTo>
                  <a:pt x="638" y="568"/>
                </a:lnTo>
                <a:lnTo>
                  <a:pt x="604" y="603"/>
                </a:lnTo>
                <a:lnTo>
                  <a:pt x="569" y="639"/>
                </a:lnTo>
                <a:lnTo>
                  <a:pt x="535" y="675"/>
                </a:lnTo>
                <a:lnTo>
                  <a:pt x="502" y="712"/>
                </a:lnTo>
                <a:lnTo>
                  <a:pt x="471" y="749"/>
                </a:lnTo>
                <a:lnTo>
                  <a:pt x="440" y="788"/>
                </a:lnTo>
                <a:lnTo>
                  <a:pt x="410" y="827"/>
                </a:lnTo>
                <a:lnTo>
                  <a:pt x="380" y="868"/>
                </a:lnTo>
                <a:lnTo>
                  <a:pt x="352" y="909"/>
                </a:lnTo>
                <a:lnTo>
                  <a:pt x="325" y="949"/>
                </a:lnTo>
                <a:lnTo>
                  <a:pt x="298" y="991"/>
                </a:lnTo>
                <a:lnTo>
                  <a:pt x="273" y="1034"/>
                </a:lnTo>
                <a:lnTo>
                  <a:pt x="249" y="1079"/>
                </a:lnTo>
                <a:lnTo>
                  <a:pt x="225" y="1122"/>
                </a:lnTo>
                <a:lnTo>
                  <a:pt x="204" y="1167"/>
                </a:lnTo>
                <a:lnTo>
                  <a:pt x="182" y="1213"/>
                </a:lnTo>
                <a:lnTo>
                  <a:pt x="162" y="1258"/>
                </a:lnTo>
                <a:lnTo>
                  <a:pt x="143" y="1305"/>
                </a:lnTo>
                <a:lnTo>
                  <a:pt x="125" y="1351"/>
                </a:lnTo>
                <a:lnTo>
                  <a:pt x="108" y="1399"/>
                </a:lnTo>
                <a:lnTo>
                  <a:pt x="93" y="1447"/>
                </a:lnTo>
                <a:lnTo>
                  <a:pt x="78" y="1496"/>
                </a:lnTo>
                <a:lnTo>
                  <a:pt x="65" y="1545"/>
                </a:lnTo>
                <a:lnTo>
                  <a:pt x="53" y="1595"/>
                </a:lnTo>
                <a:lnTo>
                  <a:pt x="42" y="1645"/>
                </a:lnTo>
                <a:lnTo>
                  <a:pt x="33" y="1695"/>
                </a:lnTo>
                <a:lnTo>
                  <a:pt x="24" y="1747"/>
                </a:lnTo>
                <a:lnTo>
                  <a:pt x="17" y="1797"/>
                </a:lnTo>
                <a:lnTo>
                  <a:pt x="11" y="1850"/>
                </a:lnTo>
                <a:lnTo>
                  <a:pt x="6" y="1901"/>
                </a:lnTo>
                <a:lnTo>
                  <a:pt x="3" y="1954"/>
                </a:lnTo>
                <a:lnTo>
                  <a:pt x="0" y="2006"/>
                </a:lnTo>
                <a:lnTo>
                  <a:pt x="0" y="2060"/>
                </a:lnTo>
                <a:lnTo>
                  <a:pt x="0" y="2113"/>
                </a:lnTo>
                <a:lnTo>
                  <a:pt x="3" y="2166"/>
                </a:lnTo>
                <a:lnTo>
                  <a:pt x="6" y="2218"/>
                </a:lnTo>
                <a:lnTo>
                  <a:pt x="11" y="2270"/>
                </a:lnTo>
                <a:lnTo>
                  <a:pt x="17" y="2322"/>
                </a:lnTo>
                <a:lnTo>
                  <a:pt x="24" y="2374"/>
                </a:lnTo>
                <a:lnTo>
                  <a:pt x="33" y="2424"/>
                </a:lnTo>
                <a:lnTo>
                  <a:pt x="42" y="2474"/>
                </a:lnTo>
                <a:lnTo>
                  <a:pt x="53" y="2525"/>
                </a:lnTo>
                <a:lnTo>
                  <a:pt x="65" y="2575"/>
                </a:lnTo>
                <a:lnTo>
                  <a:pt x="78" y="2624"/>
                </a:lnTo>
                <a:lnTo>
                  <a:pt x="93" y="2672"/>
                </a:lnTo>
                <a:lnTo>
                  <a:pt x="108" y="2720"/>
                </a:lnTo>
                <a:lnTo>
                  <a:pt x="125" y="2768"/>
                </a:lnTo>
                <a:lnTo>
                  <a:pt x="143" y="2816"/>
                </a:lnTo>
                <a:lnTo>
                  <a:pt x="162" y="2861"/>
                </a:lnTo>
                <a:lnTo>
                  <a:pt x="182" y="2908"/>
                </a:lnTo>
                <a:lnTo>
                  <a:pt x="204" y="2953"/>
                </a:lnTo>
                <a:lnTo>
                  <a:pt x="225" y="2998"/>
                </a:lnTo>
                <a:lnTo>
                  <a:pt x="249" y="3042"/>
                </a:lnTo>
                <a:lnTo>
                  <a:pt x="273" y="3085"/>
                </a:lnTo>
                <a:lnTo>
                  <a:pt x="298" y="3128"/>
                </a:lnTo>
                <a:lnTo>
                  <a:pt x="325" y="3170"/>
                </a:lnTo>
                <a:lnTo>
                  <a:pt x="352" y="3212"/>
                </a:lnTo>
                <a:lnTo>
                  <a:pt x="380" y="3253"/>
                </a:lnTo>
                <a:lnTo>
                  <a:pt x="410" y="3292"/>
                </a:lnTo>
                <a:lnTo>
                  <a:pt x="440" y="3332"/>
                </a:lnTo>
                <a:lnTo>
                  <a:pt x="471" y="3370"/>
                </a:lnTo>
                <a:lnTo>
                  <a:pt x="502" y="3408"/>
                </a:lnTo>
                <a:lnTo>
                  <a:pt x="535" y="3445"/>
                </a:lnTo>
                <a:lnTo>
                  <a:pt x="569" y="3481"/>
                </a:lnTo>
                <a:lnTo>
                  <a:pt x="604" y="3516"/>
                </a:lnTo>
                <a:lnTo>
                  <a:pt x="638" y="3551"/>
                </a:lnTo>
                <a:lnTo>
                  <a:pt x="676" y="3584"/>
                </a:lnTo>
                <a:lnTo>
                  <a:pt x="711" y="3618"/>
                </a:lnTo>
                <a:lnTo>
                  <a:pt x="750" y="3649"/>
                </a:lnTo>
                <a:lnTo>
                  <a:pt x="788" y="3680"/>
                </a:lnTo>
                <a:lnTo>
                  <a:pt x="828" y="3710"/>
                </a:lnTo>
                <a:lnTo>
                  <a:pt x="867" y="3740"/>
                </a:lnTo>
                <a:lnTo>
                  <a:pt x="908" y="3767"/>
                </a:lnTo>
                <a:lnTo>
                  <a:pt x="950" y="3795"/>
                </a:lnTo>
                <a:lnTo>
                  <a:pt x="992" y="3821"/>
                </a:lnTo>
                <a:lnTo>
                  <a:pt x="1035" y="3847"/>
                </a:lnTo>
                <a:lnTo>
                  <a:pt x="1078" y="3872"/>
                </a:lnTo>
                <a:lnTo>
                  <a:pt x="1122" y="3894"/>
                </a:lnTo>
                <a:lnTo>
                  <a:pt x="1168" y="3917"/>
                </a:lnTo>
                <a:lnTo>
                  <a:pt x="1212" y="3937"/>
                </a:lnTo>
                <a:lnTo>
                  <a:pt x="1259" y="3958"/>
                </a:lnTo>
                <a:lnTo>
                  <a:pt x="1305" y="3977"/>
                </a:lnTo>
                <a:lnTo>
                  <a:pt x="1352" y="3995"/>
                </a:lnTo>
                <a:lnTo>
                  <a:pt x="1400" y="4012"/>
                </a:lnTo>
                <a:lnTo>
                  <a:pt x="1448" y="4027"/>
                </a:lnTo>
                <a:lnTo>
                  <a:pt x="1496" y="4042"/>
                </a:lnTo>
                <a:lnTo>
                  <a:pt x="1545" y="4055"/>
                </a:lnTo>
                <a:lnTo>
                  <a:pt x="1595" y="4067"/>
                </a:lnTo>
                <a:lnTo>
                  <a:pt x="1645" y="4078"/>
                </a:lnTo>
                <a:lnTo>
                  <a:pt x="1696" y="4087"/>
                </a:lnTo>
                <a:lnTo>
                  <a:pt x="1746" y="4097"/>
                </a:lnTo>
                <a:lnTo>
                  <a:pt x="1797" y="4104"/>
                </a:lnTo>
                <a:lnTo>
                  <a:pt x="1849" y="4109"/>
                </a:lnTo>
                <a:lnTo>
                  <a:pt x="1901" y="4113"/>
                </a:lnTo>
                <a:lnTo>
                  <a:pt x="1954" y="4117"/>
                </a:lnTo>
                <a:lnTo>
                  <a:pt x="2007" y="4119"/>
                </a:lnTo>
                <a:lnTo>
                  <a:pt x="2060" y="4119"/>
                </a:lnTo>
                <a:lnTo>
                  <a:pt x="2124" y="4119"/>
                </a:lnTo>
                <a:lnTo>
                  <a:pt x="2186" y="4116"/>
                </a:lnTo>
                <a:lnTo>
                  <a:pt x="2250" y="4111"/>
                </a:lnTo>
                <a:lnTo>
                  <a:pt x="2312" y="4104"/>
                </a:lnTo>
                <a:lnTo>
                  <a:pt x="2373" y="4096"/>
                </a:lnTo>
                <a:lnTo>
                  <a:pt x="2434" y="4086"/>
                </a:lnTo>
                <a:lnTo>
                  <a:pt x="2495" y="4073"/>
                </a:lnTo>
                <a:lnTo>
                  <a:pt x="2555" y="4060"/>
                </a:lnTo>
                <a:lnTo>
                  <a:pt x="2614" y="4044"/>
                </a:lnTo>
                <a:lnTo>
                  <a:pt x="2672" y="4026"/>
                </a:lnTo>
                <a:lnTo>
                  <a:pt x="2730" y="4007"/>
                </a:lnTo>
                <a:lnTo>
                  <a:pt x="2786" y="3987"/>
                </a:lnTo>
                <a:lnTo>
                  <a:pt x="2842" y="3965"/>
                </a:lnTo>
                <a:lnTo>
                  <a:pt x="2898" y="3941"/>
                </a:lnTo>
                <a:lnTo>
                  <a:pt x="2953" y="3916"/>
                </a:lnTo>
                <a:lnTo>
                  <a:pt x="3005" y="3888"/>
                </a:lnTo>
                <a:lnTo>
                  <a:pt x="4120" y="5003"/>
                </a:lnTo>
                <a:lnTo>
                  <a:pt x="4709" y="5003"/>
                </a:lnTo>
                <a:lnTo>
                  <a:pt x="4709" y="5591"/>
                </a:lnTo>
                <a:lnTo>
                  <a:pt x="5297" y="5591"/>
                </a:lnTo>
                <a:lnTo>
                  <a:pt x="5297" y="6180"/>
                </a:lnTo>
                <a:lnTo>
                  <a:pt x="5591" y="6474"/>
                </a:lnTo>
                <a:lnTo>
                  <a:pt x="6475" y="6474"/>
                </a:lnTo>
                <a:lnTo>
                  <a:pt x="6475" y="5591"/>
                </a:lnTo>
                <a:lnTo>
                  <a:pt x="3889" y="3006"/>
                </a:lnTo>
                <a:close/>
                <a:moveTo>
                  <a:pt x="1472" y="2060"/>
                </a:moveTo>
                <a:lnTo>
                  <a:pt x="1472" y="2060"/>
                </a:lnTo>
                <a:lnTo>
                  <a:pt x="1441" y="2059"/>
                </a:lnTo>
                <a:lnTo>
                  <a:pt x="1411" y="2057"/>
                </a:lnTo>
                <a:lnTo>
                  <a:pt x="1382" y="2053"/>
                </a:lnTo>
                <a:lnTo>
                  <a:pt x="1353" y="2048"/>
                </a:lnTo>
                <a:lnTo>
                  <a:pt x="1324" y="2041"/>
                </a:lnTo>
                <a:lnTo>
                  <a:pt x="1297" y="2033"/>
                </a:lnTo>
                <a:lnTo>
                  <a:pt x="1269" y="2024"/>
                </a:lnTo>
                <a:lnTo>
                  <a:pt x="1242" y="2014"/>
                </a:lnTo>
                <a:lnTo>
                  <a:pt x="1217" y="2002"/>
                </a:lnTo>
                <a:lnTo>
                  <a:pt x="1190" y="1988"/>
                </a:lnTo>
                <a:lnTo>
                  <a:pt x="1166" y="1974"/>
                </a:lnTo>
                <a:lnTo>
                  <a:pt x="1142" y="1960"/>
                </a:lnTo>
                <a:lnTo>
                  <a:pt x="1120" y="1943"/>
                </a:lnTo>
                <a:lnTo>
                  <a:pt x="1097" y="1925"/>
                </a:lnTo>
                <a:lnTo>
                  <a:pt x="1075" y="1907"/>
                </a:lnTo>
                <a:lnTo>
                  <a:pt x="1055" y="1888"/>
                </a:lnTo>
                <a:lnTo>
                  <a:pt x="1036" y="1867"/>
                </a:lnTo>
                <a:lnTo>
                  <a:pt x="1017" y="1846"/>
                </a:lnTo>
                <a:lnTo>
                  <a:pt x="1000" y="1823"/>
                </a:lnTo>
                <a:lnTo>
                  <a:pt x="983" y="1800"/>
                </a:lnTo>
                <a:lnTo>
                  <a:pt x="968" y="1776"/>
                </a:lnTo>
                <a:lnTo>
                  <a:pt x="955" y="1751"/>
                </a:lnTo>
                <a:lnTo>
                  <a:pt x="941" y="1726"/>
                </a:lnTo>
                <a:lnTo>
                  <a:pt x="929" y="1700"/>
                </a:lnTo>
                <a:lnTo>
                  <a:pt x="919" y="1674"/>
                </a:lnTo>
                <a:lnTo>
                  <a:pt x="909" y="1646"/>
                </a:lnTo>
                <a:lnTo>
                  <a:pt x="902" y="1618"/>
                </a:lnTo>
                <a:lnTo>
                  <a:pt x="895" y="1590"/>
                </a:lnTo>
                <a:lnTo>
                  <a:pt x="890" y="1561"/>
                </a:lnTo>
                <a:lnTo>
                  <a:pt x="886" y="1531"/>
                </a:lnTo>
                <a:lnTo>
                  <a:pt x="884" y="1501"/>
                </a:lnTo>
                <a:lnTo>
                  <a:pt x="883" y="1471"/>
                </a:lnTo>
                <a:lnTo>
                  <a:pt x="884" y="1441"/>
                </a:lnTo>
                <a:lnTo>
                  <a:pt x="886" y="1411"/>
                </a:lnTo>
                <a:lnTo>
                  <a:pt x="890" y="1381"/>
                </a:lnTo>
                <a:lnTo>
                  <a:pt x="895" y="1353"/>
                </a:lnTo>
                <a:lnTo>
                  <a:pt x="902" y="1324"/>
                </a:lnTo>
                <a:lnTo>
                  <a:pt x="909" y="1296"/>
                </a:lnTo>
                <a:lnTo>
                  <a:pt x="919" y="1269"/>
                </a:lnTo>
                <a:lnTo>
                  <a:pt x="929" y="1243"/>
                </a:lnTo>
                <a:lnTo>
                  <a:pt x="941" y="1216"/>
                </a:lnTo>
                <a:lnTo>
                  <a:pt x="955" y="1191"/>
                </a:lnTo>
                <a:lnTo>
                  <a:pt x="968" y="1166"/>
                </a:lnTo>
                <a:lnTo>
                  <a:pt x="983" y="1142"/>
                </a:lnTo>
                <a:lnTo>
                  <a:pt x="1000" y="1119"/>
                </a:lnTo>
                <a:lnTo>
                  <a:pt x="1017" y="1096"/>
                </a:lnTo>
                <a:lnTo>
                  <a:pt x="1036" y="1075"/>
                </a:lnTo>
                <a:lnTo>
                  <a:pt x="1055" y="1055"/>
                </a:lnTo>
                <a:lnTo>
                  <a:pt x="1075" y="1035"/>
                </a:lnTo>
                <a:lnTo>
                  <a:pt x="1097" y="1017"/>
                </a:lnTo>
                <a:lnTo>
                  <a:pt x="1120" y="999"/>
                </a:lnTo>
                <a:lnTo>
                  <a:pt x="1142" y="983"/>
                </a:lnTo>
                <a:lnTo>
                  <a:pt x="1166" y="968"/>
                </a:lnTo>
                <a:lnTo>
                  <a:pt x="1190" y="954"/>
                </a:lnTo>
                <a:lnTo>
                  <a:pt x="1217" y="941"/>
                </a:lnTo>
                <a:lnTo>
                  <a:pt x="1242" y="929"/>
                </a:lnTo>
                <a:lnTo>
                  <a:pt x="1269" y="918"/>
                </a:lnTo>
                <a:lnTo>
                  <a:pt x="1297" y="910"/>
                </a:lnTo>
                <a:lnTo>
                  <a:pt x="1324" y="901"/>
                </a:lnTo>
                <a:lnTo>
                  <a:pt x="1353" y="894"/>
                </a:lnTo>
                <a:lnTo>
                  <a:pt x="1382" y="889"/>
                </a:lnTo>
                <a:lnTo>
                  <a:pt x="1411" y="886"/>
                </a:lnTo>
                <a:lnTo>
                  <a:pt x="1441" y="883"/>
                </a:lnTo>
                <a:lnTo>
                  <a:pt x="1472" y="882"/>
                </a:lnTo>
                <a:lnTo>
                  <a:pt x="1502" y="883"/>
                </a:lnTo>
                <a:lnTo>
                  <a:pt x="1532" y="886"/>
                </a:lnTo>
                <a:lnTo>
                  <a:pt x="1561" y="889"/>
                </a:lnTo>
                <a:lnTo>
                  <a:pt x="1590" y="894"/>
                </a:lnTo>
                <a:lnTo>
                  <a:pt x="1619" y="901"/>
                </a:lnTo>
                <a:lnTo>
                  <a:pt x="1646" y="910"/>
                </a:lnTo>
                <a:lnTo>
                  <a:pt x="1674" y="918"/>
                </a:lnTo>
                <a:lnTo>
                  <a:pt x="1700" y="929"/>
                </a:lnTo>
                <a:lnTo>
                  <a:pt x="1727" y="941"/>
                </a:lnTo>
                <a:lnTo>
                  <a:pt x="1752" y="954"/>
                </a:lnTo>
                <a:lnTo>
                  <a:pt x="1777" y="968"/>
                </a:lnTo>
                <a:lnTo>
                  <a:pt x="1801" y="983"/>
                </a:lnTo>
                <a:lnTo>
                  <a:pt x="1824" y="999"/>
                </a:lnTo>
                <a:lnTo>
                  <a:pt x="1845" y="1017"/>
                </a:lnTo>
                <a:lnTo>
                  <a:pt x="1867" y="1035"/>
                </a:lnTo>
                <a:lnTo>
                  <a:pt x="1887" y="1055"/>
                </a:lnTo>
                <a:lnTo>
                  <a:pt x="1907" y="1075"/>
                </a:lnTo>
                <a:lnTo>
                  <a:pt x="1925" y="1096"/>
                </a:lnTo>
                <a:lnTo>
                  <a:pt x="1943" y="1119"/>
                </a:lnTo>
                <a:lnTo>
                  <a:pt x="1959" y="1142"/>
                </a:lnTo>
                <a:lnTo>
                  <a:pt x="1975" y="1166"/>
                </a:lnTo>
                <a:lnTo>
                  <a:pt x="1989" y="1191"/>
                </a:lnTo>
                <a:lnTo>
                  <a:pt x="2002" y="1216"/>
                </a:lnTo>
                <a:lnTo>
                  <a:pt x="2014" y="1243"/>
                </a:lnTo>
                <a:lnTo>
                  <a:pt x="2025" y="1269"/>
                </a:lnTo>
                <a:lnTo>
                  <a:pt x="2033" y="1296"/>
                </a:lnTo>
                <a:lnTo>
                  <a:pt x="2042" y="1324"/>
                </a:lnTo>
                <a:lnTo>
                  <a:pt x="2048" y="1353"/>
                </a:lnTo>
                <a:lnTo>
                  <a:pt x="2054" y="1381"/>
                </a:lnTo>
                <a:lnTo>
                  <a:pt x="2057" y="1411"/>
                </a:lnTo>
                <a:lnTo>
                  <a:pt x="2060" y="1441"/>
                </a:lnTo>
                <a:lnTo>
                  <a:pt x="2060" y="1471"/>
                </a:lnTo>
                <a:lnTo>
                  <a:pt x="2060" y="1501"/>
                </a:lnTo>
                <a:lnTo>
                  <a:pt x="2057" y="1531"/>
                </a:lnTo>
                <a:lnTo>
                  <a:pt x="2054" y="1561"/>
                </a:lnTo>
                <a:lnTo>
                  <a:pt x="2048" y="1590"/>
                </a:lnTo>
                <a:lnTo>
                  <a:pt x="2042" y="1618"/>
                </a:lnTo>
                <a:lnTo>
                  <a:pt x="2033" y="1646"/>
                </a:lnTo>
                <a:lnTo>
                  <a:pt x="2025" y="1674"/>
                </a:lnTo>
                <a:lnTo>
                  <a:pt x="2014" y="1700"/>
                </a:lnTo>
                <a:lnTo>
                  <a:pt x="2002" y="1726"/>
                </a:lnTo>
                <a:lnTo>
                  <a:pt x="1989" y="1751"/>
                </a:lnTo>
                <a:lnTo>
                  <a:pt x="1975" y="1776"/>
                </a:lnTo>
                <a:lnTo>
                  <a:pt x="1959" y="1800"/>
                </a:lnTo>
                <a:lnTo>
                  <a:pt x="1943" y="1823"/>
                </a:lnTo>
                <a:lnTo>
                  <a:pt x="1925" y="1846"/>
                </a:lnTo>
                <a:lnTo>
                  <a:pt x="1907" y="1867"/>
                </a:lnTo>
                <a:lnTo>
                  <a:pt x="1887" y="1888"/>
                </a:lnTo>
                <a:lnTo>
                  <a:pt x="1867" y="1907"/>
                </a:lnTo>
                <a:lnTo>
                  <a:pt x="1845" y="1925"/>
                </a:lnTo>
                <a:lnTo>
                  <a:pt x="1824" y="1943"/>
                </a:lnTo>
                <a:lnTo>
                  <a:pt x="1801" y="1960"/>
                </a:lnTo>
                <a:lnTo>
                  <a:pt x="1777" y="1974"/>
                </a:lnTo>
                <a:lnTo>
                  <a:pt x="1752" y="1988"/>
                </a:lnTo>
                <a:lnTo>
                  <a:pt x="1727" y="2002"/>
                </a:lnTo>
                <a:lnTo>
                  <a:pt x="1700" y="2014"/>
                </a:lnTo>
                <a:lnTo>
                  <a:pt x="1674" y="2024"/>
                </a:lnTo>
                <a:lnTo>
                  <a:pt x="1646" y="2033"/>
                </a:lnTo>
                <a:lnTo>
                  <a:pt x="1619" y="2041"/>
                </a:lnTo>
                <a:lnTo>
                  <a:pt x="1590" y="2048"/>
                </a:lnTo>
                <a:lnTo>
                  <a:pt x="1561" y="2053"/>
                </a:lnTo>
                <a:lnTo>
                  <a:pt x="1532" y="2057"/>
                </a:lnTo>
                <a:lnTo>
                  <a:pt x="1502" y="2059"/>
                </a:lnTo>
                <a:lnTo>
                  <a:pt x="1472" y="2060"/>
                </a:ln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262626"/>
              </a:solidFill>
            </a:endParaRPr>
          </a:p>
        </p:txBody>
      </p:sp>
      <p:sp>
        <p:nvSpPr>
          <p:cNvPr id="14" name="KSO_Shape"/>
          <p:cNvSpPr/>
          <p:nvPr/>
        </p:nvSpPr>
        <p:spPr>
          <a:xfrm rot="4491330">
            <a:off x="4754464" y="4721430"/>
            <a:ext cx="412552" cy="644612"/>
          </a:xfrm>
          <a:custGeom>
            <a:avLst/>
            <a:gdLst>
              <a:gd name="connsiteX0" fmla="*/ 608252 w 1978606"/>
              <a:gd name="connsiteY0" fmla="*/ 0 h 3092264"/>
              <a:gd name="connsiteX1" fmla="*/ 720410 w 1978606"/>
              <a:gd name="connsiteY1" fmla="*/ 112000 h 3092264"/>
              <a:gd name="connsiteX2" fmla="*/ 877432 w 1978606"/>
              <a:gd name="connsiteY2" fmla="*/ 672000 h 3092264"/>
              <a:gd name="connsiteX3" fmla="*/ 832568 w 1978606"/>
              <a:gd name="connsiteY3" fmla="*/ 828801 h 3092264"/>
              <a:gd name="connsiteX4" fmla="*/ 563388 w 1978606"/>
              <a:gd name="connsiteY4" fmla="*/ 985601 h 3092264"/>
              <a:gd name="connsiteX5" fmla="*/ 1079317 w 1978606"/>
              <a:gd name="connsiteY5" fmla="*/ 2172802 h 3092264"/>
              <a:gd name="connsiteX6" fmla="*/ 1348497 w 1978606"/>
              <a:gd name="connsiteY6" fmla="*/ 2016002 h 3092264"/>
              <a:gd name="connsiteX7" fmla="*/ 1505519 w 1978606"/>
              <a:gd name="connsiteY7" fmla="*/ 2038402 h 3092264"/>
              <a:gd name="connsiteX8" fmla="*/ 1931721 w 1978606"/>
              <a:gd name="connsiteY8" fmla="*/ 2464003 h 3092264"/>
              <a:gd name="connsiteX9" fmla="*/ 1954153 w 1978606"/>
              <a:gd name="connsiteY9" fmla="*/ 2620803 h 3092264"/>
              <a:gd name="connsiteX10" fmla="*/ 1707404 w 1978606"/>
              <a:gd name="connsiteY10" fmla="*/ 3001603 h 3092264"/>
              <a:gd name="connsiteX11" fmla="*/ 1483087 w 1978606"/>
              <a:gd name="connsiteY11" fmla="*/ 3046403 h 3092264"/>
              <a:gd name="connsiteX12" fmla="*/ 2596 w 1978606"/>
              <a:gd name="connsiteY12" fmla="*/ 179200 h 3092264"/>
              <a:gd name="connsiteX13" fmla="*/ 159618 w 1978606"/>
              <a:gd name="connsiteY13" fmla="*/ 44800 h 3092264"/>
              <a:gd name="connsiteX14" fmla="*/ 608252 w 1978606"/>
              <a:gd name="connsiteY14" fmla="*/ 0 h 3092264"/>
              <a:gd name="connsiteX0-1" fmla="*/ 608252 w 1978606"/>
              <a:gd name="connsiteY0-2" fmla="*/ 0 h 3092264"/>
              <a:gd name="connsiteX1-3" fmla="*/ 720410 w 1978606"/>
              <a:gd name="connsiteY1-4" fmla="*/ 112000 h 3092264"/>
              <a:gd name="connsiteX2-5" fmla="*/ 877432 w 1978606"/>
              <a:gd name="connsiteY2-6" fmla="*/ 672000 h 3092264"/>
              <a:gd name="connsiteX3-7" fmla="*/ 832568 w 1978606"/>
              <a:gd name="connsiteY3-8" fmla="*/ 828801 h 3092264"/>
              <a:gd name="connsiteX4-9" fmla="*/ 563388 w 1978606"/>
              <a:gd name="connsiteY4-10" fmla="*/ 985601 h 3092264"/>
              <a:gd name="connsiteX5-11" fmla="*/ 1079317 w 1978606"/>
              <a:gd name="connsiteY5-12" fmla="*/ 2172802 h 3092264"/>
              <a:gd name="connsiteX6-13" fmla="*/ 1348497 w 1978606"/>
              <a:gd name="connsiteY6-14" fmla="*/ 2016002 h 3092264"/>
              <a:gd name="connsiteX7-15" fmla="*/ 1505519 w 1978606"/>
              <a:gd name="connsiteY7-16" fmla="*/ 2038402 h 3092264"/>
              <a:gd name="connsiteX8-17" fmla="*/ 1931721 w 1978606"/>
              <a:gd name="connsiteY8-18" fmla="*/ 2464003 h 3092264"/>
              <a:gd name="connsiteX9-19" fmla="*/ 1954153 w 1978606"/>
              <a:gd name="connsiteY9-20" fmla="*/ 2620803 h 3092264"/>
              <a:gd name="connsiteX10-21" fmla="*/ 1707404 w 1978606"/>
              <a:gd name="connsiteY10-22" fmla="*/ 3001603 h 3092264"/>
              <a:gd name="connsiteX11-23" fmla="*/ 1483087 w 1978606"/>
              <a:gd name="connsiteY11-24" fmla="*/ 3046403 h 3092264"/>
              <a:gd name="connsiteX12-25" fmla="*/ 2596 w 1978606"/>
              <a:gd name="connsiteY12-26" fmla="*/ 179200 h 3092264"/>
              <a:gd name="connsiteX13-27" fmla="*/ 159618 w 1978606"/>
              <a:gd name="connsiteY13-28" fmla="*/ 44800 h 3092264"/>
              <a:gd name="connsiteX14-29" fmla="*/ 608252 w 1978606"/>
              <a:gd name="connsiteY14-30" fmla="*/ 0 h 3092264"/>
              <a:gd name="connsiteX0-31" fmla="*/ 608252 w 1978606"/>
              <a:gd name="connsiteY0-32" fmla="*/ 0 h 3092264"/>
              <a:gd name="connsiteX1-33" fmla="*/ 720410 w 1978606"/>
              <a:gd name="connsiteY1-34" fmla="*/ 112000 h 3092264"/>
              <a:gd name="connsiteX2-35" fmla="*/ 877432 w 1978606"/>
              <a:gd name="connsiteY2-36" fmla="*/ 672000 h 3092264"/>
              <a:gd name="connsiteX3-37" fmla="*/ 832568 w 1978606"/>
              <a:gd name="connsiteY3-38" fmla="*/ 828801 h 3092264"/>
              <a:gd name="connsiteX4-39" fmla="*/ 563388 w 1978606"/>
              <a:gd name="connsiteY4-40" fmla="*/ 985601 h 3092264"/>
              <a:gd name="connsiteX5-41" fmla="*/ 1079317 w 1978606"/>
              <a:gd name="connsiteY5-42" fmla="*/ 2172802 h 3092264"/>
              <a:gd name="connsiteX6-43" fmla="*/ 1326200 w 1978606"/>
              <a:gd name="connsiteY6-44" fmla="*/ 2010428 h 3092264"/>
              <a:gd name="connsiteX7-45" fmla="*/ 1505519 w 1978606"/>
              <a:gd name="connsiteY7-46" fmla="*/ 2038402 h 3092264"/>
              <a:gd name="connsiteX8-47" fmla="*/ 1931721 w 1978606"/>
              <a:gd name="connsiteY8-48" fmla="*/ 2464003 h 3092264"/>
              <a:gd name="connsiteX9-49" fmla="*/ 1954153 w 1978606"/>
              <a:gd name="connsiteY9-50" fmla="*/ 2620803 h 3092264"/>
              <a:gd name="connsiteX10-51" fmla="*/ 1707404 w 1978606"/>
              <a:gd name="connsiteY10-52" fmla="*/ 3001603 h 3092264"/>
              <a:gd name="connsiteX11-53" fmla="*/ 1483087 w 1978606"/>
              <a:gd name="connsiteY11-54" fmla="*/ 3046403 h 3092264"/>
              <a:gd name="connsiteX12-55" fmla="*/ 2596 w 1978606"/>
              <a:gd name="connsiteY12-56" fmla="*/ 179200 h 3092264"/>
              <a:gd name="connsiteX13-57" fmla="*/ 159618 w 1978606"/>
              <a:gd name="connsiteY13-58" fmla="*/ 44800 h 3092264"/>
              <a:gd name="connsiteX14-59" fmla="*/ 608252 w 1978606"/>
              <a:gd name="connsiteY14-60" fmla="*/ 0 h 3092264"/>
              <a:gd name="connsiteX0-61" fmla="*/ 608252 w 1978606"/>
              <a:gd name="connsiteY0-62" fmla="*/ 0 h 3092264"/>
              <a:gd name="connsiteX1-63" fmla="*/ 720410 w 1978606"/>
              <a:gd name="connsiteY1-64" fmla="*/ 112000 h 3092264"/>
              <a:gd name="connsiteX2-65" fmla="*/ 877432 w 1978606"/>
              <a:gd name="connsiteY2-66" fmla="*/ 672000 h 3092264"/>
              <a:gd name="connsiteX3-67" fmla="*/ 832568 w 1978606"/>
              <a:gd name="connsiteY3-68" fmla="*/ 828801 h 3092264"/>
              <a:gd name="connsiteX4-69" fmla="*/ 563388 w 1978606"/>
              <a:gd name="connsiteY4-70" fmla="*/ 985601 h 3092264"/>
              <a:gd name="connsiteX5-71" fmla="*/ 1079317 w 1978606"/>
              <a:gd name="connsiteY5-72" fmla="*/ 2172802 h 3092264"/>
              <a:gd name="connsiteX6-73" fmla="*/ 1337349 w 1978606"/>
              <a:gd name="connsiteY6-74" fmla="*/ 2010428 h 3092264"/>
              <a:gd name="connsiteX7-75" fmla="*/ 1505519 w 1978606"/>
              <a:gd name="connsiteY7-76" fmla="*/ 2038402 h 3092264"/>
              <a:gd name="connsiteX8-77" fmla="*/ 1931721 w 1978606"/>
              <a:gd name="connsiteY8-78" fmla="*/ 2464003 h 3092264"/>
              <a:gd name="connsiteX9-79" fmla="*/ 1954153 w 1978606"/>
              <a:gd name="connsiteY9-80" fmla="*/ 2620803 h 3092264"/>
              <a:gd name="connsiteX10-81" fmla="*/ 1707404 w 1978606"/>
              <a:gd name="connsiteY10-82" fmla="*/ 3001603 h 3092264"/>
              <a:gd name="connsiteX11-83" fmla="*/ 1483087 w 1978606"/>
              <a:gd name="connsiteY11-84" fmla="*/ 3046403 h 3092264"/>
              <a:gd name="connsiteX12-85" fmla="*/ 2596 w 1978606"/>
              <a:gd name="connsiteY12-86" fmla="*/ 179200 h 3092264"/>
              <a:gd name="connsiteX13-87" fmla="*/ 159618 w 1978606"/>
              <a:gd name="connsiteY13-88" fmla="*/ 44800 h 3092264"/>
              <a:gd name="connsiteX14-89" fmla="*/ 608252 w 1978606"/>
              <a:gd name="connsiteY14-90" fmla="*/ 0 h 3092264"/>
              <a:gd name="connsiteX0-91" fmla="*/ 608252 w 1978606"/>
              <a:gd name="connsiteY0-92" fmla="*/ 0 h 3092264"/>
              <a:gd name="connsiteX1-93" fmla="*/ 720410 w 1978606"/>
              <a:gd name="connsiteY1-94" fmla="*/ 112000 h 3092264"/>
              <a:gd name="connsiteX2-95" fmla="*/ 877432 w 1978606"/>
              <a:gd name="connsiteY2-96" fmla="*/ 672000 h 3092264"/>
              <a:gd name="connsiteX3-97" fmla="*/ 832568 w 1978606"/>
              <a:gd name="connsiteY3-98" fmla="*/ 828801 h 3092264"/>
              <a:gd name="connsiteX4-99" fmla="*/ 563388 w 1978606"/>
              <a:gd name="connsiteY4-100" fmla="*/ 985601 h 3092264"/>
              <a:gd name="connsiteX5-101" fmla="*/ 1079317 w 1978606"/>
              <a:gd name="connsiteY5-102" fmla="*/ 2172802 h 3092264"/>
              <a:gd name="connsiteX6-103" fmla="*/ 1337349 w 1978606"/>
              <a:gd name="connsiteY6-104" fmla="*/ 2010428 h 3092264"/>
              <a:gd name="connsiteX7-105" fmla="*/ 1505519 w 1978606"/>
              <a:gd name="connsiteY7-106" fmla="*/ 2038402 h 3092264"/>
              <a:gd name="connsiteX8-107" fmla="*/ 1931721 w 1978606"/>
              <a:gd name="connsiteY8-108" fmla="*/ 2464003 h 3092264"/>
              <a:gd name="connsiteX9-109" fmla="*/ 1954153 w 1978606"/>
              <a:gd name="connsiteY9-110" fmla="*/ 2620803 h 3092264"/>
              <a:gd name="connsiteX10-111" fmla="*/ 1707404 w 1978606"/>
              <a:gd name="connsiteY10-112" fmla="*/ 3001603 h 3092264"/>
              <a:gd name="connsiteX11-113" fmla="*/ 1483087 w 1978606"/>
              <a:gd name="connsiteY11-114" fmla="*/ 3046403 h 3092264"/>
              <a:gd name="connsiteX12-115" fmla="*/ 2596 w 1978606"/>
              <a:gd name="connsiteY12-116" fmla="*/ 179200 h 3092264"/>
              <a:gd name="connsiteX13-117" fmla="*/ 159618 w 1978606"/>
              <a:gd name="connsiteY13-118" fmla="*/ 44800 h 3092264"/>
              <a:gd name="connsiteX14-119" fmla="*/ 608252 w 1978606"/>
              <a:gd name="connsiteY14-120" fmla="*/ 0 h 3092264"/>
              <a:gd name="connsiteX0-121" fmla="*/ 608252 w 1978606"/>
              <a:gd name="connsiteY0-122" fmla="*/ 0 h 3092264"/>
              <a:gd name="connsiteX1-123" fmla="*/ 720410 w 1978606"/>
              <a:gd name="connsiteY1-124" fmla="*/ 112000 h 3092264"/>
              <a:gd name="connsiteX2-125" fmla="*/ 877432 w 1978606"/>
              <a:gd name="connsiteY2-126" fmla="*/ 672000 h 3092264"/>
              <a:gd name="connsiteX3-127" fmla="*/ 832568 w 1978606"/>
              <a:gd name="connsiteY3-128" fmla="*/ 828801 h 3092264"/>
              <a:gd name="connsiteX4-129" fmla="*/ 563388 w 1978606"/>
              <a:gd name="connsiteY4-130" fmla="*/ 985601 h 3092264"/>
              <a:gd name="connsiteX5-131" fmla="*/ 1079317 w 1978606"/>
              <a:gd name="connsiteY5-132" fmla="*/ 2172802 h 3092264"/>
              <a:gd name="connsiteX6-133" fmla="*/ 1337349 w 1978606"/>
              <a:gd name="connsiteY6-134" fmla="*/ 2010428 h 3092264"/>
              <a:gd name="connsiteX7-135" fmla="*/ 1505519 w 1978606"/>
              <a:gd name="connsiteY7-136" fmla="*/ 2038402 h 3092264"/>
              <a:gd name="connsiteX8-137" fmla="*/ 1931721 w 1978606"/>
              <a:gd name="connsiteY8-138" fmla="*/ 2464003 h 3092264"/>
              <a:gd name="connsiteX9-139" fmla="*/ 1954153 w 1978606"/>
              <a:gd name="connsiteY9-140" fmla="*/ 2620803 h 3092264"/>
              <a:gd name="connsiteX10-141" fmla="*/ 1707404 w 1978606"/>
              <a:gd name="connsiteY10-142" fmla="*/ 3001603 h 3092264"/>
              <a:gd name="connsiteX11-143" fmla="*/ 1483087 w 1978606"/>
              <a:gd name="connsiteY11-144" fmla="*/ 3046403 h 3092264"/>
              <a:gd name="connsiteX12-145" fmla="*/ 2596 w 1978606"/>
              <a:gd name="connsiteY12-146" fmla="*/ 179200 h 3092264"/>
              <a:gd name="connsiteX13-147" fmla="*/ 159618 w 1978606"/>
              <a:gd name="connsiteY13-148" fmla="*/ 44800 h 3092264"/>
              <a:gd name="connsiteX14-149" fmla="*/ 608252 w 1978606"/>
              <a:gd name="connsiteY14-150" fmla="*/ 0 h 30922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</a:cxnLst>
            <a:rect l="l" t="t" r="r" b="b"/>
            <a:pathLst>
              <a:path w="1978606" h="3092264">
                <a:moveTo>
                  <a:pt x="608252" y="0"/>
                </a:moveTo>
                <a:cubicBezTo>
                  <a:pt x="675547" y="0"/>
                  <a:pt x="697978" y="44800"/>
                  <a:pt x="720410" y="112000"/>
                </a:cubicBezTo>
                <a:cubicBezTo>
                  <a:pt x="787705" y="291200"/>
                  <a:pt x="832568" y="492800"/>
                  <a:pt x="877432" y="672000"/>
                </a:cubicBezTo>
                <a:cubicBezTo>
                  <a:pt x="899864" y="761601"/>
                  <a:pt x="877432" y="806401"/>
                  <a:pt x="832568" y="828801"/>
                </a:cubicBezTo>
                <a:cubicBezTo>
                  <a:pt x="742842" y="896001"/>
                  <a:pt x="653115" y="940801"/>
                  <a:pt x="563388" y="985601"/>
                </a:cubicBezTo>
                <a:cubicBezTo>
                  <a:pt x="563388" y="1388801"/>
                  <a:pt x="675547" y="1747202"/>
                  <a:pt x="1079317" y="2172802"/>
                </a:cubicBezTo>
                <a:cubicBezTo>
                  <a:pt x="1169044" y="2105602"/>
                  <a:pt x="1270188" y="2055228"/>
                  <a:pt x="1337349" y="2010428"/>
                </a:cubicBezTo>
                <a:cubicBezTo>
                  <a:pt x="1404510" y="1965628"/>
                  <a:pt x="1454947" y="1993602"/>
                  <a:pt x="1505519" y="2038402"/>
                </a:cubicBezTo>
                <a:cubicBezTo>
                  <a:pt x="1640109" y="2172802"/>
                  <a:pt x="1797131" y="2307202"/>
                  <a:pt x="1931721" y="2464003"/>
                </a:cubicBezTo>
                <a:cubicBezTo>
                  <a:pt x="1976584" y="2508803"/>
                  <a:pt x="1999016" y="2576003"/>
                  <a:pt x="1954153" y="2620803"/>
                </a:cubicBezTo>
                <a:cubicBezTo>
                  <a:pt x="1864426" y="2755203"/>
                  <a:pt x="1797131" y="2867203"/>
                  <a:pt x="1707404" y="3001603"/>
                </a:cubicBezTo>
                <a:cubicBezTo>
                  <a:pt x="1640109" y="3113603"/>
                  <a:pt x="1572814" y="3113603"/>
                  <a:pt x="1483087" y="3046403"/>
                </a:cubicBezTo>
                <a:cubicBezTo>
                  <a:pt x="496093" y="2329602"/>
                  <a:pt x="-42267" y="1568002"/>
                  <a:pt x="2596" y="179200"/>
                </a:cubicBezTo>
                <a:cubicBezTo>
                  <a:pt x="2596" y="89600"/>
                  <a:pt x="25028" y="44800"/>
                  <a:pt x="159618" y="44800"/>
                </a:cubicBezTo>
                <a:cubicBezTo>
                  <a:pt x="294208" y="22400"/>
                  <a:pt x="451230" y="0"/>
                  <a:pt x="6082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262626"/>
              </a:solidFill>
            </a:endParaRPr>
          </a:p>
        </p:txBody>
      </p:sp>
      <p:sp>
        <p:nvSpPr>
          <p:cNvPr id="15" name="KSO_Shape"/>
          <p:cNvSpPr/>
          <p:nvPr/>
        </p:nvSpPr>
        <p:spPr>
          <a:xfrm rot="13342787">
            <a:off x="6891220" y="4827247"/>
            <a:ext cx="754270" cy="328107"/>
          </a:xfrm>
          <a:custGeom>
            <a:avLst/>
            <a:gdLst>
              <a:gd name="connsiteX0" fmla="*/ 124619 w 2178050"/>
              <a:gd name="connsiteY0" fmla="*/ 384969 h 946150"/>
              <a:gd name="connsiteX1" fmla="*/ 124619 w 2178050"/>
              <a:gd name="connsiteY1" fmla="*/ 568325 h 946150"/>
              <a:gd name="connsiteX2" fmla="*/ 197485 w 2178050"/>
              <a:gd name="connsiteY2" fmla="*/ 568325 h 946150"/>
              <a:gd name="connsiteX3" fmla="*/ 197485 w 2178050"/>
              <a:gd name="connsiteY3" fmla="*/ 384969 h 946150"/>
              <a:gd name="connsiteX4" fmla="*/ 1174750 w 2178050"/>
              <a:gd name="connsiteY4" fmla="*/ 118268 h 946150"/>
              <a:gd name="connsiteX5" fmla="*/ 1174750 w 2178050"/>
              <a:gd name="connsiteY5" fmla="*/ 118269 h 946150"/>
              <a:gd name="connsiteX6" fmla="*/ 317499 w 2178050"/>
              <a:gd name="connsiteY6" fmla="*/ 118269 h 946150"/>
              <a:gd name="connsiteX7" fmla="*/ 317499 w 2178050"/>
              <a:gd name="connsiteY7" fmla="*/ 827881 h 946150"/>
              <a:gd name="connsiteX8" fmla="*/ 1174750 w 2178050"/>
              <a:gd name="connsiteY8" fmla="*/ 827881 h 946150"/>
              <a:gd name="connsiteX9" fmla="*/ 1174750 w 2178050"/>
              <a:gd name="connsiteY9" fmla="*/ 827882 h 946150"/>
              <a:gd name="connsiteX10" fmla="*/ 1174751 w 2178050"/>
              <a:gd name="connsiteY10" fmla="*/ 827881 h 946150"/>
              <a:gd name="connsiteX11" fmla="*/ 1662906 w 2178050"/>
              <a:gd name="connsiteY11" fmla="*/ 118268 h 946150"/>
              <a:gd name="connsiteX12" fmla="*/ 197485 w 2178050"/>
              <a:gd name="connsiteY12" fmla="*/ 0 h 946150"/>
              <a:gd name="connsiteX13" fmla="*/ 2178050 w 2178050"/>
              <a:gd name="connsiteY13" fmla="*/ 0 h 946150"/>
              <a:gd name="connsiteX14" fmla="*/ 2178050 w 2178050"/>
              <a:gd name="connsiteY14" fmla="*/ 946150 h 946150"/>
              <a:gd name="connsiteX15" fmla="*/ 197485 w 2178050"/>
              <a:gd name="connsiteY15" fmla="*/ 946150 h 946150"/>
              <a:gd name="connsiteX16" fmla="*/ 197485 w 2178050"/>
              <a:gd name="connsiteY16" fmla="*/ 694531 h 946150"/>
              <a:gd name="connsiteX17" fmla="*/ 125940 w 2178050"/>
              <a:gd name="connsiteY17" fmla="*/ 694531 h 946150"/>
              <a:gd name="connsiteX18" fmla="*/ 0 w 2178050"/>
              <a:gd name="connsiteY18" fmla="*/ 568591 h 946150"/>
              <a:gd name="connsiteX19" fmla="*/ 0 w 2178050"/>
              <a:gd name="connsiteY19" fmla="*/ 384703 h 946150"/>
              <a:gd name="connsiteX20" fmla="*/ 125940 w 2178050"/>
              <a:gd name="connsiteY20" fmla="*/ 258763 h 946150"/>
              <a:gd name="connsiteX21" fmla="*/ 197485 w 2178050"/>
              <a:gd name="connsiteY21" fmla="*/ 258763 h 94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78050" h="946150">
                <a:moveTo>
                  <a:pt x="124619" y="384969"/>
                </a:moveTo>
                <a:lnTo>
                  <a:pt x="124619" y="568325"/>
                </a:lnTo>
                <a:lnTo>
                  <a:pt x="197485" y="568325"/>
                </a:lnTo>
                <a:lnTo>
                  <a:pt x="197485" y="384969"/>
                </a:lnTo>
                <a:close/>
                <a:moveTo>
                  <a:pt x="1174750" y="118268"/>
                </a:moveTo>
                <a:lnTo>
                  <a:pt x="1174750" y="118269"/>
                </a:lnTo>
                <a:lnTo>
                  <a:pt x="317499" y="118269"/>
                </a:lnTo>
                <a:lnTo>
                  <a:pt x="317499" y="827881"/>
                </a:lnTo>
                <a:lnTo>
                  <a:pt x="1174750" y="827881"/>
                </a:lnTo>
                <a:lnTo>
                  <a:pt x="1174750" y="827882"/>
                </a:lnTo>
                <a:lnTo>
                  <a:pt x="1174751" y="827881"/>
                </a:lnTo>
                <a:lnTo>
                  <a:pt x="1662906" y="118268"/>
                </a:lnTo>
                <a:close/>
                <a:moveTo>
                  <a:pt x="197485" y="0"/>
                </a:moveTo>
                <a:lnTo>
                  <a:pt x="2178050" y="0"/>
                </a:lnTo>
                <a:lnTo>
                  <a:pt x="2178050" y="946150"/>
                </a:lnTo>
                <a:lnTo>
                  <a:pt x="197485" y="946150"/>
                </a:lnTo>
                <a:lnTo>
                  <a:pt x="197485" y="694531"/>
                </a:lnTo>
                <a:lnTo>
                  <a:pt x="125940" y="694531"/>
                </a:lnTo>
                <a:cubicBezTo>
                  <a:pt x="56385" y="694531"/>
                  <a:pt x="0" y="638146"/>
                  <a:pt x="0" y="568591"/>
                </a:cubicBezTo>
                <a:lnTo>
                  <a:pt x="0" y="384703"/>
                </a:lnTo>
                <a:cubicBezTo>
                  <a:pt x="0" y="315148"/>
                  <a:pt x="56385" y="258763"/>
                  <a:pt x="125940" y="258763"/>
                </a:cubicBezTo>
                <a:lnTo>
                  <a:pt x="197485" y="258763"/>
                </a:lnTo>
                <a:close/>
              </a:path>
            </a:pathLst>
          </a:cu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262626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65257" y="1999707"/>
            <a:ext cx="1152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spc="300" dirty="0" smtClean="0">
                <a:solidFill>
                  <a:srgbClr val="FFFFFF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文本</a:t>
            </a:r>
            <a:endParaRPr lang="zh-CN" altLang="en-US" sz="3200" spc="300" dirty="0">
              <a:solidFill>
                <a:srgbClr val="FFFFFF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65257" y="5108437"/>
            <a:ext cx="1152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spc="300" dirty="0" smtClean="0">
                <a:solidFill>
                  <a:srgbClr val="FFFFFF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文本</a:t>
            </a:r>
            <a:endParaRPr lang="zh-CN" altLang="en-US" sz="3200" spc="300" dirty="0">
              <a:solidFill>
                <a:srgbClr val="FFFFFF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72849" y="3310671"/>
            <a:ext cx="5693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spc="300" dirty="0" smtClean="0">
                <a:solidFill>
                  <a:srgbClr val="FFFFFF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文本</a:t>
            </a:r>
            <a:endParaRPr lang="zh-CN" altLang="en-US" sz="3200" spc="300" dirty="0">
              <a:solidFill>
                <a:srgbClr val="FFFFFF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70255" y="3310671"/>
            <a:ext cx="5693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spc="300" dirty="0" smtClean="0">
                <a:solidFill>
                  <a:srgbClr val="FFFFFF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文本</a:t>
            </a:r>
            <a:endParaRPr lang="zh-CN" altLang="en-US" sz="3200" spc="300" dirty="0">
              <a:solidFill>
                <a:srgbClr val="FFFFFF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352538" y="2417054"/>
            <a:ext cx="1219009" cy="108000"/>
            <a:chOff x="3352538" y="1768725"/>
            <a:chExt cx="1219009" cy="10800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3446024" y="1808211"/>
              <a:ext cx="1125523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3352538" y="1768725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262626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 flipV="1">
            <a:off x="3246975" y="5143435"/>
            <a:ext cx="1219009" cy="108000"/>
            <a:chOff x="3352538" y="1768725"/>
            <a:chExt cx="1219009" cy="108000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3446024" y="1808211"/>
              <a:ext cx="1125523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3352538" y="1768725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262626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flipH="1">
            <a:off x="7684142" y="2442472"/>
            <a:ext cx="1219009" cy="108000"/>
            <a:chOff x="3352538" y="1754657"/>
            <a:chExt cx="1219009" cy="10800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3446024" y="1808211"/>
              <a:ext cx="1125523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3352538" y="1754657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262626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flipH="1" flipV="1">
            <a:off x="7684142" y="5143435"/>
            <a:ext cx="1219009" cy="108000"/>
            <a:chOff x="3352538" y="1768725"/>
            <a:chExt cx="1219009" cy="10800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3446024" y="1808211"/>
              <a:ext cx="1125523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3352538" y="1768725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262626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09079" y="2074143"/>
            <a:ext cx="2583542" cy="905682"/>
            <a:chOff x="1146629" y="1849438"/>
            <a:chExt cx="2583542" cy="905682"/>
          </a:xfrm>
        </p:grpSpPr>
        <p:sp>
          <p:nvSpPr>
            <p:cNvPr id="33" name="文本框 51"/>
            <p:cNvSpPr txBox="1">
              <a:spLocks noChangeArrowheads="1"/>
            </p:cNvSpPr>
            <p:nvPr/>
          </p:nvSpPr>
          <p:spPr bwMode="auto">
            <a:xfrm>
              <a:off x="2298347" y="1849438"/>
              <a:ext cx="1395766" cy="372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fontAlgn="base">
                <a:lnSpc>
                  <a:spcPct val="130000"/>
                </a:lnSpc>
                <a:defRPr/>
              </a:pP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46629" y="2130334"/>
              <a:ext cx="2583542" cy="624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6660">
                <a:lnSpc>
                  <a:spcPct val="130000"/>
                </a:lnSpc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958666" y="2066886"/>
            <a:ext cx="2583542" cy="920196"/>
            <a:chOff x="1146629" y="1834924"/>
            <a:chExt cx="2583542" cy="920196"/>
          </a:xfrm>
        </p:grpSpPr>
        <p:sp>
          <p:nvSpPr>
            <p:cNvPr id="36" name="文本框 51"/>
            <p:cNvSpPr txBox="1">
              <a:spLocks noChangeArrowheads="1"/>
            </p:cNvSpPr>
            <p:nvPr/>
          </p:nvSpPr>
          <p:spPr bwMode="auto">
            <a:xfrm>
              <a:off x="1166232" y="1834924"/>
              <a:ext cx="1395766" cy="372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defRPr/>
              </a:pP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146629" y="2130334"/>
              <a:ext cx="2583542" cy="624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6660">
                <a:lnSpc>
                  <a:spcPct val="130000"/>
                </a:lnSpc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958666" y="4686710"/>
            <a:ext cx="2583542" cy="920196"/>
            <a:chOff x="1146629" y="1834924"/>
            <a:chExt cx="2583542" cy="920196"/>
          </a:xfrm>
        </p:grpSpPr>
        <p:sp>
          <p:nvSpPr>
            <p:cNvPr id="39" name="文本框 51"/>
            <p:cNvSpPr txBox="1">
              <a:spLocks noChangeArrowheads="1"/>
            </p:cNvSpPr>
            <p:nvPr/>
          </p:nvSpPr>
          <p:spPr bwMode="auto">
            <a:xfrm>
              <a:off x="1166232" y="1834924"/>
              <a:ext cx="1395766" cy="372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defRPr/>
              </a:pP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146629" y="2130334"/>
              <a:ext cx="2583542" cy="624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6660">
                <a:lnSpc>
                  <a:spcPct val="130000"/>
                </a:lnSpc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09079" y="4693967"/>
            <a:ext cx="2583542" cy="905682"/>
            <a:chOff x="1146629" y="1849438"/>
            <a:chExt cx="2583542" cy="905682"/>
          </a:xfrm>
        </p:grpSpPr>
        <p:sp>
          <p:nvSpPr>
            <p:cNvPr id="42" name="文本框 51"/>
            <p:cNvSpPr txBox="1">
              <a:spLocks noChangeArrowheads="1"/>
            </p:cNvSpPr>
            <p:nvPr/>
          </p:nvSpPr>
          <p:spPr bwMode="auto">
            <a:xfrm>
              <a:off x="2298347" y="1849438"/>
              <a:ext cx="1395766" cy="372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fontAlgn="base">
                <a:lnSpc>
                  <a:spcPct val="130000"/>
                </a:lnSpc>
                <a:defRPr/>
              </a:pP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146629" y="2130334"/>
              <a:ext cx="2583542" cy="624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6660">
                <a:lnSpc>
                  <a:spcPct val="130000"/>
                </a:lnSpc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3"/>
          <p:cNvSpPr/>
          <p:nvPr/>
        </p:nvSpPr>
        <p:spPr>
          <a:xfrm>
            <a:off x="4737893" y="1277144"/>
            <a:ext cx="2552700" cy="1420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20812"/>
              </a:cxn>
              <a:cxn ang="0">
                <a:pos x="2552700" y="1420812"/>
              </a:cxn>
            </a:cxnLst>
            <a:rect l="0" t="0" r="0" b="0"/>
            <a:pathLst>
              <a:path w="873" h="895">
                <a:moveTo>
                  <a:pt x="0" y="0"/>
                </a:moveTo>
                <a:lnTo>
                  <a:pt x="0" y="895"/>
                </a:lnTo>
                <a:lnTo>
                  <a:pt x="873" y="895"/>
                </a:lnTo>
              </a:path>
            </a:pathLst>
          </a:cu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Freeform 4"/>
          <p:cNvSpPr/>
          <p:nvPr/>
        </p:nvSpPr>
        <p:spPr>
          <a:xfrm rot="5400000">
            <a:off x="8185943" y="1970881"/>
            <a:ext cx="1317625" cy="2773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773363"/>
              </a:cxn>
              <a:cxn ang="0">
                <a:pos x="1317625" y="2773363"/>
              </a:cxn>
            </a:cxnLst>
            <a:rect l="0" t="0" r="0" b="0"/>
            <a:pathLst>
              <a:path w="873" h="895">
                <a:moveTo>
                  <a:pt x="0" y="0"/>
                </a:moveTo>
                <a:lnTo>
                  <a:pt x="0" y="895"/>
                </a:lnTo>
                <a:lnTo>
                  <a:pt x="873" y="895"/>
                </a:lnTo>
              </a:path>
            </a:pathLst>
          </a:cu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Freeform 5"/>
          <p:cNvSpPr/>
          <p:nvPr/>
        </p:nvSpPr>
        <p:spPr>
          <a:xfrm flipH="1" flipV="1">
            <a:off x="4901406" y="4160044"/>
            <a:ext cx="2552700" cy="1420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20812"/>
              </a:cxn>
              <a:cxn ang="0">
                <a:pos x="2552700" y="1420812"/>
              </a:cxn>
            </a:cxnLst>
            <a:rect l="0" t="0" r="0" b="0"/>
            <a:pathLst>
              <a:path w="873" h="895">
                <a:moveTo>
                  <a:pt x="0" y="0"/>
                </a:moveTo>
                <a:lnTo>
                  <a:pt x="0" y="895"/>
                </a:lnTo>
                <a:lnTo>
                  <a:pt x="873" y="895"/>
                </a:lnTo>
              </a:path>
            </a:pathLst>
          </a:cu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Freeform 6"/>
          <p:cNvSpPr/>
          <p:nvPr/>
        </p:nvSpPr>
        <p:spPr>
          <a:xfrm rot="5400000" flipH="1" flipV="1">
            <a:off x="2686843" y="2113756"/>
            <a:ext cx="1317625" cy="2773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773363"/>
              </a:cxn>
              <a:cxn ang="0">
                <a:pos x="1317625" y="2773363"/>
              </a:cxn>
            </a:cxnLst>
            <a:rect l="0" t="0" r="0" b="0"/>
            <a:pathLst>
              <a:path w="873" h="895">
                <a:moveTo>
                  <a:pt x="0" y="0"/>
                </a:moveTo>
                <a:lnTo>
                  <a:pt x="0" y="895"/>
                </a:lnTo>
                <a:lnTo>
                  <a:pt x="873" y="895"/>
                </a:lnTo>
              </a:path>
            </a:pathLst>
          </a:cu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Rectangle 7"/>
          <p:cNvSpPr/>
          <p:nvPr/>
        </p:nvSpPr>
        <p:spPr>
          <a:xfrm>
            <a:off x="5114131" y="3075781"/>
            <a:ext cx="1962150" cy="704850"/>
          </a:xfrm>
          <a:prstGeom prst="rect">
            <a:avLst/>
          </a:prstGeom>
          <a:solidFill>
            <a:srgbClr val="247484"/>
          </a:solidFill>
          <a:ln w="63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814581" y="1617196"/>
            <a:ext cx="2540000" cy="553998"/>
          </a:xfrm>
          <a:prstGeom prst="rect">
            <a:avLst/>
          </a:prstGeom>
          <a:noFill/>
          <a:ln w="6350">
            <a:noFill/>
            <a:miter/>
          </a:ln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12"/>
          <p:cNvSpPr txBox="1"/>
          <p:nvPr/>
        </p:nvSpPr>
        <p:spPr>
          <a:xfrm>
            <a:off x="7698458" y="3206845"/>
            <a:ext cx="2540000" cy="553998"/>
          </a:xfrm>
          <a:prstGeom prst="rect">
            <a:avLst/>
          </a:prstGeom>
          <a:noFill/>
          <a:ln w="6350">
            <a:noFill/>
            <a:miter/>
          </a:ln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12"/>
          <p:cNvSpPr txBox="1"/>
          <p:nvPr/>
        </p:nvSpPr>
        <p:spPr>
          <a:xfrm>
            <a:off x="4856785" y="4627682"/>
            <a:ext cx="2540000" cy="553998"/>
          </a:xfrm>
          <a:prstGeom prst="rect">
            <a:avLst/>
          </a:prstGeom>
          <a:noFill/>
          <a:ln w="6350">
            <a:noFill/>
            <a:miter/>
          </a:ln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12"/>
          <p:cNvSpPr txBox="1"/>
          <p:nvPr/>
        </p:nvSpPr>
        <p:spPr>
          <a:xfrm>
            <a:off x="2015111" y="3052100"/>
            <a:ext cx="2540000" cy="553998"/>
          </a:xfrm>
          <a:prstGeom prst="rect">
            <a:avLst/>
          </a:prstGeom>
          <a:noFill/>
          <a:ln w="6350">
            <a:noFill/>
            <a:miter/>
          </a:ln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783808" y="1353341"/>
            <a:ext cx="2583542" cy="905682"/>
            <a:chOff x="1146629" y="1849438"/>
            <a:chExt cx="2583542" cy="905682"/>
          </a:xfrm>
        </p:grpSpPr>
        <p:sp>
          <p:nvSpPr>
            <p:cNvPr id="18" name="文本框 51"/>
            <p:cNvSpPr txBox="1">
              <a:spLocks noChangeArrowheads="1"/>
            </p:cNvSpPr>
            <p:nvPr/>
          </p:nvSpPr>
          <p:spPr bwMode="auto">
            <a:xfrm>
              <a:off x="2298347" y="1849438"/>
              <a:ext cx="1395766" cy="372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fontAlgn="base">
                <a:lnSpc>
                  <a:spcPct val="130000"/>
                </a:lnSpc>
                <a:defRPr/>
              </a:pP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46629" y="2130334"/>
              <a:ext cx="2583542" cy="624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6660">
                <a:lnSpc>
                  <a:spcPct val="130000"/>
                </a:lnSpc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698379" y="1317055"/>
            <a:ext cx="2583542" cy="920196"/>
            <a:chOff x="1146629" y="1834924"/>
            <a:chExt cx="2583542" cy="920196"/>
          </a:xfrm>
        </p:grpSpPr>
        <p:sp>
          <p:nvSpPr>
            <p:cNvPr id="21" name="文本框 51"/>
            <p:cNvSpPr txBox="1">
              <a:spLocks noChangeArrowheads="1"/>
            </p:cNvSpPr>
            <p:nvPr/>
          </p:nvSpPr>
          <p:spPr bwMode="auto">
            <a:xfrm>
              <a:off x="1166232" y="1834924"/>
              <a:ext cx="1395766" cy="372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defRPr/>
              </a:pP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46629" y="2130334"/>
              <a:ext cx="2583542" cy="624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6660">
                <a:lnSpc>
                  <a:spcPct val="130000"/>
                </a:lnSpc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017693" y="4314250"/>
            <a:ext cx="2583542" cy="920196"/>
            <a:chOff x="1146629" y="1834924"/>
            <a:chExt cx="2583542" cy="920196"/>
          </a:xfrm>
        </p:grpSpPr>
        <p:sp>
          <p:nvSpPr>
            <p:cNvPr id="24" name="文本框 51"/>
            <p:cNvSpPr txBox="1">
              <a:spLocks noChangeArrowheads="1"/>
            </p:cNvSpPr>
            <p:nvPr/>
          </p:nvSpPr>
          <p:spPr bwMode="auto">
            <a:xfrm>
              <a:off x="1166232" y="1834924"/>
              <a:ext cx="1395766" cy="372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defRPr/>
              </a:pP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146629" y="2130334"/>
              <a:ext cx="2583542" cy="624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6660">
                <a:lnSpc>
                  <a:spcPct val="130000"/>
                </a:lnSpc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016036" y="4379564"/>
            <a:ext cx="2583542" cy="905682"/>
            <a:chOff x="1146629" y="1849438"/>
            <a:chExt cx="2583542" cy="905682"/>
          </a:xfrm>
        </p:grpSpPr>
        <p:sp>
          <p:nvSpPr>
            <p:cNvPr id="27" name="文本框 51"/>
            <p:cNvSpPr txBox="1">
              <a:spLocks noChangeArrowheads="1"/>
            </p:cNvSpPr>
            <p:nvPr/>
          </p:nvSpPr>
          <p:spPr bwMode="auto">
            <a:xfrm>
              <a:off x="2298347" y="1849438"/>
              <a:ext cx="1395766" cy="372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fontAlgn="base">
                <a:lnSpc>
                  <a:spcPct val="130000"/>
                </a:lnSpc>
                <a:defRPr/>
              </a:pP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146629" y="2130334"/>
              <a:ext cx="2583542" cy="624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6660">
                <a:lnSpc>
                  <a:spcPct val="130000"/>
                </a:lnSpc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Group 24"/>
          <p:cNvGrpSpPr/>
          <p:nvPr/>
        </p:nvGrpSpPr>
        <p:grpSpPr>
          <a:xfrm>
            <a:off x="5834363" y="3194503"/>
            <a:ext cx="619126" cy="482600"/>
            <a:chOff x="6094412" y="4918075"/>
            <a:chExt cx="619126" cy="482600"/>
          </a:xfrm>
          <a:solidFill>
            <a:srgbClr val="FFFFFF"/>
          </a:solidFill>
        </p:grpSpPr>
        <p:sp>
          <p:nvSpPr>
            <p:cNvPr id="30" name="Freeform 15"/>
            <p:cNvSpPr/>
            <p:nvPr/>
          </p:nvSpPr>
          <p:spPr bwMode="auto">
            <a:xfrm>
              <a:off x="6443663" y="4918075"/>
              <a:ext cx="269875" cy="285750"/>
            </a:xfrm>
            <a:custGeom>
              <a:avLst/>
              <a:gdLst>
                <a:gd name="T0" fmla="*/ 95 w 123"/>
                <a:gd name="T1" fmla="*/ 78 h 130"/>
                <a:gd name="T2" fmla="*/ 84 w 123"/>
                <a:gd name="T3" fmla="*/ 46 h 130"/>
                <a:gd name="T4" fmla="*/ 62 w 123"/>
                <a:gd name="T5" fmla="*/ 19 h 130"/>
                <a:gd name="T6" fmla="*/ 32 w 123"/>
                <a:gd name="T7" fmla="*/ 4 h 130"/>
                <a:gd name="T8" fmla="*/ 0 w 123"/>
                <a:gd name="T9" fmla="*/ 1 h 130"/>
                <a:gd name="T10" fmla="*/ 0 w 123"/>
                <a:gd name="T11" fmla="*/ 2 h 130"/>
                <a:gd name="T12" fmla="*/ 29 w 123"/>
                <a:gd name="T13" fmla="*/ 11 h 130"/>
                <a:gd name="T14" fmla="*/ 50 w 123"/>
                <a:gd name="T15" fmla="*/ 30 h 130"/>
                <a:gd name="T16" fmla="*/ 62 w 123"/>
                <a:gd name="T17" fmla="*/ 55 h 130"/>
                <a:gd name="T18" fmla="*/ 64 w 123"/>
                <a:gd name="T19" fmla="*/ 78 h 130"/>
                <a:gd name="T20" fmla="*/ 36 w 123"/>
                <a:gd name="T21" fmla="*/ 78 h 130"/>
                <a:gd name="T22" fmla="*/ 57 w 123"/>
                <a:gd name="T23" fmla="*/ 104 h 130"/>
                <a:gd name="T24" fmla="*/ 79 w 123"/>
                <a:gd name="T25" fmla="*/ 130 h 130"/>
                <a:gd name="T26" fmla="*/ 101 w 123"/>
                <a:gd name="T27" fmla="*/ 104 h 130"/>
                <a:gd name="T28" fmla="*/ 123 w 123"/>
                <a:gd name="T29" fmla="*/ 78 h 130"/>
                <a:gd name="T30" fmla="*/ 95 w 123"/>
                <a:gd name="T31" fmla="*/ 7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3" h="130">
                  <a:moveTo>
                    <a:pt x="95" y="78"/>
                  </a:moveTo>
                  <a:cubicBezTo>
                    <a:pt x="93" y="67"/>
                    <a:pt x="90" y="56"/>
                    <a:pt x="84" y="46"/>
                  </a:cubicBezTo>
                  <a:cubicBezTo>
                    <a:pt x="78" y="35"/>
                    <a:pt x="71" y="26"/>
                    <a:pt x="62" y="19"/>
                  </a:cubicBezTo>
                  <a:cubicBezTo>
                    <a:pt x="53" y="12"/>
                    <a:pt x="42" y="7"/>
                    <a:pt x="32" y="4"/>
                  </a:cubicBezTo>
                  <a:cubicBezTo>
                    <a:pt x="21" y="1"/>
                    <a:pt x="10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3"/>
                    <a:pt x="20" y="6"/>
                    <a:pt x="29" y="11"/>
                  </a:cubicBezTo>
                  <a:cubicBezTo>
                    <a:pt x="37" y="16"/>
                    <a:pt x="45" y="23"/>
                    <a:pt x="50" y="30"/>
                  </a:cubicBezTo>
                  <a:cubicBezTo>
                    <a:pt x="56" y="38"/>
                    <a:pt x="60" y="46"/>
                    <a:pt x="62" y="55"/>
                  </a:cubicBezTo>
                  <a:cubicBezTo>
                    <a:pt x="64" y="63"/>
                    <a:pt x="65" y="71"/>
                    <a:pt x="64" y="78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101" y="104"/>
                    <a:pt x="101" y="104"/>
                    <a:pt x="101" y="104"/>
                  </a:cubicBezTo>
                  <a:cubicBezTo>
                    <a:pt x="123" y="78"/>
                    <a:pt x="123" y="78"/>
                    <a:pt x="123" y="78"/>
                  </a:cubicBezTo>
                  <a:lnTo>
                    <a:pt x="95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defRPr/>
              </a:pPr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31" name="Freeform 16"/>
            <p:cNvSpPr/>
            <p:nvPr/>
          </p:nvSpPr>
          <p:spPr bwMode="auto">
            <a:xfrm>
              <a:off x="6094412" y="5114925"/>
              <a:ext cx="268288" cy="285750"/>
            </a:xfrm>
            <a:custGeom>
              <a:avLst/>
              <a:gdLst>
                <a:gd name="T0" fmla="*/ 72 w 123"/>
                <a:gd name="T1" fmla="*/ 100 h 130"/>
                <a:gd name="T2" fmla="*/ 60 w 123"/>
                <a:gd name="T3" fmla="*/ 75 h 130"/>
                <a:gd name="T4" fmla="*/ 59 w 123"/>
                <a:gd name="T5" fmla="*/ 52 h 130"/>
                <a:gd name="T6" fmla="*/ 87 w 123"/>
                <a:gd name="T7" fmla="*/ 52 h 130"/>
                <a:gd name="T8" fmla="*/ 65 w 123"/>
                <a:gd name="T9" fmla="*/ 26 h 130"/>
                <a:gd name="T10" fmla="*/ 43 w 123"/>
                <a:gd name="T11" fmla="*/ 0 h 130"/>
                <a:gd name="T12" fmla="*/ 22 w 123"/>
                <a:gd name="T13" fmla="*/ 26 h 130"/>
                <a:gd name="T14" fmla="*/ 0 w 123"/>
                <a:gd name="T15" fmla="*/ 52 h 130"/>
                <a:gd name="T16" fmla="*/ 28 w 123"/>
                <a:gd name="T17" fmla="*/ 52 h 130"/>
                <a:gd name="T18" fmla="*/ 39 w 123"/>
                <a:gd name="T19" fmla="*/ 84 h 130"/>
                <a:gd name="T20" fmla="*/ 61 w 123"/>
                <a:gd name="T21" fmla="*/ 111 h 130"/>
                <a:gd name="T22" fmla="*/ 91 w 123"/>
                <a:gd name="T23" fmla="*/ 126 h 130"/>
                <a:gd name="T24" fmla="*/ 123 w 123"/>
                <a:gd name="T25" fmla="*/ 129 h 130"/>
                <a:gd name="T26" fmla="*/ 123 w 123"/>
                <a:gd name="T27" fmla="*/ 128 h 130"/>
                <a:gd name="T28" fmla="*/ 94 w 123"/>
                <a:gd name="T29" fmla="*/ 119 h 130"/>
                <a:gd name="T30" fmla="*/ 72 w 123"/>
                <a:gd name="T31" fmla="*/ 10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3" h="130">
                  <a:moveTo>
                    <a:pt x="72" y="100"/>
                  </a:moveTo>
                  <a:cubicBezTo>
                    <a:pt x="67" y="92"/>
                    <a:pt x="63" y="84"/>
                    <a:pt x="60" y="75"/>
                  </a:cubicBezTo>
                  <a:cubicBezTo>
                    <a:pt x="58" y="67"/>
                    <a:pt x="58" y="59"/>
                    <a:pt x="59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30" y="63"/>
                    <a:pt x="33" y="74"/>
                    <a:pt x="39" y="84"/>
                  </a:cubicBezTo>
                  <a:cubicBezTo>
                    <a:pt x="44" y="94"/>
                    <a:pt x="52" y="104"/>
                    <a:pt x="61" y="111"/>
                  </a:cubicBezTo>
                  <a:cubicBezTo>
                    <a:pt x="70" y="118"/>
                    <a:pt x="80" y="123"/>
                    <a:pt x="91" y="126"/>
                  </a:cubicBezTo>
                  <a:cubicBezTo>
                    <a:pt x="102" y="129"/>
                    <a:pt x="113" y="130"/>
                    <a:pt x="123" y="129"/>
                  </a:cubicBezTo>
                  <a:cubicBezTo>
                    <a:pt x="123" y="128"/>
                    <a:pt x="123" y="128"/>
                    <a:pt x="123" y="128"/>
                  </a:cubicBezTo>
                  <a:cubicBezTo>
                    <a:pt x="113" y="127"/>
                    <a:pt x="103" y="124"/>
                    <a:pt x="94" y="119"/>
                  </a:cubicBezTo>
                  <a:cubicBezTo>
                    <a:pt x="85" y="114"/>
                    <a:pt x="78" y="107"/>
                    <a:pt x="72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defRPr/>
              </a:pPr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32" name="Freeform 17"/>
            <p:cNvSpPr/>
            <p:nvPr/>
          </p:nvSpPr>
          <p:spPr bwMode="auto">
            <a:xfrm>
              <a:off x="6305550" y="4970463"/>
              <a:ext cx="204788" cy="377825"/>
            </a:xfrm>
            <a:custGeom>
              <a:avLst/>
              <a:gdLst>
                <a:gd name="T0" fmla="*/ 59 w 93"/>
                <a:gd name="T1" fmla="*/ 71 h 171"/>
                <a:gd name="T2" fmla="*/ 33 w 93"/>
                <a:gd name="T3" fmla="*/ 54 h 171"/>
                <a:gd name="T4" fmla="*/ 51 w 93"/>
                <a:gd name="T5" fmla="*/ 42 h 171"/>
                <a:gd name="T6" fmla="*/ 81 w 93"/>
                <a:gd name="T7" fmla="*/ 49 h 171"/>
                <a:gd name="T8" fmla="*/ 88 w 93"/>
                <a:gd name="T9" fmla="*/ 25 h 171"/>
                <a:gd name="T10" fmla="*/ 57 w 93"/>
                <a:gd name="T11" fmla="*/ 18 h 171"/>
                <a:gd name="T12" fmla="*/ 57 w 93"/>
                <a:gd name="T13" fmla="*/ 0 h 171"/>
                <a:gd name="T14" fmla="*/ 37 w 93"/>
                <a:gd name="T15" fmla="*/ 0 h 171"/>
                <a:gd name="T16" fmla="*/ 37 w 93"/>
                <a:gd name="T17" fmla="*/ 20 h 171"/>
                <a:gd name="T18" fmla="*/ 1 w 93"/>
                <a:gd name="T19" fmla="*/ 57 h 171"/>
                <a:gd name="T20" fmla="*/ 39 w 93"/>
                <a:gd name="T21" fmla="*/ 96 h 171"/>
                <a:gd name="T22" fmla="*/ 61 w 93"/>
                <a:gd name="T23" fmla="*/ 114 h 171"/>
                <a:gd name="T24" fmla="*/ 41 w 93"/>
                <a:gd name="T25" fmla="*/ 127 h 171"/>
                <a:gd name="T26" fmla="*/ 6 w 93"/>
                <a:gd name="T27" fmla="*/ 118 h 171"/>
                <a:gd name="T28" fmla="*/ 0 w 93"/>
                <a:gd name="T29" fmla="*/ 142 h 171"/>
                <a:gd name="T30" fmla="*/ 35 w 93"/>
                <a:gd name="T31" fmla="*/ 151 h 171"/>
                <a:gd name="T32" fmla="*/ 35 w 93"/>
                <a:gd name="T33" fmla="*/ 171 h 171"/>
                <a:gd name="T34" fmla="*/ 56 w 93"/>
                <a:gd name="T35" fmla="*/ 171 h 171"/>
                <a:gd name="T36" fmla="*/ 56 w 93"/>
                <a:gd name="T37" fmla="*/ 149 h 171"/>
                <a:gd name="T38" fmla="*/ 93 w 93"/>
                <a:gd name="T39" fmla="*/ 111 h 171"/>
                <a:gd name="T40" fmla="*/ 59 w 93"/>
                <a:gd name="T41" fmla="*/ 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171">
                  <a:moveTo>
                    <a:pt x="59" y="71"/>
                  </a:moveTo>
                  <a:cubicBezTo>
                    <a:pt x="41" y="65"/>
                    <a:pt x="33" y="60"/>
                    <a:pt x="33" y="54"/>
                  </a:cubicBezTo>
                  <a:cubicBezTo>
                    <a:pt x="33" y="48"/>
                    <a:pt x="38" y="42"/>
                    <a:pt x="51" y="42"/>
                  </a:cubicBezTo>
                  <a:cubicBezTo>
                    <a:pt x="66" y="42"/>
                    <a:pt x="76" y="47"/>
                    <a:pt x="81" y="49"/>
                  </a:cubicBezTo>
                  <a:cubicBezTo>
                    <a:pt x="88" y="25"/>
                    <a:pt x="88" y="25"/>
                    <a:pt x="88" y="25"/>
                  </a:cubicBezTo>
                  <a:cubicBezTo>
                    <a:pt x="80" y="22"/>
                    <a:pt x="71" y="19"/>
                    <a:pt x="57" y="1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14" y="24"/>
                    <a:pt x="1" y="39"/>
                    <a:pt x="1" y="57"/>
                  </a:cubicBezTo>
                  <a:cubicBezTo>
                    <a:pt x="1" y="78"/>
                    <a:pt x="16" y="88"/>
                    <a:pt x="39" y="96"/>
                  </a:cubicBezTo>
                  <a:cubicBezTo>
                    <a:pt x="55" y="101"/>
                    <a:pt x="61" y="106"/>
                    <a:pt x="61" y="114"/>
                  </a:cubicBezTo>
                  <a:cubicBezTo>
                    <a:pt x="61" y="122"/>
                    <a:pt x="53" y="127"/>
                    <a:pt x="41" y="127"/>
                  </a:cubicBezTo>
                  <a:cubicBezTo>
                    <a:pt x="27" y="127"/>
                    <a:pt x="15" y="122"/>
                    <a:pt x="6" y="118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8" y="146"/>
                    <a:pt x="21" y="150"/>
                    <a:pt x="35" y="151"/>
                  </a:cubicBezTo>
                  <a:cubicBezTo>
                    <a:pt x="35" y="171"/>
                    <a:pt x="35" y="171"/>
                    <a:pt x="35" y="171"/>
                  </a:cubicBezTo>
                  <a:cubicBezTo>
                    <a:pt x="56" y="171"/>
                    <a:pt x="56" y="171"/>
                    <a:pt x="56" y="171"/>
                  </a:cubicBezTo>
                  <a:cubicBezTo>
                    <a:pt x="56" y="149"/>
                    <a:pt x="56" y="149"/>
                    <a:pt x="56" y="149"/>
                  </a:cubicBezTo>
                  <a:cubicBezTo>
                    <a:pt x="80" y="145"/>
                    <a:pt x="93" y="129"/>
                    <a:pt x="93" y="111"/>
                  </a:cubicBezTo>
                  <a:cubicBezTo>
                    <a:pt x="93" y="92"/>
                    <a:pt x="83" y="80"/>
                    <a:pt x="5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defRPr/>
              </a:pPr>
              <a:endParaRPr lang="id-ID">
                <a:solidFill>
                  <a:prstClr val="white"/>
                </a:solidFill>
              </a:endParaRPr>
            </a:p>
          </p:txBody>
        </p:sp>
      </p:grpSp>
      <p:sp>
        <p:nvSpPr>
          <p:cNvPr id="33" name="TextBox 13"/>
          <p:cNvSpPr txBox="1"/>
          <p:nvPr/>
        </p:nvSpPr>
        <p:spPr>
          <a:xfrm>
            <a:off x="905556" y="653721"/>
            <a:ext cx="263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ctr"/>
            <a:r>
              <a:rPr lang="zh-CN" altLang="en-US" sz="2400" b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r>
              <a:rPr lang="zh-CN" alt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en-US" sz="2400" b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81"/>
          <p:cNvGrpSpPr/>
          <p:nvPr/>
        </p:nvGrpSpPr>
        <p:grpSpPr>
          <a:xfrm rot="16200000" flipV="1">
            <a:off x="5524166" y="2679427"/>
            <a:ext cx="2700487" cy="1180070"/>
            <a:chOff x="1832741" y="1770381"/>
            <a:chExt cx="1685860" cy="736694"/>
          </a:xfrm>
          <a:solidFill>
            <a:schemeClr val="accent1"/>
          </a:solidFill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9" name="직사각형 290"/>
            <p:cNvSpPr/>
            <p:nvPr/>
          </p:nvSpPr>
          <p:spPr>
            <a:xfrm>
              <a:off x="1832741" y="2387075"/>
              <a:ext cx="1344824" cy="1200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>
                  <a:solidFill>
                    <a:prstClr val="white"/>
                  </a:solidFill>
                  <a:latin typeface="Roboto Condensed Light" charset="0"/>
                </a:rPr>
                <a:t> </a:t>
              </a: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10" name="도넛 9"/>
            <p:cNvSpPr/>
            <p:nvPr/>
          </p:nvSpPr>
          <p:spPr>
            <a:xfrm rot="5400000">
              <a:off x="3177563" y="2267074"/>
              <a:ext cx="240000" cy="240000"/>
            </a:xfrm>
            <a:custGeom>
              <a:avLst/>
              <a:gdLst/>
              <a:ahLst/>
              <a:cxnLst/>
              <a:rect l="l" t="t" r="r" b="b"/>
              <a:pathLst>
                <a:path w="900000" h="900000">
                  <a:moveTo>
                    <a:pt x="0" y="0"/>
                  </a:moveTo>
                  <a:cubicBezTo>
                    <a:pt x="497056" y="0"/>
                    <a:pt x="900000" y="402944"/>
                    <a:pt x="900000" y="900000"/>
                  </a:cubicBezTo>
                  <a:lnTo>
                    <a:pt x="450000" y="900000"/>
                  </a:lnTo>
                  <a:cubicBezTo>
                    <a:pt x="450000" y="651472"/>
                    <a:pt x="248528" y="450000"/>
                    <a:pt x="0" y="45000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11" name="직사각형 292"/>
            <p:cNvSpPr/>
            <p:nvPr/>
          </p:nvSpPr>
          <p:spPr>
            <a:xfrm rot="16200000">
              <a:off x="3267563" y="2117074"/>
              <a:ext cx="180000" cy="1200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>
                  <a:solidFill>
                    <a:prstClr val="white"/>
                  </a:solidFill>
                  <a:latin typeface="Roboto Condensed Light" charset="0"/>
                </a:rPr>
                <a:t> </a:t>
              </a: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12" name="이등변 삼각형 293"/>
            <p:cNvSpPr/>
            <p:nvPr/>
          </p:nvSpPr>
          <p:spPr>
            <a:xfrm>
              <a:off x="3196525" y="1770381"/>
              <a:ext cx="322076" cy="316693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</p:grpSp>
      <p:grpSp>
        <p:nvGrpSpPr>
          <p:cNvPr id="13" name="그룹 281"/>
          <p:cNvGrpSpPr/>
          <p:nvPr/>
        </p:nvGrpSpPr>
        <p:grpSpPr>
          <a:xfrm rot="16200000" flipV="1">
            <a:off x="6145719" y="3026021"/>
            <a:ext cx="2007304" cy="1180070"/>
            <a:chOff x="2265481" y="1770381"/>
            <a:chExt cx="1253120" cy="736694"/>
          </a:xfrm>
          <a:solidFill>
            <a:srgbClr val="247484"/>
          </a:solidFill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4" name="직사각형 290"/>
            <p:cNvSpPr/>
            <p:nvPr/>
          </p:nvSpPr>
          <p:spPr>
            <a:xfrm>
              <a:off x="2265481" y="2387075"/>
              <a:ext cx="912083" cy="1200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>
                  <a:solidFill>
                    <a:prstClr val="white"/>
                  </a:solidFill>
                  <a:latin typeface="Roboto Condensed Light" charset="0"/>
                </a:rPr>
                <a:t> </a:t>
              </a: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15" name="도넛 9"/>
            <p:cNvSpPr/>
            <p:nvPr/>
          </p:nvSpPr>
          <p:spPr>
            <a:xfrm rot="5400000">
              <a:off x="3177563" y="2267074"/>
              <a:ext cx="240000" cy="240000"/>
            </a:xfrm>
            <a:custGeom>
              <a:avLst/>
              <a:gdLst/>
              <a:ahLst/>
              <a:cxnLst/>
              <a:rect l="l" t="t" r="r" b="b"/>
              <a:pathLst>
                <a:path w="900000" h="900000">
                  <a:moveTo>
                    <a:pt x="0" y="0"/>
                  </a:moveTo>
                  <a:cubicBezTo>
                    <a:pt x="497056" y="0"/>
                    <a:pt x="900000" y="402944"/>
                    <a:pt x="900000" y="900000"/>
                  </a:cubicBezTo>
                  <a:lnTo>
                    <a:pt x="450000" y="900000"/>
                  </a:lnTo>
                  <a:cubicBezTo>
                    <a:pt x="450000" y="651472"/>
                    <a:pt x="248528" y="450000"/>
                    <a:pt x="0" y="45000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16" name="직사각형 292"/>
            <p:cNvSpPr/>
            <p:nvPr/>
          </p:nvSpPr>
          <p:spPr>
            <a:xfrm rot="16200000">
              <a:off x="3267563" y="2117074"/>
              <a:ext cx="180000" cy="1200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>
                  <a:solidFill>
                    <a:prstClr val="white"/>
                  </a:solidFill>
                  <a:latin typeface="Roboto Condensed Light" charset="0"/>
                </a:rPr>
                <a:t> </a:t>
              </a: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17" name="이등변 삼각형 293"/>
            <p:cNvSpPr/>
            <p:nvPr/>
          </p:nvSpPr>
          <p:spPr>
            <a:xfrm>
              <a:off x="3196525" y="1770381"/>
              <a:ext cx="322076" cy="316693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</p:grpSp>
      <p:grpSp>
        <p:nvGrpSpPr>
          <p:cNvPr id="18" name="그룹 281"/>
          <p:cNvGrpSpPr/>
          <p:nvPr/>
        </p:nvGrpSpPr>
        <p:grpSpPr>
          <a:xfrm rot="16200000" flipV="1">
            <a:off x="6753909" y="3372613"/>
            <a:ext cx="1314120" cy="1180070"/>
            <a:chOff x="2698222" y="1770381"/>
            <a:chExt cx="820379" cy="736694"/>
          </a:xfrm>
          <a:solidFill>
            <a:schemeClr val="accent1"/>
          </a:solidFill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9" name="직사각형 290"/>
            <p:cNvSpPr/>
            <p:nvPr/>
          </p:nvSpPr>
          <p:spPr>
            <a:xfrm>
              <a:off x="2698222" y="2387075"/>
              <a:ext cx="479342" cy="1200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>
                  <a:solidFill>
                    <a:prstClr val="white"/>
                  </a:solidFill>
                  <a:latin typeface="Roboto Condensed Light" charset="0"/>
                </a:rPr>
                <a:t> </a:t>
              </a: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20" name="도넛 9"/>
            <p:cNvSpPr/>
            <p:nvPr/>
          </p:nvSpPr>
          <p:spPr>
            <a:xfrm rot="5400000">
              <a:off x="3177563" y="2267074"/>
              <a:ext cx="240000" cy="240000"/>
            </a:xfrm>
            <a:custGeom>
              <a:avLst/>
              <a:gdLst/>
              <a:ahLst/>
              <a:cxnLst/>
              <a:rect l="l" t="t" r="r" b="b"/>
              <a:pathLst>
                <a:path w="900000" h="900000">
                  <a:moveTo>
                    <a:pt x="0" y="0"/>
                  </a:moveTo>
                  <a:cubicBezTo>
                    <a:pt x="497056" y="0"/>
                    <a:pt x="900000" y="402944"/>
                    <a:pt x="900000" y="900000"/>
                  </a:cubicBezTo>
                  <a:lnTo>
                    <a:pt x="450000" y="900000"/>
                  </a:lnTo>
                  <a:cubicBezTo>
                    <a:pt x="450000" y="651472"/>
                    <a:pt x="248528" y="450000"/>
                    <a:pt x="0" y="45000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21" name="직사각형 292"/>
            <p:cNvSpPr/>
            <p:nvPr/>
          </p:nvSpPr>
          <p:spPr>
            <a:xfrm rot="16200000">
              <a:off x="3267563" y="2117074"/>
              <a:ext cx="180000" cy="1200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>
                  <a:solidFill>
                    <a:prstClr val="white"/>
                  </a:solidFill>
                  <a:latin typeface="Roboto Condensed Light" charset="0"/>
                </a:rPr>
                <a:t> </a:t>
              </a: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22" name="이등변 삼각형 293"/>
            <p:cNvSpPr/>
            <p:nvPr/>
          </p:nvSpPr>
          <p:spPr>
            <a:xfrm>
              <a:off x="3196525" y="1770381"/>
              <a:ext cx="322076" cy="316693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</p:grpSp>
      <p:grpSp>
        <p:nvGrpSpPr>
          <p:cNvPr id="23" name="그룹 281"/>
          <p:cNvGrpSpPr/>
          <p:nvPr/>
        </p:nvGrpSpPr>
        <p:grpSpPr>
          <a:xfrm rot="5400000" flipH="1" flipV="1">
            <a:off x="4020970" y="2679428"/>
            <a:ext cx="2700489" cy="1180068"/>
            <a:chOff x="1832740" y="1770381"/>
            <a:chExt cx="1685861" cy="736693"/>
          </a:xfrm>
          <a:solidFill>
            <a:schemeClr val="accent1"/>
          </a:solidFill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24" name="직사각형 290"/>
            <p:cNvSpPr/>
            <p:nvPr/>
          </p:nvSpPr>
          <p:spPr>
            <a:xfrm>
              <a:off x="1832740" y="2387074"/>
              <a:ext cx="1344825" cy="1200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>
                  <a:solidFill>
                    <a:prstClr val="white"/>
                  </a:solidFill>
                  <a:latin typeface="Roboto Condensed Light" charset="0"/>
                </a:rPr>
                <a:t> </a:t>
              </a: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25" name="도넛 9"/>
            <p:cNvSpPr/>
            <p:nvPr/>
          </p:nvSpPr>
          <p:spPr>
            <a:xfrm rot="5400000">
              <a:off x="3177563" y="2267074"/>
              <a:ext cx="240000" cy="240000"/>
            </a:xfrm>
            <a:custGeom>
              <a:avLst/>
              <a:gdLst/>
              <a:ahLst/>
              <a:cxnLst/>
              <a:rect l="l" t="t" r="r" b="b"/>
              <a:pathLst>
                <a:path w="900000" h="900000">
                  <a:moveTo>
                    <a:pt x="0" y="0"/>
                  </a:moveTo>
                  <a:cubicBezTo>
                    <a:pt x="497056" y="0"/>
                    <a:pt x="900000" y="402944"/>
                    <a:pt x="900000" y="900000"/>
                  </a:cubicBezTo>
                  <a:lnTo>
                    <a:pt x="450000" y="900000"/>
                  </a:lnTo>
                  <a:cubicBezTo>
                    <a:pt x="450000" y="651472"/>
                    <a:pt x="248528" y="450000"/>
                    <a:pt x="0" y="45000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26" name="직사각형 292"/>
            <p:cNvSpPr/>
            <p:nvPr/>
          </p:nvSpPr>
          <p:spPr>
            <a:xfrm rot="16200000">
              <a:off x="3267563" y="2117074"/>
              <a:ext cx="180000" cy="1200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>
                  <a:solidFill>
                    <a:prstClr val="white"/>
                  </a:solidFill>
                  <a:latin typeface="Roboto Condensed Light" charset="0"/>
                </a:rPr>
                <a:t> </a:t>
              </a: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27" name="이등변 삼각형 293"/>
            <p:cNvSpPr/>
            <p:nvPr/>
          </p:nvSpPr>
          <p:spPr>
            <a:xfrm>
              <a:off x="3196525" y="1770381"/>
              <a:ext cx="322076" cy="316693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</p:grpSp>
      <p:grpSp>
        <p:nvGrpSpPr>
          <p:cNvPr id="28" name="그룹 281"/>
          <p:cNvGrpSpPr/>
          <p:nvPr/>
        </p:nvGrpSpPr>
        <p:grpSpPr>
          <a:xfrm rot="5400000" flipH="1" flipV="1">
            <a:off x="4101094" y="3026021"/>
            <a:ext cx="2007304" cy="1180070"/>
            <a:chOff x="2265481" y="1770381"/>
            <a:chExt cx="1253120" cy="736694"/>
          </a:xfrm>
          <a:solidFill>
            <a:srgbClr val="247484"/>
          </a:solidFill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29" name="직사각형 290"/>
            <p:cNvSpPr/>
            <p:nvPr/>
          </p:nvSpPr>
          <p:spPr>
            <a:xfrm>
              <a:off x="2265481" y="2387075"/>
              <a:ext cx="912083" cy="1200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>
                  <a:solidFill>
                    <a:prstClr val="white"/>
                  </a:solidFill>
                  <a:latin typeface="Roboto Condensed Light" charset="0"/>
                </a:rPr>
                <a:t> </a:t>
              </a: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30" name="도넛 9"/>
            <p:cNvSpPr/>
            <p:nvPr/>
          </p:nvSpPr>
          <p:spPr>
            <a:xfrm rot="5400000">
              <a:off x="3177563" y="2267074"/>
              <a:ext cx="240000" cy="240000"/>
            </a:xfrm>
            <a:custGeom>
              <a:avLst/>
              <a:gdLst/>
              <a:ahLst/>
              <a:cxnLst/>
              <a:rect l="l" t="t" r="r" b="b"/>
              <a:pathLst>
                <a:path w="900000" h="900000">
                  <a:moveTo>
                    <a:pt x="0" y="0"/>
                  </a:moveTo>
                  <a:cubicBezTo>
                    <a:pt x="497056" y="0"/>
                    <a:pt x="900000" y="402944"/>
                    <a:pt x="900000" y="900000"/>
                  </a:cubicBezTo>
                  <a:lnTo>
                    <a:pt x="450000" y="900000"/>
                  </a:lnTo>
                  <a:cubicBezTo>
                    <a:pt x="450000" y="651472"/>
                    <a:pt x="248528" y="450000"/>
                    <a:pt x="0" y="45000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31" name="직사각형 292"/>
            <p:cNvSpPr/>
            <p:nvPr/>
          </p:nvSpPr>
          <p:spPr>
            <a:xfrm rot="16200000">
              <a:off x="3267563" y="2117074"/>
              <a:ext cx="180000" cy="1200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>
                  <a:solidFill>
                    <a:prstClr val="white"/>
                  </a:solidFill>
                  <a:latin typeface="Roboto Condensed Light" charset="0"/>
                </a:rPr>
                <a:t> </a:t>
              </a: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32" name="이등변 삼각형 293"/>
            <p:cNvSpPr/>
            <p:nvPr/>
          </p:nvSpPr>
          <p:spPr>
            <a:xfrm>
              <a:off x="3196525" y="1770381"/>
              <a:ext cx="322076" cy="316693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</p:grpSp>
      <p:grpSp>
        <p:nvGrpSpPr>
          <p:cNvPr id="33" name="그룹 281"/>
          <p:cNvGrpSpPr/>
          <p:nvPr/>
        </p:nvGrpSpPr>
        <p:grpSpPr>
          <a:xfrm rot="5400000" flipH="1" flipV="1">
            <a:off x="4184658" y="3372613"/>
            <a:ext cx="1314120" cy="1180070"/>
            <a:chOff x="2698222" y="1770381"/>
            <a:chExt cx="820379" cy="736694"/>
          </a:xfrm>
          <a:solidFill>
            <a:schemeClr val="accent1"/>
          </a:solidFill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34" name="직사각형 290"/>
            <p:cNvSpPr/>
            <p:nvPr/>
          </p:nvSpPr>
          <p:spPr>
            <a:xfrm>
              <a:off x="2698222" y="2387075"/>
              <a:ext cx="479342" cy="1200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>
                  <a:solidFill>
                    <a:prstClr val="white"/>
                  </a:solidFill>
                  <a:latin typeface="Roboto Condensed Light" charset="0"/>
                </a:rPr>
                <a:t> </a:t>
              </a: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35" name="도넛 9"/>
            <p:cNvSpPr/>
            <p:nvPr/>
          </p:nvSpPr>
          <p:spPr>
            <a:xfrm rot="5400000">
              <a:off x="3177563" y="2267074"/>
              <a:ext cx="240000" cy="240000"/>
            </a:xfrm>
            <a:custGeom>
              <a:avLst/>
              <a:gdLst/>
              <a:ahLst/>
              <a:cxnLst/>
              <a:rect l="l" t="t" r="r" b="b"/>
              <a:pathLst>
                <a:path w="900000" h="900000">
                  <a:moveTo>
                    <a:pt x="0" y="0"/>
                  </a:moveTo>
                  <a:cubicBezTo>
                    <a:pt x="497056" y="0"/>
                    <a:pt x="900000" y="402944"/>
                    <a:pt x="900000" y="900000"/>
                  </a:cubicBezTo>
                  <a:lnTo>
                    <a:pt x="450000" y="900000"/>
                  </a:lnTo>
                  <a:cubicBezTo>
                    <a:pt x="450000" y="651472"/>
                    <a:pt x="248528" y="450000"/>
                    <a:pt x="0" y="45000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36" name="직사각형 292"/>
            <p:cNvSpPr/>
            <p:nvPr/>
          </p:nvSpPr>
          <p:spPr>
            <a:xfrm rot="16200000">
              <a:off x="3267563" y="2117074"/>
              <a:ext cx="180000" cy="1200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>
                  <a:solidFill>
                    <a:prstClr val="white"/>
                  </a:solidFill>
                  <a:latin typeface="Roboto Condensed Light" charset="0"/>
                </a:rPr>
                <a:t> </a:t>
              </a: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37" name="이등변 삼각형 293"/>
            <p:cNvSpPr/>
            <p:nvPr/>
          </p:nvSpPr>
          <p:spPr>
            <a:xfrm>
              <a:off x="3196525" y="1770381"/>
              <a:ext cx="322076" cy="316693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</p:grpSp>
      <p:grpSp>
        <p:nvGrpSpPr>
          <p:cNvPr id="38" name="그룹 28"/>
          <p:cNvGrpSpPr/>
          <p:nvPr/>
        </p:nvGrpSpPr>
        <p:grpSpPr>
          <a:xfrm>
            <a:off x="4881638" y="3528629"/>
            <a:ext cx="2440661" cy="2901109"/>
            <a:chOff x="5001761" y="2576825"/>
            <a:chExt cx="1495013" cy="2217799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39" name="사다리꼴 144"/>
            <p:cNvSpPr/>
            <p:nvPr/>
          </p:nvSpPr>
          <p:spPr>
            <a:xfrm rot="10800000">
              <a:off x="5001761" y="3501559"/>
              <a:ext cx="1495012" cy="80825"/>
            </a:xfrm>
            <a:prstGeom prst="trapezoid">
              <a:avLst>
                <a:gd name="adj" fmla="val 75086"/>
              </a:avLst>
            </a:prstGeom>
            <a:pattFill prst="dkDnDiag">
              <a:fgClr>
                <a:schemeClr val="accent1">
                  <a:lumMod val="50000"/>
                </a:schemeClr>
              </a:fgClr>
              <a:bgClr>
                <a:schemeClr val="accent1">
                  <a:lumMod val="75000"/>
                </a:schemeClr>
              </a:bgClr>
            </a:pattFill>
            <a:ln w="3175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2000" dirty="0">
                <a:solidFill>
                  <a:prstClr val="black"/>
                </a:solidFill>
                <a:latin typeface="Roboto Condensed Light" charset="0"/>
              </a:endParaRPr>
            </a:p>
          </p:txBody>
        </p:sp>
        <p:sp>
          <p:nvSpPr>
            <p:cNvPr id="40" name="사다리꼴 145"/>
            <p:cNvSpPr/>
            <p:nvPr/>
          </p:nvSpPr>
          <p:spPr>
            <a:xfrm rot="10800000">
              <a:off x="5280088" y="4713799"/>
              <a:ext cx="945991" cy="80825"/>
            </a:xfrm>
            <a:prstGeom prst="trapezoid">
              <a:avLst>
                <a:gd name="adj" fmla="val 75086"/>
              </a:avLst>
            </a:prstGeom>
            <a:pattFill prst="dkDnDiag">
              <a:fgClr>
                <a:schemeClr val="accent1">
                  <a:lumMod val="50000"/>
                </a:schemeClr>
              </a:fgClr>
              <a:bgClr>
                <a:schemeClr val="accent1">
                  <a:lumMod val="75000"/>
                </a:schemeClr>
              </a:bgClr>
            </a:pattFill>
            <a:ln w="3175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2000" dirty="0">
                <a:solidFill>
                  <a:prstClr val="black"/>
                </a:solidFill>
                <a:latin typeface="Roboto Condensed Light" charset="0"/>
              </a:endParaRPr>
            </a:p>
          </p:txBody>
        </p:sp>
        <p:sp>
          <p:nvSpPr>
            <p:cNvPr id="41" name="위쪽 화살표 77"/>
            <p:cNvSpPr/>
            <p:nvPr/>
          </p:nvSpPr>
          <p:spPr>
            <a:xfrm>
              <a:off x="5001762" y="2576825"/>
              <a:ext cx="1495012" cy="2134839"/>
            </a:xfrm>
            <a:prstGeom prst="upArrow">
              <a:avLst>
                <a:gd name="adj1" fmla="val 63377"/>
                <a:gd name="adj2" fmla="val 50000"/>
              </a:avLst>
            </a:prstGeom>
            <a:solidFill>
              <a:schemeClr val="accent1"/>
            </a:solidFill>
            <a:ln w="3175" cap="flat" cmpd="sng" algn="ctr">
              <a:noFill/>
              <a:prstDash val="solid"/>
            </a:ln>
            <a:effectLst>
              <a:outerShdw dist="25400" dir="5400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0" numCol="1" spcCol="0" rtlCol="0" fromWordArt="0" anchor="ctr" anchorCtr="0" forceAA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3934913" y="2015937"/>
            <a:ext cx="1819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665207" y="2693046"/>
            <a:ext cx="1819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455658" y="3404826"/>
            <a:ext cx="1819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550709" y="2007898"/>
            <a:ext cx="1819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893609" y="2693046"/>
            <a:ext cx="1819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186854" y="3404826"/>
            <a:ext cx="1819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132221" y="4435813"/>
            <a:ext cx="1939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</a:t>
            </a:r>
            <a:endParaRPr lang="en-US" altLang="zh-CN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345953" y="5146467"/>
            <a:ext cx="15120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本模版所有图形线条及其相应素材均可自由编辑、改色、替换。</a:t>
            </a:r>
            <a:endParaRPr lang="en-US" altLang="zh-CN" sz="1400" dirty="0">
              <a:solidFill>
                <a:prstClr val="white"/>
              </a:solidFill>
              <a:latin typeface="Roboto Condensed Light" charset="0"/>
            </a:endParaRPr>
          </a:p>
        </p:txBody>
      </p:sp>
      <p:sp>
        <p:nvSpPr>
          <p:cNvPr id="50" name="TextBox 13"/>
          <p:cNvSpPr txBox="1"/>
          <p:nvPr/>
        </p:nvSpPr>
        <p:spPr>
          <a:xfrm>
            <a:off x="905556" y="653721"/>
            <a:ext cx="263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ctr"/>
            <a:r>
              <a:rPr lang="zh-CN" altLang="en-US" sz="2400" b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r>
              <a:rPr lang="zh-CN" alt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en-US" sz="2400" b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4198007" y="-4507354"/>
            <a:ext cx="13982364" cy="11365354"/>
          </a:xfrm>
          <a:prstGeom prst="rect">
            <a:avLst/>
          </a:prstGeom>
          <a:effectLst/>
        </p:spPr>
      </p:pic>
      <p:sp>
        <p:nvSpPr>
          <p:cNvPr id="3" name="TextBox 74"/>
          <p:cNvSpPr txBox="1"/>
          <p:nvPr/>
        </p:nvSpPr>
        <p:spPr>
          <a:xfrm>
            <a:off x="5159896" y="3075578"/>
            <a:ext cx="6637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rgbClr val="4FA8DB"/>
                    </a:gs>
                    <a:gs pos="83000">
                      <a:srgbClr val="4DAFE8"/>
                    </a:gs>
                    <a:gs pos="100000">
                      <a:srgbClr val="1B4DAB"/>
                    </a:gs>
                  </a:gsLst>
                  <a:lin ang="5400000" scaled="1"/>
                </a:gradFill>
                <a:latin typeface="方正准圆_GBK" panose="03000509000000000000" pitchFamily="65" charset="-122"/>
                <a:ea typeface="方正准圆_GBK" panose="03000509000000000000" pitchFamily="65" charset="-122"/>
              </a:defRPr>
            </a:lvl1pPr>
          </a:lstStyle>
          <a:p>
            <a:r>
              <a:rPr lang="zh-CN" altLang="en-US" sz="7200" dirty="0">
                <a:solidFill>
                  <a:srgbClr val="F4F4F4"/>
                </a:solidFill>
              </a:rPr>
              <a:t>离别感恩与致谢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82092" y="2163700"/>
            <a:ext cx="4098284" cy="833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F4F4F4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PART FIVE</a:t>
            </a:r>
            <a:endParaRPr lang="zh-CN" altLang="en-US" sz="4800" dirty="0">
              <a:solidFill>
                <a:srgbClr val="F4F4F4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5382092" y="4356788"/>
            <a:ext cx="5349732" cy="1440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dirty="0" smtClean="0">
                <a:solidFill>
                  <a:srgbClr val="F4F4F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单击此处可编辑内容，根据您的需要自由拉伸文本框大小。您可以在此处添加关于本章节的简要介绍，模板所有素材均可自由</a:t>
            </a:r>
            <a:r>
              <a:rPr lang="zh-CN" altLang="en-US" dirty="0" smtClean="0">
                <a:solidFill>
                  <a:srgbClr val="F4F4F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编辑亮亮图文旗舰店</a:t>
            </a:r>
            <a:r>
              <a:rPr lang="en-US" altLang="zh-CN" dirty="0" smtClean="0">
                <a:solidFill>
                  <a:srgbClr val="F4F4F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https://liangliangtuwen.tmall.com</a:t>
            </a:r>
          </a:p>
          <a:p>
            <a:pPr>
              <a:spcBef>
                <a:spcPct val="20000"/>
              </a:spcBef>
            </a:pPr>
            <a:endParaRPr lang="en-US" altLang="zh-CN" dirty="0">
              <a:solidFill>
                <a:srgbClr val="F4F4F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8"/>
          <p:cNvSpPr/>
          <p:nvPr/>
        </p:nvSpPr>
        <p:spPr>
          <a:xfrm>
            <a:off x="5550671" y="1357361"/>
            <a:ext cx="1049199" cy="4674417"/>
          </a:xfrm>
          <a:prstGeom prst="ellipse">
            <a:avLst/>
          </a:prstGeom>
          <a:noFill/>
          <a:ln w="22225" cap="flat" cmpd="sng">
            <a:solidFill>
              <a:srgbClr val="247484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Oval 9"/>
          <p:cNvSpPr/>
          <p:nvPr/>
        </p:nvSpPr>
        <p:spPr>
          <a:xfrm rot="5400000">
            <a:off x="5550671" y="1357361"/>
            <a:ext cx="1049199" cy="4674417"/>
          </a:xfrm>
          <a:prstGeom prst="ellipse">
            <a:avLst/>
          </a:prstGeom>
          <a:noFill/>
          <a:ln w="22225" cap="flat" cmpd="sng">
            <a:solidFill>
              <a:srgbClr val="247484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Oval 13"/>
          <p:cNvSpPr/>
          <p:nvPr/>
        </p:nvSpPr>
        <p:spPr>
          <a:xfrm>
            <a:off x="5607321" y="3252583"/>
            <a:ext cx="891944" cy="891944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wrap="none"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51"/>
          <p:cNvSpPr txBox="1">
            <a:spLocks noChangeArrowheads="1"/>
          </p:cNvSpPr>
          <p:nvPr/>
        </p:nvSpPr>
        <p:spPr bwMode="auto">
          <a:xfrm>
            <a:off x="2240626" y="1778721"/>
            <a:ext cx="1395766" cy="37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lnSpc>
                <a:spcPct val="130000"/>
              </a:lnSpc>
              <a:defRPr/>
            </a:pPr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88908" y="2059617"/>
            <a:ext cx="2583542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4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51"/>
          <p:cNvSpPr txBox="1">
            <a:spLocks noChangeArrowheads="1"/>
          </p:cNvSpPr>
          <p:nvPr/>
        </p:nvSpPr>
        <p:spPr bwMode="auto">
          <a:xfrm>
            <a:off x="8387425" y="1771464"/>
            <a:ext cx="1395766" cy="37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defRPr/>
            </a:pPr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367822" y="2066874"/>
            <a:ext cx="2583542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4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51"/>
          <p:cNvSpPr txBox="1">
            <a:spLocks noChangeArrowheads="1"/>
          </p:cNvSpPr>
          <p:nvPr/>
        </p:nvSpPr>
        <p:spPr bwMode="auto">
          <a:xfrm>
            <a:off x="8387425" y="4391288"/>
            <a:ext cx="1395766" cy="37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defRPr/>
            </a:pPr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367822" y="4686698"/>
            <a:ext cx="2583542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4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51"/>
          <p:cNvSpPr txBox="1">
            <a:spLocks noChangeArrowheads="1"/>
          </p:cNvSpPr>
          <p:nvPr/>
        </p:nvSpPr>
        <p:spPr bwMode="auto">
          <a:xfrm>
            <a:off x="2240626" y="4398545"/>
            <a:ext cx="1395766" cy="37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lnSpc>
                <a:spcPct val="130000"/>
              </a:lnSpc>
              <a:defRPr/>
            </a:pPr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088908" y="4679441"/>
            <a:ext cx="2583542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4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791640" y="3449650"/>
            <a:ext cx="552450" cy="465137"/>
            <a:chOff x="1401763" y="3062288"/>
            <a:chExt cx="552450" cy="465137"/>
          </a:xfrm>
          <a:solidFill>
            <a:srgbClr val="FFFFFF"/>
          </a:solidFill>
        </p:grpSpPr>
        <p:sp>
          <p:nvSpPr>
            <p:cNvPr id="20" name="Freeform 133"/>
            <p:cNvSpPr/>
            <p:nvPr/>
          </p:nvSpPr>
          <p:spPr bwMode="auto">
            <a:xfrm>
              <a:off x="1731963" y="3324225"/>
              <a:ext cx="68262" cy="82550"/>
            </a:xfrm>
            <a:custGeom>
              <a:avLst/>
              <a:gdLst>
                <a:gd name="T0" fmla="*/ 0 w 18"/>
                <a:gd name="T1" fmla="*/ 21 h 22"/>
                <a:gd name="T2" fmla="*/ 4 w 18"/>
                <a:gd name="T3" fmla="*/ 22 h 22"/>
                <a:gd name="T4" fmla="*/ 17 w 18"/>
                <a:gd name="T5" fmla="*/ 0 h 22"/>
                <a:gd name="T6" fmla="*/ 0 w 18"/>
                <a:gd name="T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2">
                  <a:moveTo>
                    <a:pt x="0" y="21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18" y="12"/>
                    <a:pt x="17" y="0"/>
                    <a:pt x="17" y="0"/>
                  </a:cubicBezTo>
                  <a:cubicBezTo>
                    <a:pt x="7" y="22"/>
                    <a:pt x="0" y="21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134"/>
            <p:cNvSpPr>
              <a:spLocks noEditPoints="1"/>
            </p:cNvSpPr>
            <p:nvPr/>
          </p:nvSpPr>
          <p:spPr bwMode="auto">
            <a:xfrm>
              <a:off x="1401763" y="3062288"/>
              <a:ext cx="552450" cy="465137"/>
            </a:xfrm>
            <a:custGeom>
              <a:avLst/>
              <a:gdLst>
                <a:gd name="T0" fmla="*/ 134 w 147"/>
                <a:gd name="T1" fmla="*/ 17 h 124"/>
                <a:gd name="T2" fmla="*/ 50 w 147"/>
                <a:gd name="T3" fmla="*/ 34 h 124"/>
                <a:gd name="T4" fmla="*/ 14 w 147"/>
                <a:gd name="T5" fmla="*/ 112 h 124"/>
                <a:gd name="T6" fmla="*/ 64 w 147"/>
                <a:gd name="T7" fmla="*/ 115 h 124"/>
                <a:gd name="T8" fmla="*/ 68 w 147"/>
                <a:gd name="T9" fmla="*/ 103 h 124"/>
                <a:gd name="T10" fmla="*/ 75 w 147"/>
                <a:gd name="T11" fmla="*/ 94 h 124"/>
                <a:gd name="T12" fmla="*/ 88 w 147"/>
                <a:gd name="T13" fmla="*/ 99 h 124"/>
                <a:gd name="T14" fmla="*/ 89 w 147"/>
                <a:gd name="T15" fmla="*/ 102 h 124"/>
                <a:gd name="T16" fmla="*/ 98 w 147"/>
                <a:gd name="T17" fmla="*/ 95 h 124"/>
                <a:gd name="T18" fmla="*/ 134 w 147"/>
                <a:gd name="T19" fmla="*/ 17 h 124"/>
                <a:gd name="T20" fmla="*/ 75 w 147"/>
                <a:gd name="T21" fmla="*/ 30 h 124"/>
                <a:gd name="T22" fmla="*/ 85 w 147"/>
                <a:gd name="T23" fmla="*/ 23 h 124"/>
                <a:gd name="T24" fmla="*/ 92 w 147"/>
                <a:gd name="T25" fmla="*/ 33 h 124"/>
                <a:gd name="T26" fmla="*/ 82 w 147"/>
                <a:gd name="T27" fmla="*/ 40 h 124"/>
                <a:gd name="T28" fmla="*/ 75 w 147"/>
                <a:gd name="T29" fmla="*/ 30 h 124"/>
                <a:gd name="T30" fmla="*/ 32 w 147"/>
                <a:gd name="T31" fmla="*/ 62 h 124"/>
                <a:gd name="T32" fmla="*/ 43 w 147"/>
                <a:gd name="T33" fmla="*/ 55 h 124"/>
                <a:gd name="T34" fmla="*/ 50 w 147"/>
                <a:gd name="T35" fmla="*/ 66 h 124"/>
                <a:gd name="T36" fmla="*/ 39 w 147"/>
                <a:gd name="T37" fmla="*/ 73 h 124"/>
                <a:gd name="T38" fmla="*/ 32 w 147"/>
                <a:gd name="T39" fmla="*/ 62 h 124"/>
                <a:gd name="T40" fmla="*/ 50 w 147"/>
                <a:gd name="T41" fmla="*/ 97 h 124"/>
                <a:gd name="T42" fmla="*/ 34 w 147"/>
                <a:gd name="T43" fmla="*/ 108 h 124"/>
                <a:gd name="T44" fmla="*/ 23 w 147"/>
                <a:gd name="T45" fmla="*/ 92 h 124"/>
                <a:gd name="T46" fmla="*/ 39 w 147"/>
                <a:gd name="T47" fmla="*/ 82 h 124"/>
                <a:gd name="T48" fmla="*/ 50 w 147"/>
                <a:gd name="T49" fmla="*/ 97 h 124"/>
                <a:gd name="T50" fmla="*/ 69 w 147"/>
                <a:gd name="T51" fmla="*/ 47 h 124"/>
                <a:gd name="T52" fmla="*/ 59 w 147"/>
                <a:gd name="T53" fmla="*/ 54 h 124"/>
                <a:gd name="T54" fmla="*/ 52 w 147"/>
                <a:gd name="T55" fmla="*/ 44 h 124"/>
                <a:gd name="T56" fmla="*/ 62 w 147"/>
                <a:gd name="T57" fmla="*/ 37 h 124"/>
                <a:gd name="T58" fmla="*/ 69 w 147"/>
                <a:gd name="T59" fmla="*/ 47 h 124"/>
                <a:gd name="T60" fmla="*/ 107 w 147"/>
                <a:gd name="T61" fmla="*/ 77 h 124"/>
                <a:gd name="T62" fmla="*/ 89 w 147"/>
                <a:gd name="T63" fmla="*/ 95 h 124"/>
                <a:gd name="T64" fmla="*/ 76 w 147"/>
                <a:gd name="T65" fmla="*/ 91 h 124"/>
                <a:gd name="T66" fmla="*/ 82 w 147"/>
                <a:gd name="T67" fmla="*/ 64 h 124"/>
                <a:gd name="T68" fmla="*/ 94 w 147"/>
                <a:gd name="T69" fmla="*/ 50 h 124"/>
                <a:gd name="T70" fmla="*/ 107 w 147"/>
                <a:gd name="T71" fmla="*/ 77 h 124"/>
                <a:gd name="T72" fmla="*/ 117 w 147"/>
                <a:gd name="T73" fmla="*/ 29 h 124"/>
                <a:gd name="T74" fmla="*/ 107 w 147"/>
                <a:gd name="T75" fmla="*/ 36 h 124"/>
                <a:gd name="T76" fmla="*/ 100 w 147"/>
                <a:gd name="T77" fmla="*/ 25 h 124"/>
                <a:gd name="T78" fmla="*/ 110 w 147"/>
                <a:gd name="T79" fmla="*/ 18 h 124"/>
                <a:gd name="T80" fmla="*/ 117 w 147"/>
                <a:gd name="T81" fmla="*/ 2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7" h="124">
                  <a:moveTo>
                    <a:pt x="134" y="17"/>
                  </a:moveTo>
                  <a:cubicBezTo>
                    <a:pt x="121" y="0"/>
                    <a:pt x="83" y="8"/>
                    <a:pt x="50" y="34"/>
                  </a:cubicBezTo>
                  <a:cubicBezTo>
                    <a:pt x="16" y="60"/>
                    <a:pt x="0" y="95"/>
                    <a:pt x="14" y="112"/>
                  </a:cubicBezTo>
                  <a:cubicBezTo>
                    <a:pt x="23" y="123"/>
                    <a:pt x="42" y="124"/>
                    <a:pt x="64" y="115"/>
                  </a:cubicBezTo>
                  <a:cubicBezTo>
                    <a:pt x="66" y="110"/>
                    <a:pt x="68" y="105"/>
                    <a:pt x="68" y="103"/>
                  </a:cubicBezTo>
                  <a:cubicBezTo>
                    <a:pt x="69" y="100"/>
                    <a:pt x="75" y="94"/>
                    <a:pt x="75" y="94"/>
                  </a:cubicBezTo>
                  <a:cubicBezTo>
                    <a:pt x="88" y="99"/>
                    <a:pt x="88" y="99"/>
                    <a:pt x="88" y="99"/>
                  </a:cubicBezTo>
                  <a:cubicBezTo>
                    <a:pt x="88" y="99"/>
                    <a:pt x="88" y="100"/>
                    <a:pt x="89" y="102"/>
                  </a:cubicBezTo>
                  <a:cubicBezTo>
                    <a:pt x="92" y="100"/>
                    <a:pt x="95" y="98"/>
                    <a:pt x="98" y="95"/>
                  </a:cubicBezTo>
                  <a:cubicBezTo>
                    <a:pt x="131" y="69"/>
                    <a:pt x="147" y="34"/>
                    <a:pt x="134" y="17"/>
                  </a:cubicBezTo>
                  <a:close/>
                  <a:moveTo>
                    <a:pt x="75" y="30"/>
                  </a:moveTo>
                  <a:cubicBezTo>
                    <a:pt x="76" y="25"/>
                    <a:pt x="81" y="22"/>
                    <a:pt x="85" y="23"/>
                  </a:cubicBezTo>
                  <a:cubicBezTo>
                    <a:pt x="90" y="24"/>
                    <a:pt x="93" y="28"/>
                    <a:pt x="92" y="33"/>
                  </a:cubicBezTo>
                  <a:cubicBezTo>
                    <a:pt x="92" y="38"/>
                    <a:pt x="87" y="41"/>
                    <a:pt x="82" y="40"/>
                  </a:cubicBezTo>
                  <a:cubicBezTo>
                    <a:pt x="77" y="39"/>
                    <a:pt x="74" y="35"/>
                    <a:pt x="75" y="30"/>
                  </a:cubicBezTo>
                  <a:close/>
                  <a:moveTo>
                    <a:pt x="32" y="62"/>
                  </a:moveTo>
                  <a:cubicBezTo>
                    <a:pt x="33" y="58"/>
                    <a:pt x="38" y="54"/>
                    <a:pt x="43" y="55"/>
                  </a:cubicBezTo>
                  <a:cubicBezTo>
                    <a:pt x="47" y="56"/>
                    <a:pt x="51" y="61"/>
                    <a:pt x="50" y="66"/>
                  </a:cubicBezTo>
                  <a:cubicBezTo>
                    <a:pt x="49" y="70"/>
                    <a:pt x="44" y="74"/>
                    <a:pt x="39" y="73"/>
                  </a:cubicBezTo>
                  <a:cubicBezTo>
                    <a:pt x="35" y="72"/>
                    <a:pt x="31" y="67"/>
                    <a:pt x="32" y="62"/>
                  </a:cubicBezTo>
                  <a:close/>
                  <a:moveTo>
                    <a:pt x="50" y="97"/>
                  </a:moveTo>
                  <a:cubicBezTo>
                    <a:pt x="48" y="105"/>
                    <a:pt x="41" y="110"/>
                    <a:pt x="34" y="108"/>
                  </a:cubicBezTo>
                  <a:cubicBezTo>
                    <a:pt x="27" y="107"/>
                    <a:pt x="22" y="100"/>
                    <a:pt x="23" y="92"/>
                  </a:cubicBezTo>
                  <a:cubicBezTo>
                    <a:pt x="25" y="85"/>
                    <a:pt x="32" y="80"/>
                    <a:pt x="39" y="82"/>
                  </a:cubicBezTo>
                  <a:cubicBezTo>
                    <a:pt x="46" y="83"/>
                    <a:pt x="51" y="90"/>
                    <a:pt x="50" y="97"/>
                  </a:cubicBezTo>
                  <a:close/>
                  <a:moveTo>
                    <a:pt x="69" y="47"/>
                  </a:moveTo>
                  <a:cubicBezTo>
                    <a:pt x="68" y="52"/>
                    <a:pt x="64" y="55"/>
                    <a:pt x="59" y="54"/>
                  </a:cubicBezTo>
                  <a:cubicBezTo>
                    <a:pt x="54" y="54"/>
                    <a:pt x="51" y="49"/>
                    <a:pt x="52" y="44"/>
                  </a:cubicBezTo>
                  <a:cubicBezTo>
                    <a:pt x="53" y="39"/>
                    <a:pt x="57" y="36"/>
                    <a:pt x="62" y="37"/>
                  </a:cubicBezTo>
                  <a:cubicBezTo>
                    <a:pt x="67" y="38"/>
                    <a:pt x="70" y="43"/>
                    <a:pt x="69" y="47"/>
                  </a:cubicBezTo>
                  <a:close/>
                  <a:moveTo>
                    <a:pt x="107" y="77"/>
                  </a:moveTo>
                  <a:cubicBezTo>
                    <a:pt x="107" y="77"/>
                    <a:pt x="102" y="93"/>
                    <a:pt x="89" y="95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6" y="91"/>
                    <a:pt x="69" y="70"/>
                    <a:pt x="82" y="64"/>
                  </a:cubicBezTo>
                  <a:cubicBezTo>
                    <a:pt x="82" y="64"/>
                    <a:pt x="94" y="58"/>
                    <a:pt x="94" y="50"/>
                  </a:cubicBezTo>
                  <a:cubicBezTo>
                    <a:pt x="94" y="50"/>
                    <a:pt x="114" y="54"/>
                    <a:pt x="107" y="77"/>
                  </a:cubicBezTo>
                  <a:close/>
                  <a:moveTo>
                    <a:pt x="117" y="29"/>
                  </a:moveTo>
                  <a:cubicBezTo>
                    <a:pt x="116" y="33"/>
                    <a:pt x="112" y="36"/>
                    <a:pt x="107" y="36"/>
                  </a:cubicBezTo>
                  <a:cubicBezTo>
                    <a:pt x="102" y="35"/>
                    <a:pt x="99" y="30"/>
                    <a:pt x="100" y="25"/>
                  </a:cubicBezTo>
                  <a:cubicBezTo>
                    <a:pt x="101" y="21"/>
                    <a:pt x="105" y="17"/>
                    <a:pt x="110" y="18"/>
                  </a:cubicBezTo>
                  <a:cubicBezTo>
                    <a:pt x="115" y="19"/>
                    <a:pt x="118" y="24"/>
                    <a:pt x="11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TextBox 13"/>
          <p:cNvSpPr txBox="1"/>
          <p:nvPr/>
        </p:nvSpPr>
        <p:spPr>
          <a:xfrm>
            <a:off x="905556" y="653721"/>
            <a:ext cx="263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ctr"/>
            <a:r>
              <a:rPr lang="zh-CN" altLang="en-US" sz="2400" b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r>
              <a:rPr lang="zh-CN" alt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en-US" sz="2400" b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/>
          <p:nvPr/>
        </p:nvSpPr>
        <p:spPr bwMode="auto">
          <a:xfrm>
            <a:off x="6731666" y="1343110"/>
            <a:ext cx="4506603" cy="5514890"/>
          </a:xfrm>
          <a:custGeom>
            <a:avLst/>
            <a:gdLst>
              <a:gd name="T0" fmla="*/ 1412 w 1646"/>
              <a:gd name="T1" fmla="*/ 1674 h 2015"/>
              <a:gd name="T2" fmla="*/ 1372 w 1646"/>
              <a:gd name="T3" fmla="*/ 1163 h 2015"/>
              <a:gd name="T4" fmla="*/ 1439 w 1646"/>
              <a:gd name="T5" fmla="*/ 1075 h 2015"/>
              <a:gd name="T6" fmla="*/ 1536 w 1646"/>
              <a:gd name="T7" fmla="*/ 808 h 2015"/>
              <a:gd name="T8" fmla="*/ 1247 w 1646"/>
              <a:gd name="T9" fmla="*/ 156 h 2015"/>
              <a:gd name="T10" fmla="*/ 493 w 1646"/>
              <a:gd name="T11" fmla="*/ 100 h 2015"/>
              <a:gd name="T12" fmla="*/ 398 w 1646"/>
              <a:gd name="T13" fmla="*/ 157 h 2015"/>
              <a:gd name="T14" fmla="*/ 163 w 1646"/>
              <a:gd name="T15" fmla="*/ 524 h 2015"/>
              <a:gd name="T16" fmla="*/ 126 w 1646"/>
              <a:gd name="T17" fmla="*/ 617 h 2015"/>
              <a:gd name="T18" fmla="*/ 134 w 1646"/>
              <a:gd name="T19" fmla="*/ 682 h 2015"/>
              <a:gd name="T20" fmla="*/ 133 w 1646"/>
              <a:gd name="T21" fmla="*/ 749 h 2015"/>
              <a:gd name="T22" fmla="*/ 20 w 1646"/>
              <a:gd name="T23" fmla="*/ 977 h 2015"/>
              <a:gd name="T24" fmla="*/ 1 w 1646"/>
              <a:gd name="T25" fmla="*/ 1022 h 2015"/>
              <a:gd name="T26" fmla="*/ 35 w 1646"/>
              <a:gd name="T27" fmla="*/ 1079 h 2015"/>
              <a:gd name="T28" fmla="*/ 89 w 1646"/>
              <a:gd name="T29" fmla="*/ 1092 h 2015"/>
              <a:gd name="T30" fmla="*/ 103 w 1646"/>
              <a:gd name="T31" fmla="*/ 1178 h 2015"/>
              <a:gd name="T32" fmla="*/ 88 w 1646"/>
              <a:gd name="T33" fmla="*/ 1208 h 2015"/>
              <a:gd name="T34" fmla="*/ 113 w 1646"/>
              <a:gd name="T35" fmla="*/ 1250 h 2015"/>
              <a:gd name="T36" fmla="*/ 141 w 1646"/>
              <a:gd name="T37" fmla="*/ 1260 h 2015"/>
              <a:gd name="T38" fmla="*/ 118 w 1646"/>
              <a:gd name="T39" fmla="*/ 1278 h 2015"/>
              <a:gd name="T40" fmla="*/ 136 w 1646"/>
              <a:gd name="T41" fmla="*/ 1339 h 2015"/>
              <a:gd name="T42" fmla="*/ 151 w 1646"/>
              <a:gd name="T43" fmla="*/ 1373 h 2015"/>
              <a:gd name="T44" fmla="*/ 139 w 1646"/>
              <a:gd name="T45" fmla="*/ 1432 h 2015"/>
              <a:gd name="T46" fmla="*/ 215 w 1646"/>
              <a:gd name="T47" fmla="*/ 1540 h 2015"/>
              <a:gd name="T48" fmla="*/ 436 w 1646"/>
              <a:gd name="T49" fmla="*/ 1546 h 2015"/>
              <a:gd name="T50" fmla="*/ 541 w 1646"/>
              <a:gd name="T51" fmla="*/ 1617 h 2015"/>
              <a:gd name="T52" fmla="*/ 560 w 1646"/>
              <a:gd name="T53" fmla="*/ 1684 h 2015"/>
              <a:gd name="T54" fmla="*/ 644 w 1646"/>
              <a:gd name="T55" fmla="*/ 1879 h 2015"/>
              <a:gd name="T56" fmla="*/ 607 w 1646"/>
              <a:gd name="T57" fmla="*/ 2015 h 2015"/>
              <a:gd name="T58" fmla="*/ 1646 w 1646"/>
              <a:gd name="T59" fmla="*/ 2015 h 2015"/>
              <a:gd name="T60" fmla="*/ 1412 w 1646"/>
              <a:gd name="T61" fmla="*/ 1674 h 2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646" h="2015">
                <a:moveTo>
                  <a:pt x="1412" y="1674"/>
                </a:moveTo>
                <a:cubicBezTo>
                  <a:pt x="1287" y="1534"/>
                  <a:pt x="1265" y="1326"/>
                  <a:pt x="1372" y="1163"/>
                </a:cubicBezTo>
                <a:cubicBezTo>
                  <a:pt x="1391" y="1135"/>
                  <a:pt x="1413" y="1106"/>
                  <a:pt x="1439" y="1075"/>
                </a:cubicBezTo>
                <a:cubicBezTo>
                  <a:pt x="1499" y="1000"/>
                  <a:pt x="1530" y="907"/>
                  <a:pt x="1536" y="808"/>
                </a:cubicBezTo>
                <a:cubicBezTo>
                  <a:pt x="1551" y="579"/>
                  <a:pt x="1439" y="291"/>
                  <a:pt x="1247" y="156"/>
                </a:cubicBezTo>
                <a:cubicBezTo>
                  <a:pt x="1032" y="18"/>
                  <a:pt x="744" y="0"/>
                  <a:pt x="493" y="100"/>
                </a:cubicBezTo>
                <a:cubicBezTo>
                  <a:pt x="460" y="116"/>
                  <a:pt x="429" y="135"/>
                  <a:pt x="398" y="157"/>
                </a:cubicBezTo>
                <a:cubicBezTo>
                  <a:pt x="258" y="258"/>
                  <a:pt x="224" y="369"/>
                  <a:pt x="163" y="524"/>
                </a:cubicBezTo>
                <a:cubicBezTo>
                  <a:pt x="151" y="554"/>
                  <a:pt x="133" y="585"/>
                  <a:pt x="126" y="617"/>
                </a:cubicBezTo>
                <a:cubicBezTo>
                  <a:pt x="119" y="652"/>
                  <a:pt x="127" y="664"/>
                  <a:pt x="134" y="682"/>
                </a:cubicBezTo>
                <a:cubicBezTo>
                  <a:pt x="145" y="707"/>
                  <a:pt x="144" y="723"/>
                  <a:pt x="133" y="749"/>
                </a:cubicBezTo>
                <a:cubicBezTo>
                  <a:pt x="97" y="826"/>
                  <a:pt x="65" y="904"/>
                  <a:pt x="20" y="977"/>
                </a:cubicBezTo>
                <a:cubicBezTo>
                  <a:pt x="12" y="989"/>
                  <a:pt x="2" y="1005"/>
                  <a:pt x="1" y="1022"/>
                </a:cubicBezTo>
                <a:cubicBezTo>
                  <a:pt x="0" y="1046"/>
                  <a:pt x="11" y="1070"/>
                  <a:pt x="35" y="1079"/>
                </a:cubicBezTo>
                <a:cubicBezTo>
                  <a:pt x="52" y="1085"/>
                  <a:pt x="71" y="1083"/>
                  <a:pt x="89" y="1092"/>
                </a:cubicBezTo>
                <a:cubicBezTo>
                  <a:pt x="130" y="1112"/>
                  <a:pt x="124" y="1148"/>
                  <a:pt x="103" y="1178"/>
                </a:cubicBezTo>
                <a:cubicBezTo>
                  <a:pt x="96" y="1189"/>
                  <a:pt x="89" y="1199"/>
                  <a:pt x="88" y="1208"/>
                </a:cubicBezTo>
                <a:cubicBezTo>
                  <a:pt x="85" y="1225"/>
                  <a:pt x="90" y="1240"/>
                  <a:pt x="113" y="1250"/>
                </a:cubicBezTo>
                <a:cubicBezTo>
                  <a:pt x="120" y="1254"/>
                  <a:pt x="130" y="1257"/>
                  <a:pt x="141" y="1260"/>
                </a:cubicBezTo>
                <a:cubicBezTo>
                  <a:pt x="131" y="1266"/>
                  <a:pt x="123" y="1272"/>
                  <a:pt x="118" y="1278"/>
                </a:cubicBezTo>
                <a:cubicBezTo>
                  <a:pt x="94" y="1302"/>
                  <a:pt x="114" y="1325"/>
                  <a:pt x="136" y="1339"/>
                </a:cubicBezTo>
                <a:cubicBezTo>
                  <a:pt x="150" y="1348"/>
                  <a:pt x="159" y="1356"/>
                  <a:pt x="151" y="1373"/>
                </a:cubicBezTo>
                <a:cubicBezTo>
                  <a:pt x="142" y="1393"/>
                  <a:pt x="139" y="1413"/>
                  <a:pt x="139" y="1432"/>
                </a:cubicBezTo>
                <a:cubicBezTo>
                  <a:pt x="140" y="1481"/>
                  <a:pt x="166" y="1527"/>
                  <a:pt x="215" y="1540"/>
                </a:cubicBezTo>
                <a:cubicBezTo>
                  <a:pt x="277" y="1556"/>
                  <a:pt x="371" y="1542"/>
                  <a:pt x="436" y="1546"/>
                </a:cubicBezTo>
                <a:cubicBezTo>
                  <a:pt x="483" y="1550"/>
                  <a:pt x="520" y="1567"/>
                  <a:pt x="541" y="1617"/>
                </a:cubicBezTo>
                <a:cubicBezTo>
                  <a:pt x="550" y="1639"/>
                  <a:pt x="555" y="1661"/>
                  <a:pt x="560" y="1684"/>
                </a:cubicBezTo>
                <a:cubicBezTo>
                  <a:pt x="577" y="1767"/>
                  <a:pt x="616" y="1806"/>
                  <a:pt x="644" y="1879"/>
                </a:cubicBezTo>
                <a:cubicBezTo>
                  <a:pt x="660" y="1920"/>
                  <a:pt x="660" y="1966"/>
                  <a:pt x="607" y="2015"/>
                </a:cubicBezTo>
                <a:cubicBezTo>
                  <a:pt x="1646" y="2015"/>
                  <a:pt x="1646" y="2015"/>
                  <a:pt x="1646" y="2015"/>
                </a:cubicBezTo>
                <a:cubicBezTo>
                  <a:pt x="1600" y="1886"/>
                  <a:pt x="1527" y="1803"/>
                  <a:pt x="1412" y="1674"/>
                </a:cubicBezTo>
                <a:close/>
              </a:path>
            </a:pathLst>
          </a:custGeom>
          <a:solidFill>
            <a:srgbClr val="24748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Freeform 9"/>
          <p:cNvSpPr/>
          <p:nvPr/>
        </p:nvSpPr>
        <p:spPr bwMode="auto">
          <a:xfrm>
            <a:off x="8500238" y="3029016"/>
            <a:ext cx="205415" cy="681376"/>
          </a:xfrm>
          <a:custGeom>
            <a:avLst/>
            <a:gdLst>
              <a:gd name="T0" fmla="*/ 164 w 164"/>
              <a:gd name="T1" fmla="*/ 0 h 544"/>
              <a:gd name="T2" fmla="*/ 164 w 164"/>
              <a:gd name="T3" fmla="*/ 544 h 544"/>
              <a:gd name="T4" fmla="*/ 72 w 164"/>
              <a:gd name="T5" fmla="*/ 544 h 544"/>
              <a:gd name="T6" fmla="*/ 72 w 164"/>
              <a:gd name="T7" fmla="*/ 75 h 544"/>
              <a:gd name="T8" fmla="*/ 41 w 164"/>
              <a:gd name="T9" fmla="*/ 134 h 544"/>
              <a:gd name="T10" fmla="*/ 0 w 164"/>
              <a:gd name="T11" fmla="*/ 110 h 544"/>
              <a:gd name="T12" fmla="*/ 63 w 164"/>
              <a:gd name="T13" fmla="*/ 0 h 544"/>
              <a:gd name="T14" fmla="*/ 164 w 164"/>
              <a:gd name="T15" fmla="*/ 0 h 544"/>
              <a:gd name="T16" fmla="*/ 164 w 164"/>
              <a:gd name="T17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" h="544">
                <a:moveTo>
                  <a:pt x="164" y="0"/>
                </a:moveTo>
                <a:lnTo>
                  <a:pt x="164" y="544"/>
                </a:lnTo>
                <a:lnTo>
                  <a:pt x="72" y="544"/>
                </a:lnTo>
                <a:lnTo>
                  <a:pt x="72" y="75"/>
                </a:lnTo>
                <a:lnTo>
                  <a:pt x="41" y="134"/>
                </a:lnTo>
                <a:lnTo>
                  <a:pt x="0" y="110"/>
                </a:lnTo>
                <a:lnTo>
                  <a:pt x="63" y="0"/>
                </a:lnTo>
                <a:lnTo>
                  <a:pt x="164" y="0"/>
                </a:lnTo>
                <a:lnTo>
                  <a:pt x="16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Freeform 10"/>
          <p:cNvSpPr/>
          <p:nvPr/>
        </p:nvSpPr>
        <p:spPr bwMode="auto">
          <a:xfrm>
            <a:off x="9110221" y="3029016"/>
            <a:ext cx="301860" cy="681376"/>
          </a:xfrm>
          <a:custGeom>
            <a:avLst/>
            <a:gdLst>
              <a:gd name="T0" fmla="*/ 105 w 110"/>
              <a:gd name="T1" fmla="*/ 98 h 249"/>
              <a:gd name="T2" fmla="*/ 110 w 110"/>
              <a:gd name="T3" fmla="*/ 79 h 249"/>
              <a:gd name="T4" fmla="*/ 110 w 110"/>
              <a:gd name="T5" fmla="*/ 38 h 249"/>
              <a:gd name="T6" fmla="*/ 99 w 110"/>
              <a:gd name="T7" fmla="*/ 11 h 249"/>
              <a:gd name="T8" fmla="*/ 72 w 110"/>
              <a:gd name="T9" fmla="*/ 0 h 249"/>
              <a:gd name="T10" fmla="*/ 38 w 110"/>
              <a:gd name="T11" fmla="*/ 0 h 249"/>
              <a:gd name="T12" fmla="*/ 11 w 110"/>
              <a:gd name="T13" fmla="*/ 11 h 249"/>
              <a:gd name="T14" fmla="*/ 0 w 110"/>
              <a:gd name="T15" fmla="*/ 38 h 249"/>
              <a:gd name="T16" fmla="*/ 0 w 110"/>
              <a:gd name="T17" fmla="*/ 70 h 249"/>
              <a:gd name="T18" fmla="*/ 41 w 110"/>
              <a:gd name="T19" fmla="*/ 70 h 249"/>
              <a:gd name="T20" fmla="*/ 41 w 110"/>
              <a:gd name="T21" fmla="*/ 35 h 249"/>
              <a:gd name="T22" fmla="*/ 69 w 110"/>
              <a:gd name="T23" fmla="*/ 35 h 249"/>
              <a:gd name="T24" fmla="*/ 69 w 110"/>
              <a:gd name="T25" fmla="*/ 91 h 249"/>
              <a:gd name="T26" fmla="*/ 0 w 110"/>
              <a:gd name="T27" fmla="*/ 215 h 249"/>
              <a:gd name="T28" fmla="*/ 0 w 110"/>
              <a:gd name="T29" fmla="*/ 249 h 249"/>
              <a:gd name="T30" fmla="*/ 110 w 110"/>
              <a:gd name="T31" fmla="*/ 249 h 249"/>
              <a:gd name="T32" fmla="*/ 110 w 110"/>
              <a:gd name="T33" fmla="*/ 215 h 249"/>
              <a:gd name="T34" fmla="*/ 40 w 110"/>
              <a:gd name="T35" fmla="*/ 215 h 249"/>
              <a:gd name="T36" fmla="*/ 105 w 110"/>
              <a:gd name="T37" fmla="*/ 9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0" h="249">
                <a:moveTo>
                  <a:pt x="105" y="98"/>
                </a:moveTo>
                <a:cubicBezTo>
                  <a:pt x="109" y="92"/>
                  <a:pt x="110" y="86"/>
                  <a:pt x="110" y="79"/>
                </a:cubicBezTo>
                <a:cubicBezTo>
                  <a:pt x="110" y="38"/>
                  <a:pt x="110" y="38"/>
                  <a:pt x="110" y="38"/>
                </a:cubicBezTo>
                <a:cubicBezTo>
                  <a:pt x="110" y="28"/>
                  <a:pt x="107" y="19"/>
                  <a:pt x="99" y="11"/>
                </a:cubicBezTo>
                <a:cubicBezTo>
                  <a:pt x="92" y="4"/>
                  <a:pt x="83" y="0"/>
                  <a:pt x="72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28" y="0"/>
                  <a:pt x="19" y="4"/>
                  <a:pt x="11" y="11"/>
                </a:cubicBezTo>
                <a:cubicBezTo>
                  <a:pt x="4" y="19"/>
                  <a:pt x="0" y="28"/>
                  <a:pt x="0" y="38"/>
                </a:cubicBezTo>
                <a:cubicBezTo>
                  <a:pt x="0" y="70"/>
                  <a:pt x="0" y="70"/>
                  <a:pt x="0" y="70"/>
                </a:cubicBezTo>
                <a:cubicBezTo>
                  <a:pt x="41" y="70"/>
                  <a:pt x="41" y="70"/>
                  <a:pt x="41" y="70"/>
                </a:cubicBezTo>
                <a:cubicBezTo>
                  <a:pt x="41" y="35"/>
                  <a:pt x="41" y="35"/>
                  <a:pt x="41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69" y="91"/>
                  <a:pt x="69" y="91"/>
                  <a:pt x="69" y="91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249"/>
                  <a:pt x="0" y="249"/>
                  <a:pt x="0" y="249"/>
                </a:cubicBezTo>
                <a:cubicBezTo>
                  <a:pt x="110" y="249"/>
                  <a:pt x="110" y="249"/>
                  <a:pt x="110" y="249"/>
                </a:cubicBezTo>
                <a:cubicBezTo>
                  <a:pt x="110" y="215"/>
                  <a:pt x="110" y="215"/>
                  <a:pt x="110" y="215"/>
                </a:cubicBezTo>
                <a:cubicBezTo>
                  <a:pt x="40" y="215"/>
                  <a:pt x="40" y="215"/>
                  <a:pt x="40" y="215"/>
                </a:cubicBezTo>
                <a:cubicBezTo>
                  <a:pt x="105" y="98"/>
                  <a:pt x="105" y="98"/>
                  <a:pt x="105" y="9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>
            <a:off x="8493976" y="4022272"/>
            <a:ext cx="304365" cy="685134"/>
          </a:xfrm>
          <a:custGeom>
            <a:avLst/>
            <a:gdLst>
              <a:gd name="T0" fmla="*/ 73 w 111"/>
              <a:gd name="T1" fmla="*/ 0 h 250"/>
              <a:gd name="T2" fmla="*/ 100 w 111"/>
              <a:gd name="T3" fmla="*/ 11 h 250"/>
              <a:gd name="T4" fmla="*/ 111 w 111"/>
              <a:gd name="T5" fmla="*/ 38 h 250"/>
              <a:gd name="T6" fmla="*/ 111 w 111"/>
              <a:gd name="T7" fmla="*/ 91 h 250"/>
              <a:gd name="T8" fmla="*/ 105 w 111"/>
              <a:gd name="T9" fmla="*/ 111 h 250"/>
              <a:gd name="T10" fmla="*/ 90 w 111"/>
              <a:gd name="T11" fmla="*/ 125 h 250"/>
              <a:gd name="T12" fmla="*/ 105 w 111"/>
              <a:gd name="T13" fmla="*/ 139 h 250"/>
              <a:gd name="T14" fmla="*/ 111 w 111"/>
              <a:gd name="T15" fmla="*/ 159 h 250"/>
              <a:gd name="T16" fmla="*/ 111 w 111"/>
              <a:gd name="T17" fmla="*/ 211 h 250"/>
              <a:gd name="T18" fmla="*/ 100 w 111"/>
              <a:gd name="T19" fmla="*/ 238 h 250"/>
              <a:gd name="T20" fmla="*/ 73 w 111"/>
              <a:gd name="T21" fmla="*/ 250 h 250"/>
              <a:gd name="T22" fmla="*/ 38 w 111"/>
              <a:gd name="T23" fmla="*/ 250 h 250"/>
              <a:gd name="T24" fmla="*/ 12 w 111"/>
              <a:gd name="T25" fmla="*/ 238 h 250"/>
              <a:gd name="T26" fmla="*/ 0 w 111"/>
              <a:gd name="T27" fmla="*/ 211 h 250"/>
              <a:gd name="T28" fmla="*/ 0 w 111"/>
              <a:gd name="T29" fmla="*/ 180 h 250"/>
              <a:gd name="T30" fmla="*/ 41 w 111"/>
              <a:gd name="T31" fmla="*/ 180 h 250"/>
              <a:gd name="T32" fmla="*/ 41 w 111"/>
              <a:gd name="T33" fmla="*/ 215 h 250"/>
              <a:gd name="T34" fmla="*/ 70 w 111"/>
              <a:gd name="T35" fmla="*/ 215 h 250"/>
              <a:gd name="T36" fmla="*/ 70 w 111"/>
              <a:gd name="T37" fmla="*/ 142 h 250"/>
              <a:gd name="T38" fmla="*/ 41 w 111"/>
              <a:gd name="T39" fmla="*/ 142 h 250"/>
              <a:gd name="T40" fmla="*/ 41 w 111"/>
              <a:gd name="T41" fmla="*/ 107 h 250"/>
              <a:gd name="T42" fmla="*/ 70 w 111"/>
              <a:gd name="T43" fmla="*/ 107 h 250"/>
              <a:gd name="T44" fmla="*/ 70 w 111"/>
              <a:gd name="T45" fmla="*/ 35 h 250"/>
              <a:gd name="T46" fmla="*/ 41 w 111"/>
              <a:gd name="T47" fmla="*/ 35 h 250"/>
              <a:gd name="T48" fmla="*/ 41 w 111"/>
              <a:gd name="T49" fmla="*/ 70 h 250"/>
              <a:gd name="T50" fmla="*/ 0 w 111"/>
              <a:gd name="T51" fmla="*/ 70 h 250"/>
              <a:gd name="T52" fmla="*/ 0 w 111"/>
              <a:gd name="T53" fmla="*/ 38 h 250"/>
              <a:gd name="T54" fmla="*/ 12 w 111"/>
              <a:gd name="T55" fmla="*/ 11 h 250"/>
              <a:gd name="T56" fmla="*/ 38 w 111"/>
              <a:gd name="T57" fmla="*/ 0 h 250"/>
              <a:gd name="T58" fmla="*/ 73 w 111"/>
              <a:gd name="T59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1" h="250">
                <a:moveTo>
                  <a:pt x="73" y="0"/>
                </a:moveTo>
                <a:cubicBezTo>
                  <a:pt x="83" y="0"/>
                  <a:pt x="92" y="4"/>
                  <a:pt x="100" y="11"/>
                </a:cubicBezTo>
                <a:cubicBezTo>
                  <a:pt x="107" y="19"/>
                  <a:pt x="111" y="28"/>
                  <a:pt x="111" y="38"/>
                </a:cubicBezTo>
                <a:cubicBezTo>
                  <a:pt x="111" y="91"/>
                  <a:pt x="111" y="91"/>
                  <a:pt x="111" y="91"/>
                </a:cubicBezTo>
                <a:cubicBezTo>
                  <a:pt x="111" y="98"/>
                  <a:pt x="109" y="105"/>
                  <a:pt x="105" y="111"/>
                </a:cubicBezTo>
                <a:cubicBezTo>
                  <a:pt x="101" y="117"/>
                  <a:pt x="96" y="122"/>
                  <a:pt x="90" y="125"/>
                </a:cubicBezTo>
                <a:cubicBezTo>
                  <a:pt x="96" y="128"/>
                  <a:pt x="101" y="133"/>
                  <a:pt x="105" y="139"/>
                </a:cubicBezTo>
                <a:cubicBezTo>
                  <a:pt x="109" y="145"/>
                  <a:pt x="111" y="152"/>
                  <a:pt x="111" y="159"/>
                </a:cubicBezTo>
                <a:cubicBezTo>
                  <a:pt x="111" y="211"/>
                  <a:pt x="111" y="211"/>
                  <a:pt x="111" y="211"/>
                </a:cubicBezTo>
                <a:cubicBezTo>
                  <a:pt x="111" y="222"/>
                  <a:pt x="107" y="231"/>
                  <a:pt x="100" y="238"/>
                </a:cubicBezTo>
                <a:cubicBezTo>
                  <a:pt x="92" y="246"/>
                  <a:pt x="83" y="250"/>
                  <a:pt x="73" y="250"/>
                </a:cubicBezTo>
                <a:cubicBezTo>
                  <a:pt x="38" y="250"/>
                  <a:pt x="38" y="250"/>
                  <a:pt x="38" y="250"/>
                </a:cubicBezTo>
                <a:cubicBezTo>
                  <a:pt x="28" y="250"/>
                  <a:pt x="19" y="246"/>
                  <a:pt x="12" y="238"/>
                </a:cubicBezTo>
                <a:cubicBezTo>
                  <a:pt x="4" y="231"/>
                  <a:pt x="0" y="222"/>
                  <a:pt x="0" y="211"/>
                </a:cubicBezTo>
                <a:cubicBezTo>
                  <a:pt x="0" y="180"/>
                  <a:pt x="0" y="180"/>
                  <a:pt x="0" y="180"/>
                </a:cubicBezTo>
                <a:cubicBezTo>
                  <a:pt x="41" y="180"/>
                  <a:pt x="41" y="180"/>
                  <a:pt x="41" y="180"/>
                </a:cubicBezTo>
                <a:cubicBezTo>
                  <a:pt x="41" y="215"/>
                  <a:pt x="41" y="215"/>
                  <a:pt x="41" y="215"/>
                </a:cubicBezTo>
                <a:cubicBezTo>
                  <a:pt x="70" y="215"/>
                  <a:pt x="70" y="215"/>
                  <a:pt x="70" y="215"/>
                </a:cubicBezTo>
                <a:cubicBezTo>
                  <a:pt x="70" y="142"/>
                  <a:pt x="70" y="142"/>
                  <a:pt x="70" y="142"/>
                </a:cubicBezTo>
                <a:cubicBezTo>
                  <a:pt x="41" y="142"/>
                  <a:pt x="41" y="142"/>
                  <a:pt x="41" y="142"/>
                </a:cubicBezTo>
                <a:cubicBezTo>
                  <a:pt x="41" y="107"/>
                  <a:pt x="41" y="107"/>
                  <a:pt x="41" y="107"/>
                </a:cubicBezTo>
                <a:cubicBezTo>
                  <a:pt x="70" y="107"/>
                  <a:pt x="70" y="107"/>
                  <a:pt x="70" y="107"/>
                </a:cubicBezTo>
                <a:cubicBezTo>
                  <a:pt x="70" y="35"/>
                  <a:pt x="70" y="35"/>
                  <a:pt x="70" y="35"/>
                </a:cubicBezTo>
                <a:cubicBezTo>
                  <a:pt x="41" y="35"/>
                  <a:pt x="41" y="35"/>
                  <a:pt x="41" y="35"/>
                </a:cubicBezTo>
                <a:cubicBezTo>
                  <a:pt x="41" y="70"/>
                  <a:pt x="41" y="70"/>
                  <a:pt x="41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28"/>
                  <a:pt x="4" y="19"/>
                  <a:pt x="12" y="11"/>
                </a:cubicBezTo>
                <a:cubicBezTo>
                  <a:pt x="19" y="4"/>
                  <a:pt x="28" y="0"/>
                  <a:pt x="38" y="0"/>
                </a:cubicBezTo>
                <a:cubicBezTo>
                  <a:pt x="73" y="0"/>
                  <a:pt x="73" y="0"/>
                  <a:pt x="73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Freeform 12"/>
          <p:cNvSpPr>
            <a:spLocks noEditPoints="1"/>
          </p:cNvSpPr>
          <p:nvPr/>
        </p:nvSpPr>
        <p:spPr bwMode="auto">
          <a:xfrm>
            <a:off x="9110221" y="4022272"/>
            <a:ext cx="348203" cy="682629"/>
          </a:xfrm>
          <a:custGeom>
            <a:avLst/>
            <a:gdLst>
              <a:gd name="T0" fmla="*/ 241 w 278"/>
              <a:gd name="T1" fmla="*/ 0 h 545"/>
              <a:gd name="T2" fmla="*/ 241 w 278"/>
              <a:gd name="T3" fmla="*/ 317 h 545"/>
              <a:gd name="T4" fmla="*/ 278 w 278"/>
              <a:gd name="T5" fmla="*/ 317 h 545"/>
              <a:gd name="T6" fmla="*/ 278 w 278"/>
              <a:gd name="T7" fmla="*/ 394 h 545"/>
              <a:gd name="T8" fmla="*/ 241 w 278"/>
              <a:gd name="T9" fmla="*/ 394 h 545"/>
              <a:gd name="T10" fmla="*/ 241 w 278"/>
              <a:gd name="T11" fmla="*/ 545 h 545"/>
              <a:gd name="T12" fmla="*/ 151 w 278"/>
              <a:gd name="T13" fmla="*/ 545 h 545"/>
              <a:gd name="T14" fmla="*/ 151 w 278"/>
              <a:gd name="T15" fmla="*/ 394 h 545"/>
              <a:gd name="T16" fmla="*/ 0 w 278"/>
              <a:gd name="T17" fmla="*/ 394 h 545"/>
              <a:gd name="T18" fmla="*/ 0 w 278"/>
              <a:gd name="T19" fmla="*/ 317 h 545"/>
              <a:gd name="T20" fmla="*/ 97 w 278"/>
              <a:gd name="T21" fmla="*/ 0 h 545"/>
              <a:gd name="T22" fmla="*/ 241 w 278"/>
              <a:gd name="T23" fmla="*/ 0 h 545"/>
              <a:gd name="T24" fmla="*/ 241 w 278"/>
              <a:gd name="T25" fmla="*/ 0 h 545"/>
              <a:gd name="T26" fmla="*/ 151 w 278"/>
              <a:gd name="T27" fmla="*/ 317 h 545"/>
              <a:gd name="T28" fmla="*/ 151 w 278"/>
              <a:gd name="T29" fmla="*/ 68 h 545"/>
              <a:gd name="T30" fmla="*/ 79 w 278"/>
              <a:gd name="T31" fmla="*/ 317 h 545"/>
              <a:gd name="T32" fmla="*/ 151 w 278"/>
              <a:gd name="T33" fmla="*/ 317 h 545"/>
              <a:gd name="T34" fmla="*/ 151 w 278"/>
              <a:gd name="T35" fmla="*/ 317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8" h="545">
                <a:moveTo>
                  <a:pt x="241" y="0"/>
                </a:moveTo>
                <a:lnTo>
                  <a:pt x="241" y="317"/>
                </a:lnTo>
                <a:lnTo>
                  <a:pt x="278" y="317"/>
                </a:lnTo>
                <a:lnTo>
                  <a:pt x="278" y="394"/>
                </a:lnTo>
                <a:lnTo>
                  <a:pt x="241" y="394"/>
                </a:lnTo>
                <a:lnTo>
                  <a:pt x="241" y="545"/>
                </a:lnTo>
                <a:lnTo>
                  <a:pt x="151" y="545"/>
                </a:lnTo>
                <a:lnTo>
                  <a:pt x="151" y="394"/>
                </a:lnTo>
                <a:lnTo>
                  <a:pt x="0" y="394"/>
                </a:lnTo>
                <a:lnTo>
                  <a:pt x="0" y="317"/>
                </a:lnTo>
                <a:lnTo>
                  <a:pt x="97" y="0"/>
                </a:lnTo>
                <a:lnTo>
                  <a:pt x="241" y="0"/>
                </a:lnTo>
                <a:lnTo>
                  <a:pt x="241" y="0"/>
                </a:lnTo>
                <a:close/>
                <a:moveTo>
                  <a:pt x="151" y="317"/>
                </a:moveTo>
                <a:lnTo>
                  <a:pt x="151" y="68"/>
                </a:lnTo>
                <a:lnTo>
                  <a:pt x="79" y="317"/>
                </a:lnTo>
                <a:lnTo>
                  <a:pt x="151" y="317"/>
                </a:lnTo>
                <a:lnTo>
                  <a:pt x="151" y="31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Freeform 14"/>
          <p:cNvSpPr>
            <a:spLocks noEditPoints="1"/>
          </p:cNvSpPr>
          <p:nvPr/>
        </p:nvSpPr>
        <p:spPr bwMode="auto">
          <a:xfrm>
            <a:off x="8104816" y="3213341"/>
            <a:ext cx="358224" cy="413335"/>
          </a:xfrm>
          <a:custGeom>
            <a:avLst/>
            <a:gdLst>
              <a:gd name="T0" fmla="*/ 83 w 131"/>
              <a:gd name="T1" fmla="*/ 130 h 151"/>
              <a:gd name="T2" fmla="*/ 86 w 131"/>
              <a:gd name="T3" fmla="*/ 136 h 151"/>
              <a:gd name="T4" fmla="*/ 48 w 131"/>
              <a:gd name="T5" fmla="*/ 138 h 151"/>
              <a:gd name="T6" fmla="*/ 45 w 131"/>
              <a:gd name="T7" fmla="*/ 132 h 151"/>
              <a:gd name="T8" fmla="*/ 48 w 131"/>
              <a:gd name="T9" fmla="*/ 130 h 151"/>
              <a:gd name="T10" fmla="*/ 78 w 131"/>
              <a:gd name="T11" fmla="*/ 147 h 151"/>
              <a:gd name="T12" fmla="*/ 57 w 131"/>
              <a:gd name="T13" fmla="*/ 151 h 151"/>
              <a:gd name="T14" fmla="*/ 52 w 131"/>
              <a:gd name="T15" fmla="*/ 143 h 151"/>
              <a:gd name="T16" fmla="*/ 65 w 131"/>
              <a:gd name="T17" fmla="*/ 34 h 151"/>
              <a:gd name="T18" fmla="*/ 82 w 131"/>
              <a:gd name="T19" fmla="*/ 125 h 151"/>
              <a:gd name="T20" fmla="*/ 31 w 131"/>
              <a:gd name="T21" fmla="*/ 68 h 151"/>
              <a:gd name="T22" fmla="*/ 65 w 131"/>
              <a:gd name="T23" fmla="*/ 34 h 151"/>
              <a:gd name="T24" fmla="*/ 72 w 131"/>
              <a:gd name="T25" fmla="*/ 41 h 151"/>
              <a:gd name="T26" fmla="*/ 79 w 131"/>
              <a:gd name="T27" fmla="*/ 45 h 151"/>
              <a:gd name="T28" fmla="*/ 71 w 131"/>
              <a:gd name="T29" fmla="*/ 43 h 151"/>
              <a:gd name="T30" fmla="*/ 50 w 131"/>
              <a:gd name="T31" fmla="*/ 53 h 151"/>
              <a:gd name="T32" fmla="*/ 42 w 131"/>
              <a:gd name="T33" fmla="*/ 68 h 151"/>
              <a:gd name="T34" fmla="*/ 40 w 131"/>
              <a:gd name="T35" fmla="*/ 81 h 151"/>
              <a:gd name="T36" fmla="*/ 38 w 131"/>
              <a:gd name="T37" fmla="*/ 74 h 151"/>
              <a:gd name="T38" fmla="*/ 38 w 131"/>
              <a:gd name="T39" fmla="*/ 60 h 151"/>
              <a:gd name="T40" fmla="*/ 47 w 131"/>
              <a:gd name="T41" fmla="*/ 47 h 151"/>
              <a:gd name="T42" fmla="*/ 65 w 131"/>
              <a:gd name="T43" fmla="*/ 40 h 151"/>
              <a:gd name="T44" fmla="*/ 70 w 131"/>
              <a:gd name="T45" fmla="*/ 40 h 151"/>
              <a:gd name="T46" fmla="*/ 70 w 131"/>
              <a:gd name="T47" fmla="*/ 0 h 151"/>
              <a:gd name="T48" fmla="*/ 66 w 131"/>
              <a:gd name="T49" fmla="*/ 23 h 151"/>
              <a:gd name="T50" fmla="*/ 62 w 131"/>
              <a:gd name="T51" fmla="*/ 0 h 151"/>
              <a:gd name="T52" fmla="*/ 115 w 131"/>
              <a:gd name="T53" fmla="*/ 22 h 151"/>
              <a:gd name="T54" fmla="*/ 93 w 131"/>
              <a:gd name="T55" fmla="*/ 32 h 151"/>
              <a:gd name="T56" fmla="*/ 34 w 131"/>
              <a:gd name="T57" fmla="*/ 102 h 151"/>
              <a:gd name="T58" fmla="*/ 17 w 131"/>
              <a:gd name="T59" fmla="*/ 108 h 151"/>
              <a:gd name="T60" fmla="*/ 34 w 131"/>
              <a:gd name="T61" fmla="*/ 102 h 151"/>
              <a:gd name="T62" fmla="*/ 22 w 131"/>
              <a:gd name="T63" fmla="*/ 16 h 151"/>
              <a:gd name="T64" fmla="*/ 32 w 131"/>
              <a:gd name="T65" fmla="*/ 37 h 151"/>
              <a:gd name="T66" fmla="*/ 22 w 131"/>
              <a:gd name="T67" fmla="*/ 16 h 151"/>
              <a:gd name="T68" fmla="*/ 109 w 131"/>
              <a:gd name="T69" fmla="*/ 114 h 151"/>
              <a:gd name="T70" fmla="*/ 102 w 131"/>
              <a:gd name="T71" fmla="*/ 96 h 151"/>
              <a:gd name="T72" fmla="*/ 97 w 131"/>
              <a:gd name="T73" fmla="*/ 102 h 151"/>
              <a:gd name="T74" fmla="*/ 131 w 131"/>
              <a:gd name="T75" fmla="*/ 69 h 151"/>
              <a:gd name="T76" fmla="*/ 112 w 131"/>
              <a:gd name="T77" fmla="*/ 68 h 151"/>
              <a:gd name="T78" fmla="*/ 131 w 131"/>
              <a:gd name="T79" fmla="*/ 61 h 151"/>
              <a:gd name="T80" fmla="*/ 0 w 131"/>
              <a:gd name="T81" fmla="*/ 69 h 151"/>
              <a:gd name="T82" fmla="*/ 20 w 131"/>
              <a:gd name="T83" fmla="*/ 61 h 151"/>
              <a:gd name="T84" fmla="*/ 20 w 131"/>
              <a:gd name="T85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1" h="151">
                <a:moveTo>
                  <a:pt x="48" y="130"/>
                </a:moveTo>
                <a:cubicBezTo>
                  <a:pt x="83" y="130"/>
                  <a:pt x="83" y="130"/>
                  <a:pt x="83" y="130"/>
                </a:cubicBezTo>
                <a:cubicBezTo>
                  <a:pt x="84" y="130"/>
                  <a:pt x="86" y="131"/>
                  <a:pt x="86" y="132"/>
                </a:cubicBezTo>
                <a:cubicBezTo>
                  <a:pt x="86" y="136"/>
                  <a:pt x="86" y="136"/>
                  <a:pt x="86" y="136"/>
                </a:cubicBezTo>
                <a:cubicBezTo>
                  <a:pt x="86" y="137"/>
                  <a:pt x="84" y="138"/>
                  <a:pt x="83" y="138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6" y="138"/>
                  <a:pt x="45" y="137"/>
                  <a:pt x="45" y="136"/>
                </a:cubicBezTo>
                <a:cubicBezTo>
                  <a:pt x="45" y="132"/>
                  <a:pt x="45" y="132"/>
                  <a:pt x="45" y="132"/>
                </a:cubicBezTo>
                <a:cubicBezTo>
                  <a:pt x="45" y="131"/>
                  <a:pt x="46" y="130"/>
                  <a:pt x="48" y="130"/>
                </a:cubicBezTo>
                <a:cubicBezTo>
                  <a:pt x="48" y="130"/>
                  <a:pt x="48" y="130"/>
                  <a:pt x="48" y="130"/>
                </a:cubicBezTo>
                <a:close/>
                <a:moveTo>
                  <a:pt x="78" y="143"/>
                </a:moveTo>
                <a:cubicBezTo>
                  <a:pt x="78" y="147"/>
                  <a:pt x="78" y="147"/>
                  <a:pt x="78" y="147"/>
                </a:cubicBezTo>
                <a:cubicBezTo>
                  <a:pt x="78" y="149"/>
                  <a:pt x="76" y="151"/>
                  <a:pt x="74" y="151"/>
                </a:cubicBezTo>
                <a:cubicBezTo>
                  <a:pt x="57" y="151"/>
                  <a:pt x="57" y="151"/>
                  <a:pt x="57" y="151"/>
                </a:cubicBezTo>
                <a:cubicBezTo>
                  <a:pt x="54" y="151"/>
                  <a:pt x="52" y="149"/>
                  <a:pt x="52" y="147"/>
                </a:cubicBezTo>
                <a:cubicBezTo>
                  <a:pt x="52" y="143"/>
                  <a:pt x="52" y="143"/>
                  <a:pt x="52" y="143"/>
                </a:cubicBezTo>
                <a:cubicBezTo>
                  <a:pt x="78" y="143"/>
                  <a:pt x="78" y="143"/>
                  <a:pt x="78" y="143"/>
                </a:cubicBezTo>
                <a:close/>
                <a:moveTo>
                  <a:pt x="65" y="34"/>
                </a:moveTo>
                <a:cubicBezTo>
                  <a:pt x="84" y="34"/>
                  <a:pt x="99" y="49"/>
                  <a:pt x="99" y="68"/>
                </a:cubicBezTo>
                <a:cubicBezTo>
                  <a:pt x="99" y="89"/>
                  <a:pt x="82" y="94"/>
                  <a:pt x="82" y="125"/>
                </a:cubicBezTo>
                <a:cubicBezTo>
                  <a:pt x="49" y="125"/>
                  <a:pt x="49" y="125"/>
                  <a:pt x="49" y="125"/>
                </a:cubicBezTo>
                <a:cubicBezTo>
                  <a:pt x="49" y="94"/>
                  <a:pt x="31" y="89"/>
                  <a:pt x="31" y="68"/>
                </a:cubicBezTo>
                <a:cubicBezTo>
                  <a:pt x="31" y="49"/>
                  <a:pt x="47" y="34"/>
                  <a:pt x="65" y="34"/>
                </a:cubicBezTo>
                <a:cubicBezTo>
                  <a:pt x="65" y="34"/>
                  <a:pt x="65" y="34"/>
                  <a:pt x="65" y="34"/>
                </a:cubicBezTo>
                <a:close/>
                <a:moveTo>
                  <a:pt x="70" y="40"/>
                </a:moveTo>
                <a:cubicBezTo>
                  <a:pt x="72" y="41"/>
                  <a:pt x="72" y="41"/>
                  <a:pt x="72" y="41"/>
                </a:cubicBezTo>
                <a:cubicBezTo>
                  <a:pt x="76" y="42"/>
                  <a:pt x="80" y="44"/>
                  <a:pt x="83" y="46"/>
                </a:cubicBezTo>
                <a:cubicBezTo>
                  <a:pt x="82" y="46"/>
                  <a:pt x="80" y="45"/>
                  <a:pt x="79" y="45"/>
                </a:cubicBezTo>
                <a:cubicBezTo>
                  <a:pt x="76" y="44"/>
                  <a:pt x="76" y="44"/>
                  <a:pt x="76" y="44"/>
                </a:cubicBezTo>
                <a:cubicBezTo>
                  <a:pt x="74" y="44"/>
                  <a:pt x="73" y="44"/>
                  <a:pt x="71" y="43"/>
                </a:cubicBezTo>
                <a:cubicBezTo>
                  <a:pt x="69" y="44"/>
                  <a:pt x="66" y="44"/>
                  <a:pt x="64" y="45"/>
                </a:cubicBezTo>
                <a:cubicBezTo>
                  <a:pt x="59" y="46"/>
                  <a:pt x="54" y="49"/>
                  <a:pt x="50" y="53"/>
                </a:cubicBezTo>
                <a:cubicBezTo>
                  <a:pt x="49" y="55"/>
                  <a:pt x="49" y="55"/>
                  <a:pt x="49" y="55"/>
                </a:cubicBezTo>
                <a:cubicBezTo>
                  <a:pt x="45" y="59"/>
                  <a:pt x="43" y="63"/>
                  <a:pt x="42" y="68"/>
                </a:cubicBezTo>
                <a:cubicBezTo>
                  <a:pt x="41" y="72"/>
                  <a:pt x="41" y="72"/>
                  <a:pt x="41" y="72"/>
                </a:cubicBezTo>
                <a:cubicBezTo>
                  <a:pt x="40" y="75"/>
                  <a:pt x="40" y="78"/>
                  <a:pt x="40" y="81"/>
                </a:cubicBezTo>
                <a:cubicBezTo>
                  <a:pt x="40" y="80"/>
                  <a:pt x="39" y="78"/>
                  <a:pt x="38" y="77"/>
                </a:cubicBezTo>
                <a:cubicBezTo>
                  <a:pt x="38" y="74"/>
                  <a:pt x="38" y="74"/>
                  <a:pt x="38" y="74"/>
                </a:cubicBezTo>
                <a:cubicBezTo>
                  <a:pt x="37" y="70"/>
                  <a:pt x="37" y="66"/>
                  <a:pt x="38" y="62"/>
                </a:cubicBezTo>
                <a:cubicBezTo>
                  <a:pt x="38" y="60"/>
                  <a:pt x="38" y="60"/>
                  <a:pt x="38" y="60"/>
                </a:cubicBezTo>
                <a:cubicBezTo>
                  <a:pt x="40" y="56"/>
                  <a:pt x="42" y="53"/>
                  <a:pt x="45" y="49"/>
                </a:cubicBezTo>
                <a:cubicBezTo>
                  <a:pt x="47" y="47"/>
                  <a:pt x="47" y="47"/>
                  <a:pt x="47" y="47"/>
                </a:cubicBezTo>
                <a:cubicBezTo>
                  <a:pt x="50" y="44"/>
                  <a:pt x="54" y="42"/>
                  <a:pt x="58" y="41"/>
                </a:cubicBezTo>
                <a:cubicBezTo>
                  <a:pt x="61" y="40"/>
                  <a:pt x="63" y="40"/>
                  <a:pt x="65" y="40"/>
                </a:cubicBezTo>
                <a:cubicBezTo>
                  <a:pt x="67" y="40"/>
                  <a:pt x="68" y="40"/>
                  <a:pt x="70" y="40"/>
                </a:cubicBezTo>
                <a:cubicBezTo>
                  <a:pt x="70" y="40"/>
                  <a:pt x="70" y="40"/>
                  <a:pt x="70" y="40"/>
                </a:cubicBezTo>
                <a:close/>
                <a:moveTo>
                  <a:pt x="62" y="0"/>
                </a:moveTo>
                <a:cubicBezTo>
                  <a:pt x="70" y="0"/>
                  <a:pt x="70" y="0"/>
                  <a:pt x="70" y="0"/>
                </a:cubicBezTo>
                <a:cubicBezTo>
                  <a:pt x="70" y="23"/>
                  <a:pt x="70" y="23"/>
                  <a:pt x="70" y="23"/>
                </a:cubicBezTo>
                <a:cubicBezTo>
                  <a:pt x="68" y="23"/>
                  <a:pt x="67" y="23"/>
                  <a:pt x="66" y="23"/>
                </a:cubicBezTo>
                <a:cubicBezTo>
                  <a:pt x="64" y="23"/>
                  <a:pt x="63" y="23"/>
                  <a:pt x="62" y="23"/>
                </a:cubicBezTo>
                <a:cubicBezTo>
                  <a:pt x="62" y="0"/>
                  <a:pt x="62" y="0"/>
                  <a:pt x="62" y="0"/>
                </a:cubicBezTo>
                <a:close/>
                <a:moveTo>
                  <a:pt x="109" y="16"/>
                </a:moveTo>
                <a:cubicBezTo>
                  <a:pt x="115" y="22"/>
                  <a:pt x="115" y="22"/>
                  <a:pt x="115" y="22"/>
                </a:cubicBezTo>
                <a:cubicBezTo>
                  <a:pt x="99" y="37"/>
                  <a:pt x="99" y="37"/>
                  <a:pt x="99" y="37"/>
                </a:cubicBezTo>
                <a:cubicBezTo>
                  <a:pt x="97" y="35"/>
                  <a:pt x="95" y="33"/>
                  <a:pt x="93" y="32"/>
                </a:cubicBezTo>
                <a:cubicBezTo>
                  <a:pt x="109" y="16"/>
                  <a:pt x="109" y="16"/>
                  <a:pt x="109" y="16"/>
                </a:cubicBezTo>
                <a:close/>
                <a:moveTo>
                  <a:pt x="34" y="102"/>
                </a:moveTo>
                <a:cubicBezTo>
                  <a:pt x="22" y="114"/>
                  <a:pt x="22" y="114"/>
                  <a:pt x="22" y="114"/>
                </a:cubicBezTo>
                <a:cubicBezTo>
                  <a:pt x="17" y="108"/>
                  <a:pt x="17" y="108"/>
                  <a:pt x="17" y="108"/>
                </a:cubicBezTo>
                <a:cubicBezTo>
                  <a:pt x="29" y="96"/>
                  <a:pt x="29" y="96"/>
                  <a:pt x="29" y="96"/>
                </a:cubicBezTo>
                <a:cubicBezTo>
                  <a:pt x="31" y="98"/>
                  <a:pt x="32" y="100"/>
                  <a:pt x="34" y="102"/>
                </a:cubicBezTo>
                <a:cubicBezTo>
                  <a:pt x="34" y="102"/>
                  <a:pt x="34" y="102"/>
                  <a:pt x="34" y="102"/>
                </a:cubicBezTo>
                <a:close/>
                <a:moveTo>
                  <a:pt x="22" y="16"/>
                </a:moveTo>
                <a:cubicBezTo>
                  <a:pt x="17" y="22"/>
                  <a:pt x="17" y="22"/>
                  <a:pt x="17" y="22"/>
                </a:cubicBezTo>
                <a:cubicBezTo>
                  <a:pt x="32" y="37"/>
                  <a:pt x="32" y="37"/>
                  <a:pt x="32" y="37"/>
                </a:cubicBezTo>
                <a:cubicBezTo>
                  <a:pt x="34" y="35"/>
                  <a:pt x="36" y="33"/>
                  <a:pt x="38" y="32"/>
                </a:cubicBezTo>
                <a:cubicBezTo>
                  <a:pt x="22" y="16"/>
                  <a:pt x="22" y="16"/>
                  <a:pt x="22" y="16"/>
                </a:cubicBezTo>
                <a:close/>
                <a:moveTo>
                  <a:pt x="97" y="102"/>
                </a:moveTo>
                <a:cubicBezTo>
                  <a:pt x="109" y="114"/>
                  <a:pt x="109" y="114"/>
                  <a:pt x="109" y="114"/>
                </a:cubicBezTo>
                <a:cubicBezTo>
                  <a:pt x="115" y="108"/>
                  <a:pt x="115" y="108"/>
                  <a:pt x="115" y="108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101" y="98"/>
                  <a:pt x="99" y="100"/>
                  <a:pt x="97" y="102"/>
                </a:cubicBezTo>
                <a:cubicBezTo>
                  <a:pt x="97" y="102"/>
                  <a:pt x="97" y="102"/>
                  <a:pt x="97" y="102"/>
                </a:cubicBezTo>
                <a:close/>
                <a:moveTo>
                  <a:pt x="131" y="61"/>
                </a:moveTo>
                <a:cubicBezTo>
                  <a:pt x="131" y="69"/>
                  <a:pt x="131" y="69"/>
                  <a:pt x="131" y="69"/>
                </a:cubicBezTo>
                <a:cubicBezTo>
                  <a:pt x="112" y="69"/>
                  <a:pt x="112" y="69"/>
                  <a:pt x="112" y="69"/>
                </a:cubicBezTo>
                <a:cubicBezTo>
                  <a:pt x="112" y="69"/>
                  <a:pt x="112" y="68"/>
                  <a:pt x="112" y="68"/>
                </a:cubicBezTo>
                <a:cubicBezTo>
                  <a:pt x="112" y="66"/>
                  <a:pt x="111" y="63"/>
                  <a:pt x="111" y="61"/>
                </a:cubicBezTo>
                <a:cubicBezTo>
                  <a:pt x="131" y="61"/>
                  <a:pt x="131" y="61"/>
                  <a:pt x="131" y="61"/>
                </a:cubicBezTo>
                <a:close/>
                <a:moveTo>
                  <a:pt x="20" y="69"/>
                </a:moveTo>
                <a:cubicBezTo>
                  <a:pt x="0" y="69"/>
                  <a:pt x="0" y="69"/>
                  <a:pt x="0" y="69"/>
                </a:cubicBezTo>
                <a:cubicBezTo>
                  <a:pt x="0" y="61"/>
                  <a:pt x="0" y="61"/>
                  <a:pt x="0" y="61"/>
                </a:cubicBezTo>
                <a:cubicBezTo>
                  <a:pt x="20" y="61"/>
                  <a:pt x="20" y="61"/>
                  <a:pt x="20" y="61"/>
                </a:cubicBezTo>
                <a:cubicBezTo>
                  <a:pt x="20" y="63"/>
                  <a:pt x="20" y="66"/>
                  <a:pt x="20" y="68"/>
                </a:cubicBezTo>
                <a:cubicBezTo>
                  <a:pt x="20" y="68"/>
                  <a:pt x="20" y="69"/>
                  <a:pt x="20" y="69"/>
                </a:cubicBezTo>
                <a:cubicBezTo>
                  <a:pt x="20" y="69"/>
                  <a:pt x="20" y="69"/>
                  <a:pt x="20" y="6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" name="Freeform 15"/>
          <p:cNvSpPr>
            <a:spLocks noEditPoints="1"/>
          </p:cNvSpPr>
          <p:nvPr/>
        </p:nvSpPr>
        <p:spPr bwMode="auto">
          <a:xfrm>
            <a:off x="9483318" y="3251214"/>
            <a:ext cx="341941" cy="268041"/>
          </a:xfrm>
          <a:custGeom>
            <a:avLst/>
            <a:gdLst>
              <a:gd name="T0" fmla="*/ 125 w 125"/>
              <a:gd name="T1" fmla="*/ 54 h 98"/>
              <a:gd name="T2" fmla="*/ 125 w 125"/>
              <a:gd name="T3" fmla="*/ 91 h 98"/>
              <a:gd name="T4" fmla="*/ 118 w 125"/>
              <a:gd name="T5" fmla="*/ 98 h 98"/>
              <a:gd name="T6" fmla="*/ 6 w 125"/>
              <a:gd name="T7" fmla="*/ 98 h 98"/>
              <a:gd name="T8" fmla="*/ 0 w 125"/>
              <a:gd name="T9" fmla="*/ 91 h 98"/>
              <a:gd name="T10" fmla="*/ 0 w 125"/>
              <a:gd name="T11" fmla="*/ 54 h 98"/>
              <a:gd name="T12" fmla="*/ 55 w 125"/>
              <a:gd name="T13" fmla="*/ 54 h 98"/>
              <a:gd name="T14" fmla="*/ 55 w 125"/>
              <a:gd name="T15" fmla="*/ 62 h 98"/>
              <a:gd name="T16" fmla="*/ 59 w 125"/>
              <a:gd name="T17" fmla="*/ 66 h 98"/>
              <a:gd name="T18" fmla="*/ 66 w 125"/>
              <a:gd name="T19" fmla="*/ 66 h 98"/>
              <a:gd name="T20" fmla="*/ 69 w 125"/>
              <a:gd name="T21" fmla="*/ 62 h 98"/>
              <a:gd name="T22" fmla="*/ 69 w 125"/>
              <a:gd name="T23" fmla="*/ 54 h 98"/>
              <a:gd name="T24" fmla="*/ 125 w 125"/>
              <a:gd name="T25" fmla="*/ 54 h 98"/>
              <a:gd name="T26" fmla="*/ 50 w 125"/>
              <a:gd name="T27" fmla="*/ 19 h 98"/>
              <a:gd name="T28" fmla="*/ 75 w 125"/>
              <a:gd name="T29" fmla="*/ 19 h 98"/>
              <a:gd name="T30" fmla="*/ 75 w 125"/>
              <a:gd name="T31" fmla="*/ 11 h 98"/>
              <a:gd name="T32" fmla="*/ 72 w 125"/>
              <a:gd name="T33" fmla="*/ 8 h 98"/>
              <a:gd name="T34" fmla="*/ 53 w 125"/>
              <a:gd name="T35" fmla="*/ 8 h 98"/>
              <a:gd name="T36" fmla="*/ 50 w 125"/>
              <a:gd name="T37" fmla="*/ 11 h 98"/>
              <a:gd name="T38" fmla="*/ 50 w 125"/>
              <a:gd name="T39" fmla="*/ 19 h 98"/>
              <a:gd name="T40" fmla="*/ 6 w 125"/>
              <a:gd name="T41" fmla="*/ 19 h 98"/>
              <a:gd name="T42" fmla="*/ 43 w 125"/>
              <a:gd name="T43" fmla="*/ 19 h 98"/>
              <a:gd name="T44" fmla="*/ 43 w 125"/>
              <a:gd name="T45" fmla="*/ 11 h 98"/>
              <a:gd name="T46" fmla="*/ 53 w 125"/>
              <a:gd name="T47" fmla="*/ 0 h 98"/>
              <a:gd name="T48" fmla="*/ 72 w 125"/>
              <a:gd name="T49" fmla="*/ 0 h 98"/>
              <a:gd name="T50" fmla="*/ 82 w 125"/>
              <a:gd name="T51" fmla="*/ 11 h 98"/>
              <a:gd name="T52" fmla="*/ 82 w 125"/>
              <a:gd name="T53" fmla="*/ 19 h 98"/>
              <a:gd name="T54" fmla="*/ 118 w 125"/>
              <a:gd name="T55" fmla="*/ 19 h 98"/>
              <a:gd name="T56" fmla="*/ 125 w 125"/>
              <a:gd name="T57" fmla="*/ 26 h 98"/>
              <a:gd name="T58" fmla="*/ 125 w 125"/>
              <a:gd name="T59" fmla="*/ 47 h 98"/>
              <a:gd name="T60" fmla="*/ 0 w 125"/>
              <a:gd name="T61" fmla="*/ 47 h 98"/>
              <a:gd name="T62" fmla="*/ 0 w 125"/>
              <a:gd name="T63" fmla="*/ 26 h 98"/>
              <a:gd name="T64" fmla="*/ 6 w 125"/>
              <a:gd name="T65" fmla="*/ 19 h 98"/>
              <a:gd name="T66" fmla="*/ 6 w 125"/>
              <a:gd name="T67" fmla="*/ 1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5" h="98">
                <a:moveTo>
                  <a:pt x="125" y="54"/>
                </a:moveTo>
                <a:cubicBezTo>
                  <a:pt x="125" y="91"/>
                  <a:pt x="125" y="91"/>
                  <a:pt x="125" y="91"/>
                </a:cubicBezTo>
                <a:cubicBezTo>
                  <a:pt x="125" y="95"/>
                  <a:pt x="122" y="98"/>
                  <a:pt x="118" y="98"/>
                </a:cubicBezTo>
                <a:cubicBezTo>
                  <a:pt x="6" y="98"/>
                  <a:pt x="6" y="98"/>
                  <a:pt x="6" y="98"/>
                </a:cubicBezTo>
                <a:cubicBezTo>
                  <a:pt x="3" y="98"/>
                  <a:pt x="0" y="95"/>
                  <a:pt x="0" y="91"/>
                </a:cubicBezTo>
                <a:cubicBezTo>
                  <a:pt x="0" y="54"/>
                  <a:pt x="0" y="54"/>
                  <a:pt x="0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55" y="62"/>
                  <a:pt x="55" y="62"/>
                  <a:pt x="55" y="62"/>
                </a:cubicBezTo>
                <a:cubicBezTo>
                  <a:pt x="55" y="64"/>
                  <a:pt x="57" y="66"/>
                  <a:pt x="59" y="66"/>
                </a:cubicBezTo>
                <a:cubicBezTo>
                  <a:pt x="66" y="66"/>
                  <a:pt x="66" y="66"/>
                  <a:pt x="66" y="66"/>
                </a:cubicBezTo>
                <a:cubicBezTo>
                  <a:pt x="68" y="66"/>
                  <a:pt x="69" y="64"/>
                  <a:pt x="69" y="62"/>
                </a:cubicBezTo>
                <a:cubicBezTo>
                  <a:pt x="69" y="54"/>
                  <a:pt x="69" y="54"/>
                  <a:pt x="69" y="54"/>
                </a:cubicBezTo>
                <a:cubicBezTo>
                  <a:pt x="125" y="54"/>
                  <a:pt x="125" y="54"/>
                  <a:pt x="125" y="54"/>
                </a:cubicBezTo>
                <a:close/>
                <a:moveTo>
                  <a:pt x="50" y="19"/>
                </a:moveTo>
                <a:cubicBezTo>
                  <a:pt x="75" y="19"/>
                  <a:pt x="75" y="19"/>
                  <a:pt x="75" y="19"/>
                </a:cubicBezTo>
                <a:cubicBezTo>
                  <a:pt x="75" y="11"/>
                  <a:pt x="75" y="11"/>
                  <a:pt x="75" y="11"/>
                </a:cubicBezTo>
                <a:cubicBezTo>
                  <a:pt x="75" y="9"/>
                  <a:pt x="73" y="8"/>
                  <a:pt x="72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51" y="8"/>
                  <a:pt x="50" y="9"/>
                  <a:pt x="50" y="11"/>
                </a:cubicBezTo>
                <a:cubicBezTo>
                  <a:pt x="50" y="19"/>
                  <a:pt x="50" y="19"/>
                  <a:pt x="50" y="19"/>
                </a:cubicBezTo>
                <a:close/>
                <a:moveTo>
                  <a:pt x="6" y="19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5"/>
                  <a:pt x="47" y="0"/>
                  <a:pt x="5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7" y="0"/>
                  <a:pt x="82" y="5"/>
                  <a:pt x="82" y="11"/>
                </a:cubicBezTo>
                <a:cubicBezTo>
                  <a:pt x="82" y="19"/>
                  <a:pt x="82" y="19"/>
                  <a:pt x="82" y="19"/>
                </a:cubicBezTo>
                <a:cubicBezTo>
                  <a:pt x="118" y="19"/>
                  <a:pt x="118" y="19"/>
                  <a:pt x="118" y="19"/>
                </a:cubicBezTo>
                <a:cubicBezTo>
                  <a:pt x="122" y="19"/>
                  <a:pt x="125" y="22"/>
                  <a:pt x="125" y="26"/>
                </a:cubicBezTo>
                <a:cubicBezTo>
                  <a:pt x="125" y="47"/>
                  <a:pt x="125" y="47"/>
                  <a:pt x="125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2"/>
                  <a:pt x="3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Freeform 16"/>
          <p:cNvSpPr>
            <a:spLocks noEditPoints="1"/>
          </p:cNvSpPr>
          <p:nvPr/>
        </p:nvSpPr>
        <p:spPr bwMode="auto">
          <a:xfrm>
            <a:off x="8057515" y="4132291"/>
            <a:ext cx="392042" cy="394547"/>
          </a:xfrm>
          <a:custGeom>
            <a:avLst/>
            <a:gdLst>
              <a:gd name="T0" fmla="*/ 84 w 143"/>
              <a:gd name="T1" fmla="*/ 45 h 144"/>
              <a:gd name="T2" fmla="*/ 70 w 143"/>
              <a:gd name="T3" fmla="*/ 47 h 144"/>
              <a:gd name="T4" fmla="*/ 75 w 143"/>
              <a:gd name="T5" fmla="*/ 64 h 144"/>
              <a:gd name="T6" fmla="*/ 105 w 143"/>
              <a:gd name="T7" fmla="*/ 18 h 144"/>
              <a:gd name="T8" fmla="*/ 125 w 143"/>
              <a:gd name="T9" fmla="*/ 19 h 144"/>
              <a:gd name="T10" fmla="*/ 125 w 143"/>
              <a:gd name="T11" fmla="*/ 39 h 144"/>
              <a:gd name="T12" fmla="*/ 80 w 143"/>
              <a:gd name="T13" fmla="*/ 68 h 144"/>
              <a:gd name="T14" fmla="*/ 96 w 143"/>
              <a:gd name="T15" fmla="*/ 74 h 144"/>
              <a:gd name="T16" fmla="*/ 99 w 143"/>
              <a:gd name="T17" fmla="*/ 59 h 144"/>
              <a:gd name="T18" fmla="*/ 117 w 143"/>
              <a:gd name="T19" fmla="*/ 74 h 144"/>
              <a:gd name="T20" fmla="*/ 114 w 143"/>
              <a:gd name="T21" fmla="*/ 44 h 144"/>
              <a:gd name="T22" fmla="*/ 124 w 143"/>
              <a:gd name="T23" fmla="*/ 74 h 144"/>
              <a:gd name="T24" fmla="*/ 133 w 143"/>
              <a:gd name="T25" fmla="*/ 81 h 144"/>
              <a:gd name="T26" fmla="*/ 70 w 143"/>
              <a:gd name="T27" fmla="*/ 135 h 144"/>
              <a:gd name="T28" fmla="*/ 63 w 143"/>
              <a:gd name="T29" fmla="*/ 144 h 144"/>
              <a:gd name="T30" fmla="*/ 9 w 143"/>
              <a:gd name="T31" fmla="*/ 81 h 144"/>
              <a:gd name="T32" fmla="*/ 0 w 143"/>
              <a:gd name="T33" fmla="*/ 74 h 144"/>
              <a:gd name="T34" fmla="*/ 63 w 143"/>
              <a:gd name="T35" fmla="*/ 20 h 144"/>
              <a:gd name="T36" fmla="*/ 70 w 143"/>
              <a:gd name="T37" fmla="*/ 10 h 144"/>
              <a:gd name="T38" fmla="*/ 99 w 143"/>
              <a:gd name="T39" fmla="*/ 30 h 144"/>
              <a:gd name="T40" fmla="*/ 94 w 143"/>
              <a:gd name="T41" fmla="*/ 35 h 144"/>
              <a:gd name="T42" fmla="*/ 70 w 143"/>
              <a:gd name="T43" fmla="*/ 40 h 144"/>
              <a:gd name="T44" fmla="*/ 70 w 143"/>
              <a:gd name="T45" fmla="*/ 93 h 144"/>
              <a:gd name="T46" fmla="*/ 96 w 143"/>
              <a:gd name="T47" fmla="*/ 81 h 144"/>
              <a:gd name="T48" fmla="*/ 63 w 143"/>
              <a:gd name="T49" fmla="*/ 93 h 144"/>
              <a:gd name="T50" fmla="*/ 37 w 143"/>
              <a:gd name="T51" fmla="*/ 81 h 144"/>
              <a:gd name="T52" fmla="*/ 63 w 143"/>
              <a:gd name="T53" fmla="*/ 93 h 144"/>
              <a:gd name="T54" fmla="*/ 63 w 143"/>
              <a:gd name="T55" fmla="*/ 61 h 144"/>
              <a:gd name="T56" fmla="*/ 37 w 143"/>
              <a:gd name="T57" fmla="*/ 74 h 144"/>
              <a:gd name="T58" fmla="*/ 63 w 143"/>
              <a:gd name="T59" fmla="*/ 27 h 144"/>
              <a:gd name="T60" fmla="*/ 30 w 143"/>
              <a:gd name="T61" fmla="*/ 74 h 144"/>
              <a:gd name="T62" fmla="*/ 63 w 143"/>
              <a:gd name="T63" fmla="*/ 27 h 144"/>
              <a:gd name="T64" fmla="*/ 63 w 143"/>
              <a:gd name="T65" fmla="*/ 114 h 144"/>
              <a:gd name="T66" fmla="*/ 16 w 143"/>
              <a:gd name="T67" fmla="*/ 81 h 144"/>
              <a:gd name="T68" fmla="*/ 70 w 143"/>
              <a:gd name="T69" fmla="*/ 114 h 144"/>
              <a:gd name="T70" fmla="*/ 117 w 143"/>
              <a:gd name="T71" fmla="*/ 81 h 144"/>
              <a:gd name="T72" fmla="*/ 70 w 143"/>
              <a:gd name="T73" fmla="*/ 11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3" h="144">
                <a:moveTo>
                  <a:pt x="70" y="40"/>
                </a:moveTo>
                <a:cubicBezTo>
                  <a:pt x="75" y="41"/>
                  <a:pt x="80" y="42"/>
                  <a:pt x="84" y="45"/>
                </a:cubicBezTo>
                <a:cubicBezTo>
                  <a:pt x="79" y="50"/>
                  <a:pt x="79" y="50"/>
                  <a:pt x="79" y="50"/>
                </a:cubicBezTo>
                <a:cubicBezTo>
                  <a:pt x="76" y="49"/>
                  <a:pt x="73" y="48"/>
                  <a:pt x="70" y="47"/>
                </a:cubicBezTo>
                <a:cubicBezTo>
                  <a:pt x="70" y="61"/>
                  <a:pt x="70" y="61"/>
                  <a:pt x="70" y="61"/>
                </a:cubicBezTo>
                <a:cubicBezTo>
                  <a:pt x="72" y="62"/>
                  <a:pt x="74" y="63"/>
                  <a:pt x="75" y="64"/>
                </a:cubicBezTo>
                <a:cubicBezTo>
                  <a:pt x="106" y="32"/>
                  <a:pt x="106" y="32"/>
                  <a:pt x="106" y="32"/>
                </a:cubicBezTo>
                <a:cubicBezTo>
                  <a:pt x="105" y="18"/>
                  <a:pt x="105" y="18"/>
                  <a:pt x="105" y="18"/>
                </a:cubicBezTo>
                <a:cubicBezTo>
                  <a:pt x="123" y="0"/>
                  <a:pt x="123" y="0"/>
                  <a:pt x="123" y="0"/>
                </a:cubicBezTo>
                <a:cubicBezTo>
                  <a:pt x="125" y="19"/>
                  <a:pt x="125" y="19"/>
                  <a:pt x="125" y="19"/>
                </a:cubicBezTo>
                <a:cubicBezTo>
                  <a:pt x="143" y="21"/>
                  <a:pt x="143" y="21"/>
                  <a:pt x="143" y="21"/>
                </a:cubicBezTo>
                <a:cubicBezTo>
                  <a:pt x="125" y="39"/>
                  <a:pt x="125" y="39"/>
                  <a:pt x="125" y="39"/>
                </a:cubicBezTo>
                <a:cubicBezTo>
                  <a:pt x="111" y="37"/>
                  <a:pt x="111" y="37"/>
                  <a:pt x="111" y="37"/>
                </a:cubicBezTo>
                <a:cubicBezTo>
                  <a:pt x="80" y="68"/>
                  <a:pt x="80" y="68"/>
                  <a:pt x="80" y="68"/>
                </a:cubicBezTo>
                <a:cubicBezTo>
                  <a:pt x="81" y="70"/>
                  <a:pt x="82" y="72"/>
                  <a:pt x="82" y="74"/>
                </a:cubicBezTo>
                <a:cubicBezTo>
                  <a:pt x="96" y="74"/>
                  <a:pt x="96" y="74"/>
                  <a:pt x="96" y="74"/>
                </a:cubicBezTo>
                <a:cubicBezTo>
                  <a:pt x="96" y="70"/>
                  <a:pt x="95" y="67"/>
                  <a:pt x="94" y="65"/>
                </a:cubicBezTo>
                <a:cubicBezTo>
                  <a:pt x="99" y="59"/>
                  <a:pt x="99" y="59"/>
                  <a:pt x="99" y="59"/>
                </a:cubicBezTo>
                <a:cubicBezTo>
                  <a:pt x="101" y="64"/>
                  <a:pt x="103" y="69"/>
                  <a:pt x="103" y="74"/>
                </a:cubicBezTo>
                <a:cubicBezTo>
                  <a:pt x="117" y="74"/>
                  <a:pt x="117" y="74"/>
                  <a:pt x="117" y="74"/>
                </a:cubicBezTo>
                <a:cubicBezTo>
                  <a:pt x="116" y="65"/>
                  <a:pt x="114" y="56"/>
                  <a:pt x="109" y="49"/>
                </a:cubicBezTo>
                <a:cubicBezTo>
                  <a:pt x="114" y="44"/>
                  <a:pt x="114" y="44"/>
                  <a:pt x="114" y="44"/>
                </a:cubicBezTo>
                <a:cubicBezTo>
                  <a:pt x="114" y="45"/>
                  <a:pt x="114" y="45"/>
                  <a:pt x="114" y="45"/>
                </a:cubicBezTo>
                <a:cubicBezTo>
                  <a:pt x="120" y="53"/>
                  <a:pt x="123" y="63"/>
                  <a:pt x="124" y="74"/>
                </a:cubicBezTo>
                <a:cubicBezTo>
                  <a:pt x="133" y="74"/>
                  <a:pt x="133" y="74"/>
                  <a:pt x="133" y="74"/>
                </a:cubicBezTo>
                <a:cubicBezTo>
                  <a:pt x="133" y="81"/>
                  <a:pt x="133" y="81"/>
                  <a:pt x="133" y="81"/>
                </a:cubicBezTo>
                <a:cubicBezTo>
                  <a:pt x="124" y="81"/>
                  <a:pt x="124" y="81"/>
                  <a:pt x="124" y="81"/>
                </a:cubicBezTo>
                <a:cubicBezTo>
                  <a:pt x="122" y="110"/>
                  <a:pt x="99" y="133"/>
                  <a:pt x="70" y="135"/>
                </a:cubicBezTo>
                <a:cubicBezTo>
                  <a:pt x="70" y="144"/>
                  <a:pt x="70" y="144"/>
                  <a:pt x="70" y="144"/>
                </a:cubicBezTo>
                <a:cubicBezTo>
                  <a:pt x="63" y="144"/>
                  <a:pt x="63" y="144"/>
                  <a:pt x="63" y="144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34" y="133"/>
                  <a:pt x="11" y="110"/>
                  <a:pt x="9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74"/>
                  <a:pt x="0" y="74"/>
                  <a:pt x="0" y="74"/>
                </a:cubicBezTo>
                <a:cubicBezTo>
                  <a:pt x="9" y="74"/>
                  <a:pt x="9" y="74"/>
                  <a:pt x="9" y="74"/>
                </a:cubicBezTo>
                <a:cubicBezTo>
                  <a:pt x="11" y="45"/>
                  <a:pt x="34" y="21"/>
                  <a:pt x="63" y="20"/>
                </a:cubicBezTo>
                <a:cubicBezTo>
                  <a:pt x="63" y="10"/>
                  <a:pt x="63" y="10"/>
                  <a:pt x="63" y="10"/>
                </a:cubicBezTo>
                <a:cubicBezTo>
                  <a:pt x="70" y="10"/>
                  <a:pt x="70" y="10"/>
                  <a:pt x="70" y="10"/>
                </a:cubicBezTo>
                <a:cubicBezTo>
                  <a:pt x="70" y="20"/>
                  <a:pt x="70" y="20"/>
                  <a:pt x="70" y="20"/>
                </a:cubicBezTo>
                <a:cubicBezTo>
                  <a:pt x="81" y="20"/>
                  <a:pt x="91" y="24"/>
                  <a:pt x="99" y="30"/>
                </a:cubicBezTo>
                <a:cubicBezTo>
                  <a:pt x="99" y="30"/>
                  <a:pt x="99" y="30"/>
                  <a:pt x="99" y="30"/>
                </a:cubicBezTo>
                <a:cubicBezTo>
                  <a:pt x="94" y="35"/>
                  <a:pt x="94" y="35"/>
                  <a:pt x="94" y="35"/>
                </a:cubicBezTo>
                <a:cubicBezTo>
                  <a:pt x="87" y="30"/>
                  <a:pt x="79" y="27"/>
                  <a:pt x="70" y="27"/>
                </a:cubicBezTo>
                <a:cubicBezTo>
                  <a:pt x="70" y="40"/>
                  <a:pt x="70" y="40"/>
                  <a:pt x="70" y="40"/>
                </a:cubicBezTo>
                <a:close/>
                <a:moveTo>
                  <a:pt x="82" y="81"/>
                </a:moveTo>
                <a:cubicBezTo>
                  <a:pt x="81" y="87"/>
                  <a:pt x="76" y="92"/>
                  <a:pt x="70" y="93"/>
                </a:cubicBezTo>
                <a:cubicBezTo>
                  <a:pt x="70" y="107"/>
                  <a:pt x="70" y="107"/>
                  <a:pt x="70" y="107"/>
                </a:cubicBezTo>
                <a:cubicBezTo>
                  <a:pt x="84" y="105"/>
                  <a:pt x="95" y="94"/>
                  <a:pt x="96" y="81"/>
                </a:cubicBezTo>
                <a:cubicBezTo>
                  <a:pt x="82" y="81"/>
                  <a:pt x="82" y="81"/>
                  <a:pt x="82" y="81"/>
                </a:cubicBezTo>
                <a:close/>
                <a:moveTo>
                  <a:pt x="63" y="93"/>
                </a:moveTo>
                <a:cubicBezTo>
                  <a:pt x="57" y="92"/>
                  <a:pt x="52" y="87"/>
                  <a:pt x="51" y="81"/>
                </a:cubicBezTo>
                <a:cubicBezTo>
                  <a:pt x="37" y="81"/>
                  <a:pt x="37" y="81"/>
                  <a:pt x="37" y="81"/>
                </a:cubicBezTo>
                <a:cubicBezTo>
                  <a:pt x="38" y="94"/>
                  <a:pt x="49" y="105"/>
                  <a:pt x="63" y="107"/>
                </a:cubicBezTo>
                <a:cubicBezTo>
                  <a:pt x="63" y="93"/>
                  <a:pt x="63" y="93"/>
                  <a:pt x="63" y="93"/>
                </a:cubicBezTo>
                <a:close/>
                <a:moveTo>
                  <a:pt x="51" y="74"/>
                </a:moveTo>
                <a:cubicBezTo>
                  <a:pt x="52" y="68"/>
                  <a:pt x="57" y="63"/>
                  <a:pt x="63" y="61"/>
                </a:cubicBezTo>
                <a:cubicBezTo>
                  <a:pt x="63" y="47"/>
                  <a:pt x="63" y="47"/>
                  <a:pt x="63" y="47"/>
                </a:cubicBezTo>
                <a:cubicBezTo>
                  <a:pt x="49" y="49"/>
                  <a:pt x="38" y="60"/>
                  <a:pt x="37" y="74"/>
                </a:cubicBezTo>
                <a:cubicBezTo>
                  <a:pt x="51" y="74"/>
                  <a:pt x="51" y="74"/>
                  <a:pt x="51" y="74"/>
                </a:cubicBezTo>
                <a:close/>
                <a:moveTo>
                  <a:pt x="63" y="27"/>
                </a:moveTo>
                <a:cubicBezTo>
                  <a:pt x="38" y="28"/>
                  <a:pt x="18" y="49"/>
                  <a:pt x="16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31" y="56"/>
                  <a:pt x="45" y="42"/>
                  <a:pt x="63" y="40"/>
                </a:cubicBezTo>
                <a:cubicBezTo>
                  <a:pt x="63" y="27"/>
                  <a:pt x="63" y="27"/>
                  <a:pt x="63" y="27"/>
                </a:cubicBezTo>
                <a:close/>
                <a:moveTo>
                  <a:pt x="63" y="128"/>
                </a:moveTo>
                <a:cubicBezTo>
                  <a:pt x="63" y="114"/>
                  <a:pt x="63" y="114"/>
                  <a:pt x="63" y="114"/>
                </a:cubicBezTo>
                <a:cubicBezTo>
                  <a:pt x="45" y="112"/>
                  <a:pt x="31" y="98"/>
                  <a:pt x="30" y="81"/>
                </a:cubicBezTo>
                <a:cubicBezTo>
                  <a:pt x="16" y="81"/>
                  <a:pt x="16" y="81"/>
                  <a:pt x="16" y="81"/>
                </a:cubicBezTo>
                <a:cubicBezTo>
                  <a:pt x="18" y="106"/>
                  <a:pt x="38" y="126"/>
                  <a:pt x="63" y="128"/>
                </a:cubicBezTo>
                <a:close/>
                <a:moveTo>
                  <a:pt x="70" y="114"/>
                </a:moveTo>
                <a:cubicBezTo>
                  <a:pt x="70" y="128"/>
                  <a:pt x="70" y="128"/>
                  <a:pt x="70" y="128"/>
                </a:cubicBezTo>
                <a:cubicBezTo>
                  <a:pt x="95" y="126"/>
                  <a:pt x="115" y="106"/>
                  <a:pt x="117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2" y="98"/>
                  <a:pt x="88" y="112"/>
                  <a:pt x="70" y="11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Freeform 17"/>
          <p:cNvSpPr>
            <a:spLocks noEditPoints="1"/>
          </p:cNvSpPr>
          <p:nvPr/>
        </p:nvSpPr>
        <p:spPr bwMode="auto">
          <a:xfrm>
            <a:off x="9614242" y="4161319"/>
            <a:ext cx="251759" cy="418345"/>
          </a:xfrm>
          <a:custGeom>
            <a:avLst/>
            <a:gdLst>
              <a:gd name="T0" fmla="*/ 46 w 92"/>
              <a:gd name="T1" fmla="*/ 70 h 153"/>
              <a:gd name="T2" fmla="*/ 88 w 92"/>
              <a:gd name="T3" fmla="*/ 111 h 153"/>
              <a:gd name="T4" fmla="*/ 46 w 92"/>
              <a:gd name="T5" fmla="*/ 153 h 153"/>
              <a:gd name="T6" fmla="*/ 4 w 92"/>
              <a:gd name="T7" fmla="*/ 111 h 153"/>
              <a:gd name="T8" fmla="*/ 46 w 92"/>
              <a:gd name="T9" fmla="*/ 70 h 153"/>
              <a:gd name="T10" fmla="*/ 46 w 92"/>
              <a:gd name="T11" fmla="*/ 70 h 153"/>
              <a:gd name="T12" fmla="*/ 46 w 92"/>
              <a:gd name="T13" fmla="*/ 79 h 153"/>
              <a:gd name="T14" fmla="*/ 78 w 92"/>
              <a:gd name="T15" fmla="*/ 111 h 153"/>
              <a:gd name="T16" fmla="*/ 46 w 92"/>
              <a:gd name="T17" fmla="*/ 143 h 153"/>
              <a:gd name="T18" fmla="*/ 14 w 92"/>
              <a:gd name="T19" fmla="*/ 111 h 153"/>
              <a:gd name="T20" fmla="*/ 46 w 92"/>
              <a:gd name="T21" fmla="*/ 79 h 153"/>
              <a:gd name="T22" fmla="*/ 46 w 92"/>
              <a:gd name="T23" fmla="*/ 79 h 153"/>
              <a:gd name="T24" fmla="*/ 46 w 92"/>
              <a:gd name="T25" fmla="*/ 81 h 153"/>
              <a:gd name="T26" fmla="*/ 53 w 92"/>
              <a:gd name="T27" fmla="*/ 102 h 153"/>
              <a:gd name="T28" fmla="*/ 75 w 92"/>
              <a:gd name="T29" fmla="*/ 102 h 153"/>
              <a:gd name="T30" fmla="*/ 57 w 92"/>
              <a:gd name="T31" fmla="*/ 115 h 153"/>
              <a:gd name="T32" fmla="*/ 64 w 92"/>
              <a:gd name="T33" fmla="*/ 136 h 153"/>
              <a:gd name="T34" fmla="*/ 46 w 92"/>
              <a:gd name="T35" fmla="*/ 123 h 153"/>
              <a:gd name="T36" fmla="*/ 28 w 92"/>
              <a:gd name="T37" fmla="*/ 136 h 153"/>
              <a:gd name="T38" fmla="*/ 35 w 92"/>
              <a:gd name="T39" fmla="*/ 115 h 153"/>
              <a:gd name="T40" fmla="*/ 17 w 92"/>
              <a:gd name="T41" fmla="*/ 102 h 153"/>
              <a:gd name="T42" fmla="*/ 39 w 92"/>
              <a:gd name="T43" fmla="*/ 102 h 153"/>
              <a:gd name="T44" fmla="*/ 46 w 92"/>
              <a:gd name="T45" fmla="*/ 81 h 153"/>
              <a:gd name="T46" fmla="*/ 0 w 92"/>
              <a:gd name="T47" fmla="*/ 0 h 153"/>
              <a:gd name="T48" fmla="*/ 15 w 92"/>
              <a:gd name="T49" fmla="*/ 0 h 153"/>
              <a:gd name="T50" fmla="*/ 15 w 92"/>
              <a:gd name="T51" fmla="*/ 45 h 153"/>
              <a:gd name="T52" fmla="*/ 0 w 92"/>
              <a:gd name="T53" fmla="*/ 34 h 153"/>
              <a:gd name="T54" fmla="*/ 0 w 92"/>
              <a:gd name="T55" fmla="*/ 0 h 153"/>
              <a:gd name="T56" fmla="*/ 25 w 92"/>
              <a:gd name="T57" fmla="*/ 0 h 153"/>
              <a:gd name="T58" fmla="*/ 67 w 92"/>
              <a:gd name="T59" fmla="*/ 0 h 153"/>
              <a:gd name="T60" fmla="*/ 67 w 92"/>
              <a:gd name="T61" fmla="*/ 53 h 153"/>
              <a:gd name="T62" fmla="*/ 46 w 92"/>
              <a:gd name="T63" fmla="*/ 70 h 153"/>
              <a:gd name="T64" fmla="*/ 25 w 92"/>
              <a:gd name="T65" fmla="*/ 53 h 153"/>
              <a:gd name="T66" fmla="*/ 25 w 92"/>
              <a:gd name="T67" fmla="*/ 0 h 153"/>
              <a:gd name="T68" fmla="*/ 77 w 92"/>
              <a:gd name="T69" fmla="*/ 0 h 153"/>
              <a:gd name="T70" fmla="*/ 92 w 92"/>
              <a:gd name="T71" fmla="*/ 0 h 153"/>
              <a:gd name="T72" fmla="*/ 92 w 92"/>
              <a:gd name="T73" fmla="*/ 34 h 153"/>
              <a:gd name="T74" fmla="*/ 77 w 92"/>
              <a:gd name="T75" fmla="*/ 45 h 153"/>
              <a:gd name="T76" fmla="*/ 77 w 92"/>
              <a:gd name="T77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2" h="153">
                <a:moveTo>
                  <a:pt x="46" y="70"/>
                </a:moveTo>
                <a:cubicBezTo>
                  <a:pt x="69" y="70"/>
                  <a:pt x="88" y="88"/>
                  <a:pt x="88" y="111"/>
                </a:cubicBezTo>
                <a:cubicBezTo>
                  <a:pt x="88" y="134"/>
                  <a:pt x="69" y="153"/>
                  <a:pt x="46" y="153"/>
                </a:cubicBezTo>
                <a:cubicBezTo>
                  <a:pt x="23" y="153"/>
                  <a:pt x="4" y="134"/>
                  <a:pt x="4" y="111"/>
                </a:cubicBezTo>
                <a:cubicBezTo>
                  <a:pt x="4" y="88"/>
                  <a:pt x="23" y="70"/>
                  <a:pt x="46" y="70"/>
                </a:cubicBezTo>
                <a:cubicBezTo>
                  <a:pt x="46" y="70"/>
                  <a:pt x="46" y="70"/>
                  <a:pt x="46" y="70"/>
                </a:cubicBezTo>
                <a:close/>
                <a:moveTo>
                  <a:pt x="46" y="79"/>
                </a:moveTo>
                <a:cubicBezTo>
                  <a:pt x="64" y="79"/>
                  <a:pt x="78" y="94"/>
                  <a:pt x="78" y="111"/>
                </a:cubicBezTo>
                <a:cubicBezTo>
                  <a:pt x="78" y="129"/>
                  <a:pt x="64" y="143"/>
                  <a:pt x="46" y="143"/>
                </a:cubicBezTo>
                <a:cubicBezTo>
                  <a:pt x="29" y="143"/>
                  <a:pt x="14" y="129"/>
                  <a:pt x="14" y="111"/>
                </a:cubicBezTo>
                <a:cubicBezTo>
                  <a:pt x="14" y="94"/>
                  <a:pt x="29" y="79"/>
                  <a:pt x="46" y="79"/>
                </a:cubicBezTo>
                <a:cubicBezTo>
                  <a:pt x="46" y="79"/>
                  <a:pt x="46" y="79"/>
                  <a:pt x="46" y="79"/>
                </a:cubicBezTo>
                <a:close/>
                <a:moveTo>
                  <a:pt x="46" y="81"/>
                </a:moveTo>
                <a:cubicBezTo>
                  <a:pt x="53" y="102"/>
                  <a:pt x="53" y="102"/>
                  <a:pt x="53" y="102"/>
                </a:cubicBezTo>
                <a:cubicBezTo>
                  <a:pt x="75" y="102"/>
                  <a:pt x="75" y="102"/>
                  <a:pt x="75" y="102"/>
                </a:cubicBezTo>
                <a:cubicBezTo>
                  <a:pt x="57" y="115"/>
                  <a:pt x="57" y="115"/>
                  <a:pt x="57" y="115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46" y="123"/>
                  <a:pt x="46" y="123"/>
                  <a:pt x="46" y="123"/>
                </a:cubicBezTo>
                <a:cubicBezTo>
                  <a:pt x="28" y="136"/>
                  <a:pt x="28" y="136"/>
                  <a:pt x="28" y="136"/>
                </a:cubicBezTo>
                <a:cubicBezTo>
                  <a:pt x="35" y="115"/>
                  <a:pt x="35" y="115"/>
                  <a:pt x="35" y="115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46" y="81"/>
                  <a:pt x="46" y="81"/>
                  <a:pt x="46" y="81"/>
                </a:cubicBezTo>
                <a:close/>
                <a:moveTo>
                  <a:pt x="0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45"/>
                  <a:pt x="15" y="45"/>
                  <a:pt x="15" y="45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25" y="0"/>
                </a:moveTo>
                <a:cubicBezTo>
                  <a:pt x="67" y="0"/>
                  <a:pt x="67" y="0"/>
                  <a:pt x="67" y="0"/>
                </a:cubicBezTo>
                <a:cubicBezTo>
                  <a:pt x="67" y="53"/>
                  <a:pt x="67" y="53"/>
                  <a:pt x="67" y="53"/>
                </a:cubicBezTo>
                <a:cubicBezTo>
                  <a:pt x="46" y="70"/>
                  <a:pt x="46" y="70"/>
                  <a:pt x="46" y="70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0"/>
                  <a:pt x="25" y="0"/>
                  <a:pt x="25" y="0"/>
                </a:cubicBezTo>
                <a:close/>
                <a:moveTo>
                  <a:pt x="77" y="0"/>
                </a:moveTo>
                <a:cubicBezTo>
                  <a:pt x="92" y="0"/>
                  <a:pt x="92" y="0"/>
                  <a:pt x="92" y="0"/>
                </a:cubicBezTo>
                <a:cubicBezTo>
                  <a:pt x="92" y="34"/>
                  <a:pt x="92" y="34"/>
                  <a:pt x="92" y="34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0"/>
                  <a:pt x="77" y="0"/>
                  <a:pt x="77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29072" y="2962038"/>
            <a:ext cx="3766493" cy="381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。亮亮图文旗舰店</a:t>
            </a:r>
            <a:r>
              <a:rPr lang="en-US" altLang="zh-CN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https://liangliangtuwen.tmall.com</a:t>
            </a:r>
          </a:p>
          <a:p>
            <a:pPr defTabSz="1216660">
              <a:lnSpc>
                <a:spcPct val="120000"/>
              </a:lnSpc>
              <a:spcBef>
                <a:spcPct val="20000"/>
              </a:spcBef>
            </a:pPr>
            <a:endParaRPr lang="en-US" altLang="zh-CN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905556" y="653721"/>
            <a:ext cx="263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ctr"/>
            <a:r>
              <a:rPr lang="zh-CN" altLang="en-US" sz="2400" b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r>
              <a:rPr lang="zh-CN" alt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en-US" sz="2400" b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135"/>
          <p:cNvSpPr/>
          <p:nvPr/>
        </p:nvSpPr>
        <p:spPr bwMode="auto">
          <a:xfrm flipH="1">
            <a:off x="2482850" y="4568825"/>
            <a:ext cx="533400" cy="752475"/>
          </a:xfrm>
          <a:custGeom>
            <a:avLst/>
            <a:gdLst>
              <a:gd name="T0" fmla="*/ 162607 w 212"/>
              <a:gd name="T1" fmla="*/ 535009 h 300"/>
              <a:gd name="T2" fmla="*/ 128573 w 212"/>
              <a:gd name="T3" fmla="*/ 535009 h 300"/>
              <a:gd name="T4" fmla="*/ 3782 w 212"/>
              <a:gd name="T5" fmla="*/ 599059 h 300"/>
              <a:gd name="T6" fmla="*/ 3782 w 212"/>
              <a:gd name="T7" fmla="*/ 587756 h 300"/>
              <a:gd name="T8" fmla="*/ 3782 w 212"/>
              <a:gd name="T9" fmla="*/ 583988 h 300"/>
              <a:gd name="T10" fmla="*/ 0 w 212"/>
              <a:gd name="T11" fmla="*/ 557615 h 300"/>
              <a:gd name="T12" fmla="*/ 0 w 212"/>
              <a:gd name="T13" fmla="*/ 550079 h 300"/>
              <a:gd name="T14" fmla="*/ 0 w 212"/>
              <a:gd name="T15" fmla="*/ 523706 h 300"/>
              <a:gd name="T16" fmla="*/ 381936 w 212"/>
              <a:gd name="T17" fmla="*/ 0 h 300"/>
              <a:gd name="T18" fmla="*/ 752528 w 212"/>
              <a:gd name="T19" fmla="*/ 403140 h 300"/>
              <a:gd name="T20" fmla="*/ 756309 w 212"/>
              <a:gd name="T21" fmla="*/ 406908 h 300"/>
              <a:gd name="T22" fmla="*/ 756309 w 212"/>
              <a:gd name="T23" fmla="*/ 410676 h 300"/>
              <a:gd name="T24" fmla="*/ 684460 w 212"/>
              <a:gd name="T25" fmla="*/ 791210 h 300"/>
              <a:gd name="T26" fmla="*/ 631518 w 212"/>
              <a:gd name="T27" fmla="*/ 610362 h 300"/>
              <a:gd name="T28" fmla="*/ 567232 w 212"/>
              <a:gd name="T29" fmla="*/ 704554 h 300"/>
              <a:gd name="T30" fmla="*/ 457567 w 212"/>
              <a:gd name="T31" fmla="*/ 1130300 h 300"/>
              <a:gd name="T32" fmla="*/ 162607 w 212"/>
              <a:gd name="T33" fmla="*/ 535009 h 3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2" h="300">
                <a:moveTo>
                  <a:pt x="43" y="142"/>
                </a:moveTo>
                <a:cubicBezTo>
                  <a:pt x="40" y="142"/>
                  <a:pt x="37" y="142"/>
                  <a:pt x="34" y="142"/>
                </a:cubicBezTo>
                <a:cubicBezTo>
                  <a:pt x="21" y="144"/>
                  <a:pt x="10" y="150"/>
                  <a:pt x="1" y="159"/>
                </a:cubicBezTo>
                <a:cubicBezTo>
                  <a:pt x="1" y="158"/>
                  <a:pt x="1" y="157"/>
                  <a:pt x="1" y="156"/>
                </a:cubicBezTo>
                <a:cubicBezTo>
                  <a:pt x="1" y="155"/>
                  <a:pt x="1" y="155"/>
                  <a:pt x="1" y="155"/>
                </a:cubicBezTo>
                <a:cubicBezTo>
                  <a:pt x="0" y="152"/>
                  <a:pt x="0" y="150"/>
                  <a:pt x="0" y="148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3"/>
                  <a:pt x="0" y="141"/>
                  <a:pt x="0" y="139"/>
                </a:cubicBezTo>
                <a:cubicBezTo>
                  <a:pt x="0" y="62"/>
                  <a:pt x="45" y="0"/>
                  <a:pt x="101" y="0"/>
                </a:cubicBezTo>
                <a:cubicBezTo>
                  <a:pt x="147" y="0"/>
                  <a:pt x="189" y="45"/>
                  <a:pt x="199" y="107"/>
                </a:cubicBezTo>
                <a:cubicBezTo>
                  <a:pt x="200" y="108"/>
                  <a:pt x="200" y="108"/>
                  <a:pt x="200" y="108"/>
                </a:cubicBezTo>
                <a:cubicBezTo>
                  <a:pt x="200" y="109"/>
                  <a:pt x="200" y="109"/>
                  <a:pt x="200" y="109"/>
                </a:cubicBezTo>
                <a:cubicBezTo>
                  <a:pt x="201" y="111"/>
                  <a:pt x="212" y="154"/>
                  <a:pt x="181" y="210"/>
                </a:cubicBezTo>
                <a:cubicBezTo>
                  <a:pt x="181" y="208"/>
                  <a:pt x="167" y="164"/>
                  <a:pt x="167" y="162"/>
                </a:cubicBezTo>
                <a:cubicBezTo>
                  <a:pt x="168" y="168"/>
                  <a:pt x="154" y="181"/>
                  <a:pt x="150" y="187"/>
                </a:cubicBezTo>
                <a:cubicBezTo>
                  <a:pt x="137" y="210"/>
                  <a:pt x="126" y="275"/>
                  <a:pt x="121" y="300"/>
                </a:cubicBezTo>
                <a:cubicBezTo>
                  <a:pt x="121" y="300"/>
                  <a:pt x="94" y="134"/>
                  <a:pt x="43" y="142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75" name="Rectangle 13"/>
          <p:cNvSpPr/>
          <p:nvPr/>
        </p:nvSpPr>
        <p:spPr>
          <a:xfrm>
            <a:off x="2576513" y="4316413"/>
            <a:ext cx="376237" cy="231775"/>
          </a:xfrm>
          <a:prstGeom prst="rect">
            <a:avLst/>
          </a:prstGeom>
          <a:solidFill>
            <a:schemeClr val="accent1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2416175"/>
            <a:ext cx="5211764" cy="4518252"/>
            <a:chOff x="0" y="931863"/>
            <a:chExt cx="6503988" cy="5926137"/>
          </a:xfrm>
        </p:grpSpPr>
        <p:sp>
          <p:nvSpPr>
            <p:cNvPr id="66" name="Freeform 133"/>
            <p:cNvSpPr/>
            <p:nvPr/>
          </p:nvSpPr>
          <p:spPr bwMode="auto">
            <a:xfrm flipH="1">
              <a:off x="2263775" y="4545013"/>
              <a:ext cx="998538" cy="1652587"/>
            </a:xfrm>
            <a:custGeom>
              <a:avLst/>
              <a:gdLst>
                <a:gd name="T0" fmla="*/ 7566 w 397"/>
                <a:gd name="T1" fmla="*/ 1009717 h 659"/>
                <a:gd name="T2" fmla="*/ 0 w 397"/>
                <a:gd name="T3" fmla="*/ 1009717 h 659"/>
                <a:gd name="T4" fmla="*/ 0 w 397"/>
                <a:gd name="T5" fmla="*/ 1009717 h 659"/>
                <a:gd name="T6" fmla="*/ 11348 w 397"/>
                <a:gd name="T7" fmla="*/ 1021020 h 659"/>
                <a:gd name="T8" fmla="*/ 15131 w 397"/>
                <a:gd name="T9" fmla="*/ 1062464 h 659"/>
                <a:gd name="T10" fmla="*/ 18914 w 397"/>
                <a:gd name="T11" fmla="*/ 1069999 h 659"/>
                <a:gd name="T12" fmla="*/ 181575 w 397"/>
                <a:gd name="T13" fmla="*/ 1574858 h 659"/>
                <a:gd name="T14" fmla="*/ 348019 w 397"/>
                <a:gd name="T15" fmla="*/ 1092605 h 659"/>
                <a:gd name="T16" fmla="*/ 650644 w 397"/>
                <a:gd name="T17" fmla="*/ 1661513 h 659"/>
                <a:gd name="T18" fmla="*/ 548508 w 397"/>
                <a:gd name="T19" fmla="*/ 2124928 h 659"/>
                <a:gd name="T20" fmla="*/ 760345 w 397"/>
                <a:gd name="T21" fmla="*/ 2482850 h 659"/>
                <a:gd name="T22" fmla="*/ 650644 w 397"/>
                <a:gd name="T23" fmla="*/ 2275632 h 659"/>
                <a:gd name="T24" fmla="*/ 688472 w 397"/>
                <a:gd name="T25" fmla="*/ 1989294 h 659"/>
                <a:gd name="T26" fmla="*/ 866264 w 397"/>
                <a:gd name="T27" fmla="*/ 1740632 h 659"/>
                <a:gd name="T28" fmla="*/ 1028925 w 397"/>
                <a:gd name="T29" fmla="*/ 1454295 h 659"/>
                <a:gd name="T30" fmla="*/ 1059187 w 397"/>
                <a:gd name="T31" fmla="*/ 1363872 h 659"/>
                <a:gd name="T32" fmla="*/ 1161323 w 397"/>
                <a:gd name="T33" fmla="*/ 1823520 h 659"/>
                <a:gd name="T34" fmla="*/ 1229414 w 397"/>
                <a:gd name="T35" fmla="*/ 1529647 h 659"/>
                <a:gd name="T36" fmla="*/ 1399640 w 397"/>
                <a:gd name="T37" fmla="*/ 745985 h 659"/>
                <a:gd name="T38" fmla="*/ 714951 w 397"/>
                <a:gd name="T39" fmla="*/ 0 h 659"/>
                <a:gd name="T40" fmla="*/ 11348 w 397"/>
                <a:gd name="T41" fmla="*/ 956971 h 659"/>
                <a:gd name="T42" fmla="*/ 7566 w 397"/>
                <a:gd name="T43" fmla="*/ 1009717 h 6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97" h="659">
                  <a:moveTo>
                    <a:pt x="2" y="268"/>
                  </a:moveTo>
                  <a:cubicBezTo>
                    <a:pt x="2" y="267"/>
                    <a:pt x="0" y="264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2" y="270"/>
                    <a:pt x="3" y="271"/>
                  </a:cubicBezTo>
                  <a:cubicBezTo>
                    <a:pt x="3" y="275"/>
                    <a:pt x="4" y="278"/>
                    <a:pt x="4" y="282"/>
                  </a:cubicBezTo>
                  <a:cubicBezTo>
                    <a:pt x="5" y="283"/>
                    <a:pt x="5" y="283"/>
                    <a:pt x="5" y="284"/>
                  </a:cubicBezTo>
                  <a:cubicBezTo>
                    <a:pt x="10" y="335"/>
                    <a:pt x="25" y="381"/>
                    <a:pt x="48" y="418"/>
                  </a:cubicBezTo>
                  <a:cubicBezTo>
                    <a:pt x="23" y="377"/>
                    <a:pt x="37" y="299"/>
                    <a:pt x="92" y="290"/>
                  </a:cubicBezTo>
                  <a:cubicBezTo>
                    <a:pt x="158" y="280"/>
                    <a:pt x="169" y="399"/>
                    <a:pt x="172" y="441"/>
                  </a:cubicBezTo>
                  <a:cubicBezTo>
                    <a:pt x="174" y="484"/>
                    <a:pt x="145" y="521"/>
                    <a:pt x="145" y="564"/>
                  </a:cubicBezTo>
                  <a:cubicBezTo>
                    <a:pt x="145" y="613"/>
                    <a:pt x="170" y="653"/>
                    <a:pt x="201" y="659"/>
                  </a:cubicBezTo>
                  <a:cubicBezTo>
                    <a:pt x="187" y="656"/>
                    <a:pt x="174" y="616"/>
                    <a:pt x="172" y="604"/>
                  </a:cubicBezTo>
                  <a:cubicBezTo>
                    <a:pt x="168" y="580"/>
                    <a:pt x="175" y="551"/>
                    <a:pt x="182" y="528"/>
                  </a:cubicBezTo>
                  <a:cubicBezTo>
                    <a:pt x="190" y="501"/>
                    <a:pt x="211" y="483"/>
                    <a:pt x="229" y="462"/>
                  </a:cubicBezTo>
                  <a:cubicBezTo>
                    <a:pt x="247" y="440"/>
                    <a:pt x="262" y="414"/>
                    <a:pt x="272" y="386"/>
                  </a:cubicBezTo>
                  <a:cubicBezTo>
                    <a:pt x="275" y="378"/>
                    <a:pt x="278" y="370"/>
                    <a:pt x="280" y="362"/>
                  </a:cubicBezTo>
                  <a:cubicBezTo>
                    <a:pt x="284" y="420"/>
                    <a:pt x="307" y="484"/>
                    <a:pt x="307" y="484"/>
                  </a:cubicBezTo>
                  <a:cubicBezTo>
                    <a:pt x="299" y="437"/>
                    <a:pt x="325" y="406"/>
                    <a:pt x="325" y="406"/>
                  </a:cubicBezTo>
                  <a:cubicBezTo>
                    <a:pt x="397" y="291"/>
                    <a:pt x="370" y="198"/>
                    <a:pt x="370" y="198"/>
                  </a:cubicBezTo>
                  <a:cubicBezTo>
                    <a:pt x="351" y="85"/>
                    <a:pt x="277" y="0"/>
                    <a:pt x="189" y="0"/>
                  </a:cubicBezTo>
                  <a:cubicBezTo>
                    <a:pt x="87" y="0"/>
                    <a:pt x="3" y="114"/>
                    <a:pt x="3" y="254"/>
                  </a:cubicBezTo>
                  <a:cubicBezTo>
                    <a:pt x="3" y="258"/>
                    <a:pt x="2" y="263"/>
                    <a:pt x="2" y="26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Roboto Condensed Light" charset="0"/>
                <a:ea typeface="Roboto Condensed Light" charset="0"/>
                <a:cs typeface="Roboto Condensed Light" charset="0"/>
              </a:endParaRPr>
            </a:p>
          </p:txBody>
        </p:sp>
        <p:sp>
          <p:nvSpPr>
            <p:cNvPr id="67" name="Freeform 134"/>
            <p:cNvSpPr/>
            <p:nvPr/>
          </p:nvSpPr>
          <p:spPr bwMode="auto">
            <a:xfrm flipH="1">
              <a:off x="2352675" y="4530725"/>
              <a:ext cx="812800" cy="1041400"/>
            </a:xfrm>
            <a:custGeom>
              <a:avLst/>
              <a:gdLst>
                <a:gd name="T0" fmla="*/ 581760 w 324"/>
                <a:gd name="T1" fmla="*/ 0 h 415"/>
                <a:gd name="T2" fmla="*/ 1148410 w 324"/>
                <a:gd name="T3" fmla="*/ 648083 h 415"/>
                <a:gd name="T4" fmla="*/ 1152187 w 324"/>
                <a:gd name="T5" fmla="*/ 655619 h 415"/>
                <a:gd name="T6" fmla="*/ 1152187 w 324"/>
                <a:gd name="T7" fmla="*/ 663154 h 415"/>
                <a:gd name="T8" fmla="*/ 1042635 w 324"/>
                <a:gd name="T9" fmla="*/ 1273558 h 415"/>
                <a:gd name="T10" fmla="*/ 963304 w 324"/>
                <a:gd name="T11" fmla="*/ 983428 h 415"/>
                <a:gd name="T12" fmla="*/ 868863 w 324"/>
                <a:gd name="T13" fmla="*/ 1137913 h 415"/>
                <a:gd name="T14" fmla="*/ 642203 w 324"/>
                <a:gd name="T15" fmla="*/ 1552384 h 415"/>
                <a:gd name="T16" fmla="*/ 630870 w 324"/>
                <a:gd name="T17" fmla="*/ 1563688 h 415"/>
                <a:gd name="T18" fmla="*/ 630870 w 324"/>
                <a:gd name="T19" fmla="*/ 1541080 h 415"/>
                <a:gd name="T20" fmla="*/ 245548 w 324"/>
                <a:gd name="T21" fmla="*/ 859086 h 415"/>
                <a:gd name="T22" fmla="*/ 196439 w 324"/>
                <a:gd name="T23" fmla="*/ 862854 h 415"/>
                <a:gd name="T24" fmla="*/ 7555 w 324"/>
                <a:gd name="T25" fmla="*/ 964588 h 415"/>
                <a:gd name="T26" fmla="*/ 3778 w 324"/>
                <a:gd name="T27" fmla="*/ 945749 h 415"/>
                <a:gd name="T28" fmla="*/ 3778 w 324"/>
                <a:gd name="T29" fmla="*/ 938213 h 415"/>
                <a:gd name="T30" fmla="*/ 0 w 324"/>
                <a:gd name="T31" fmla="*/ 900534 h 415"/>
                <a:gd name="T32" fmla="*/ 0 w 324"/>
                <a:gd name="T33" fmla="*/ 889230 h 415"/>
                <a:gd name="T34" fmla="*/ 0 w 324"/>
                <a:gd name="T35" fmla="*/ 840247 h 415"/>
                <a:gd name="T36" fmla="*/ 581760 w 324"/>
                <a:gd name="T37" fmla="*/ 0 h 4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24" h="415">
                  <a:moveTo>
                    <a:pt x="154" y="0"/>
                  </a:moveTo>
                  <a:cubicBezTo>
                    <a:pt x="225" y="0"/>
                    <a:pt x="288" y="73"/>
                    <a:pt x="304" y="172"/>
                  </a:cubicBezTo>
                  <a:cubicBezTo>
                    <a:pt x="305" y="174"/>
                    <a:pt x="305" y="174"/>
                    <a:pt x="305" y="174"/>
                  </a:cubicBezTo>
                  <a:cubicBezTo>
                    <a:pt x="305" y="176"/>
                    <a:pt x="305" y="176"/>
                    <a:pt x="305" y="176"/>
                  </a:cubicBezTo>
                  <a:cubicBezTo>
                    <a:pt x="306" y="179"/>
                    <a:pt x="324" y="248"/>
                    <a:pt x="276" y="338"/>
                  </a:cubicBezTo>
                  <a:cubicBezTo>
                    <a:pt x="276" y="335"/>
                    <a:pt x="256" y="263"/>
                    <a:pt x="255" y="261"/>
                  </a:cubicBezTo>
                  <a:cubicBezTo>
                    <a:pt x="256" y="270"/>
                    <a:pt x="235" y="292"/>
                    <a:pt x="230" y="302"/>
                  </a:cubicBezTo>
                  <a:cubicBezTo>
                    <a:pt x="209" y="338"/>
                    <a:pt x="198" y="379"/>
                    <a:pt x="170" y="412"/>
                  </a:cubicBezTo>
                  <a:cubicBezTo>
                    <a:pt x="169" y="413"/>
                    <a:pt x="168" y="414"/>
                    <a:pt x="167" y="415"/>
                  </a:cubicBezTo>
                  <a:cubicBezTo>
                    <a:pt x="167" y="413"/>
                    <a:pt x="167" y="411"/>
                    <a:pt x="167" y="409"/>
                  </a:cubicBezTo>
                  <a:cubicBezTo>
                    <a:pt x="159" y="260"/>
                    <a:pt x="107" y="228"/>
                    <a:pt x="65" y="228"/>
                  </a:cubicBezTo>
                  <a:cubicBezTo>
                    <a:pt x="61" y="228"/>
                    <a:pt x="57" y="229"/>
                    <a:pt x="52" y="229"/>
                  </a:cubicBezTo>
                  <a:cubicBezTo>
                    <a:pt x="33" y="232"/>
                    <a:pt x="15" y="242"/>
                    <a:pt x="2" y="256"/>
                  </a:cubicBezTo>
                  <a:cubicBezTo>
                    <a:pt x="2" y="254"/>
                    <a:pt x="1" y="253"/>
                    <a:pt x="1" y="251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46"/>
                    <a:pt x="1" y="242"/>
                    <a:pt x="0" y="239"/>
                  </a:cubicBezTo>
                  <a:cubicBezTo>
                    <a:pt x="0" y="239"/>
                    <a:pt x="0" y="236"/>
                    <a:pt x="0" y="236"/>
                  </a:cubicBezTo>
                  <a:cubicBezTo>
                    <a:pt x="0" y="231"/>
                    <a:pt x="0" y="227"/>
                    <a:pt x="0" y="223"/>
                  </a:cubicBezTo>
                  <a:cubicBezTo>
                    <a:pt x="0" y="100"/>
                    <a:pt x="69" y="0"/>
                    <a:pt x="154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Roboto Condensed Light" charset="0"/>
                <a:ea typeface="Roboto Condensed Light" charset="0"/>
                <a:cs typeface="Roboto Condensed Light" charset="0"/>
              </a:endParaRPr>
            </a:p>
          </p:txBody>
        </p:sp>
        <p:sp>
          <p:nvSpPr>
            <p:cNvPr id="69" name="Freeform 107"/>
            <p:cNvSpPr/>
            <p:nvPr/>
          </p:nvSpPr>
          <p:spPr bwMode="auto">
            <a:xfrm flipH="1">
              <a:off x="1739900" y="3314700"/>
              <a:ext cx="966788" cy="1547813"/>
            </a:xfrm>
            <a:custGeom>
              <a:avLst/>
              <a:gdLst>
                <a:gd name="T0" fmla="*/ 483549 w 10000"/>
                <a:gd name="T1" fmla="*/ 0 h 10086"/>
                <a:gd name="T2" fmla="*/ 967098 w 10000"/>
                <a:gd name="T3" fmla="*/ 492712 h 10086"/>
                <a:gd name="T4" fmla="*/ 967098 w 10000"/>
                <a:gd name="T5" fmla="*/ 505138 h 10086"/>
                <a:gd name="T6" fmla="*/ 967098 w 10000"/>
                <a:gd name="T7" fmla="*/ 505138 h 10086"/>
                <a:gd name="T8" fmla="*/ 657143 w 10000"/>
                <a:gd name="T9" fmla="*/ 1487494 h 10086"/>
                <a:gd name="T10" fmla="*/ 641670 w 10000"/>
                <a:gd name="T11" fmla="*/ 1506056 h 10086"/>
                <a:gd name="T12" fmla="*/ 641670 w 10000"/>
                <a:gd name="T13" fmla="*/ 1506056 h 10086"/>
                <a:gd name="T14" fmla="*/ 641670 w 10000"/>
                <a:gd name="T15" fmla="*/ 1506056 h 10086"/>
                <a:gd name="T16" fmla="*/ 570298 w 10000"/>
                <a:gd name="T17" fmla="*/ 1533974 h 10086"/>
                <a:gd name="T18" fmla="*/ 511401 w 10000"/>
                <a:gd name="T19" fmla="*/ 1286084 h 10086"/>
                <a:gd name="T20" fmla="*/ 378135 w 10000"/>
                <a:gd name="T21" fmla="*/ 963796 h 10086"/>
                <a:gd name="T22" fmla="*/ 378135 w 10000"/>
                <a:gd name="T23" fmla="*/ 960728 h 10086"/>
                <a:gd name="T24" fmla="*/ 130171 w 10000"/>
                <a:gd name="T25" fmla="*/ 818068 h 10086"/>
                <a:gd name="T26" fmla="*/ 0 w 10000"/>
                <a:gd name="T27" fmla="*/ 486576 h 10086"/>
                <a:gd name="T28" fmla="*/ 483549 w 10000"/>
                <a:gd name="T29" fmla="*/ 0 h 1008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rgbClr val="D44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Freeform 107"/>
            <p:cNvSpPr/>
            <p:nvPr/>
          </p:nvSpPr>
          <p:spPr bwMode="auto">
            <a:xfrm>
              <a:off x="2862263" y="3314700"/>
              <a:ext cx="966787" cy="1547813"/>
            </a:xfrm>
            <a:custGeom>
              <a:avLst/>
              <a:gdLst>
                <a:gd name="T0" fmla="*/ 483549 w 10000"/>
                <a:gd name="T1" fmla="*/ 0 h 10086"/>
                <a:gd name="T2" fmla="*/ 967098 w 10000"/>
                <a:gd name="T3" fmla="*/ 492712 h 10086"/>
                <a:gd name="T4" fmla="*/ 967098 w 10000"/>
                <a:gd name="T5" fmla="*/ 505138 h 10086"/>
                <a:gd name="T6" fmla="*/ 967098 w 10000"/>
                <a:gd name="T7" fmla="*/ 505138 h 10086"/>
                <a:gd name="T8" fmla="*/ 657143 w 10000"/>
                <a:gd name="T9" fmla="*/ 1487494 h 10086"/>
                <a:gd name="T10" fmla="*/ 641670 w 10000"/>
                <a:gd name="T11" fmla="*/ 1506056 h 10086"/>
                <a:gd name="T12" fmla="*/ 641670 w 10000"/>
                <a:gd name="T13" fmla="*/ 1506056 h 10086"/>
                <a:gd name="T14" fmla="*/ 641670 w 10000"/>
                <a:gd name="T15" fmla="*/ 1506056 h 10086"/>
                <a:gd name="T16" fmla="*/ 570298 w 10000"/>
                <a:gd name="T17" fmla="*/ 1533974 h 10086"/>
                <a:gd name="T18" fmla="*/ 511401 w 10000"/>
                <a:gd name="T19" fmla="*/ 1286084 h 10086"/>
                <a:gd name="T20" fmla="*/ 378135 w 10000"/>
                <a:gd name="T21" fmla="*/ 963796 h 10086"/>
                <a:gd name="T22" fmla="*/ 378135 w 10000"/>
                <a:gd name="T23" fmla="*/ 960728 h 10086"/>
                <a:gd name="T24" fmla="*/ 130171 w 10000"/>
                <a:gd name="T25" fmla="*/ 818068 h 10086"/>
                <a:gd name="T26" fmla="*/ 0 w 10000"/>
                <a:gd name="T27" fmla="*/ 486576 h 10086"/>
                <a:gd name="T28" fmla="*/ 483549 w 10000"/>
                <a:gd name="T29" fmla="*/ 0 h 1008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rgbClr val="D44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Freeform 108"/>
            <p:cNvSpPr/>
            <p:nvPr/>
          </p:nvSpPr>
          <p:spPr bwMode="auto">
            <a:xfrm>
              <a:off x="1863725" y="931863"/>
              <a:ext cx="1847850" cy="3384550"/>
            </a:xfrm>
            <a:custGeom>
              <a:avLst/>
              <a:gdLst>
                <a:gd name="T0" fmla="*/ 2147483646 w 596"/>
                <a:gd name="T1" fmla="*/ 2147483646 h 1092"/>
                <a:gd name="T2" fmla="*/ 1856759027 w 596"/>
                <a:gd name="T3" fmla="*/ 2147483646 h 1092"/>
                <a:gd name="T4" fmla="*/ 245233553 w 596"/>
                <a:gd name="T5" fmla="*/ 2147483646 h 1092"/>
                <a:gd name="T6" fmla="*/ 2147483646 w 596"/>
                <a:gd name="T7" fmla="*/ 0 h 1092"/>
                <a:gd name="T8" fmla="*/ 2147483646 w 596"/>
                <a:gd name="T9" fmla="*/ 0 h 1092"/>
                <a:gd name="T10" fmla="*/ 2147483646 w 596"/>
                <a:gd name="T11" fmla="*/ 2147483646 h 1092"/>
                <a:gd name="T12" fmla="*/ 2147483646 w 596"/>
                <a:gd name="T13" fmla="*/ 2147483646 h 1092"/>
                <a:gd name="T14" fmla="*/ 2147483646 w 596"/>
                <a:gd name="T15" fmla="*/ 2147483646 h 10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6" h="1092">
                  <a:moveTo>
                    <a:pt x="298" y="1092"/>
                  </a:moveTo>
                  <a:cubicBezTo>
                    <a:pt x="159" y="1092"/>
                    <a:pt x="159" y="1092"/>
                    <a:pt x="159" y="1092"/>
                  </a:cubicBezTo>
                  <a:cubicBezTo>
                    <a:pt x="31" y="824"/>
                    <a:pt x="21" y="513"/>
                    <a:pt x="21" y="513"/>
                  </a:cubicBezTo>
                  <a:cubicBezTo>
                    <a:pt x="0" y="212"/>
                    <a:pt x="298" y="0"/>
                    <a:pt x="298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596" y="212"/>
                    <a:pt x="575" y="513"/>
                  </a:cubicBezTo>
                  <a:cubicBezTo>
                    <a:pt x="575" y="513"/>
                    <a:pt x="566" y="824"/>
                    <a:pt x="437" y="1092"/>
                  </a:cubicBezTo>
                  <a:lnTo>
                    <a:pt x="298" y="109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Oval 113"/>
            <p:cNvSpPr>
              <a:spLocks noChangeArrowheads="1"/>
            </p:cNvSpPr>
            <p:nvPr/>
          </p:nvSpPr>
          <p:spPr bwMode="auto">
            <a:xfrm>
              <a:off x="2482850" y="2003425"/>
              <a:ext cx="617538" cy="601663"/>
            </a:xfrm>
            <a:prstGeom prst="ellipse">
              <a:avLst/>
            </a:prstGeom>
            <a:solidFill>
              <a:schemeClr val="accent1">
                <a:lumMod val="50000"/>
                <a:alpha val="77000"/>
              </a:schemeClr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Roboto Condensed Light" charset="0"/>
                <a:ea typeface="Roboto Condensed Light" charset="0"/>
                <a:cs typeface="Roboto Condensed Light" charset="0"/>
              </a:endParaRPr>
            </a:p>
          </p:txBody>
        </p:sp>
        <p:sp>
          <p:nvSpPr>
            <p:cNvPr id="73" name="Oval 116"/>
            <p:cNvSpPr>
              <a:spLocks noChangeArrowheads="1"/>
            </p:cNvSpPr>
            <p:nvPr/>
          </p:nvSpPr>
          <p:spPr bwMode="auto">
            <a:xfrm>
              <a:off x="2606675" y="2792413"/>
              <a:ext cx="369888" cy="384175"/>
            </a:xfrm>
            <a:prstGeom prst="ellipse">
              <a:avLst/>
            </a:prstGeom>
            <a:solidFill>
              <a:schemeClr val="accent1">
                <a:lumMod val="50000"/>
                <a:alpha val="77000"/>
              </a:schemeClr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Roboto Condensed Light" charset="0"/>
                <a:ea typeface="Roboto Condensed Light" charset="0"/>
                <a:cs typeface="Roboto Condensed Light" charset="0"/>
              </a:endParaRPr>
            </a:p>
          </p:txBody>
        </p:sp>
        <p:sp>
          <p:nvSpPr>
            <p:cNvPr id="74" name="Oval 119"/>
            <p:cNvSpPr>
              <a:spLocks noChangeArrowheads="1"/>
            </p:cNvSpPr>
            <p:nvPr/>
          </p:nvSpPr>
          <p:spPr bwMode="auto">
            <a:xfrm>
              <a:off x="2678113" y="3363913"/>
              <a:ext cx="228600" cy="222250"/>
            </a:xfrm>
            <a:prstGeom prst="ellipse">
              <a:avLst/>
            </a:prstGeom>
            <a:solidFill>
              <a:schemeClr val="accent1">
                <a:lumMod val="50000"/>
                <a:alpha val="77000"/>
              </a:schemeClr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Roboto Condensed Light" charset="0"/>
                <a:ea typeface="Roboto Condensed Light" charset="0"/>
                <a:cs typeface="Roboto Condensed Light" charset="0"/>
              </a:endParaRPr>
            </a:p>
          </p:txBody>
        </p:sp>
        <p:sp>
          <p:nvSpPr>
            <p:cNvPr id="76" name="任意多边形 75"/>
            <p:cNvSpPr/>
            <p:nvPr/>
          </p:nvSpPr>
          <p:spPr bwMode="auto">
            <a:xfrm>
              <a:off x="0" y="5608638"/>
              <a:ext cx="6503988" cy="1249362"/>
            </a:xfrm>
            <a:custGeom>
              <a:avLst/>
              <a:gdLst>
                <a:gd name="connsiteX0" fmla="*/ 1432908 w 6503892"/>
                <a:gd name="connsiteY0" fmla="*/ 0 h 1249462"/>
                <a:gd name="connsiteX1" fmla="*/ 1463903 w 6503892"/>
                <a:gd name="connsiteY1" fmla="*/ 0 h 1249462"/>
                <a:gd name="connsiteX2" fmla="*/ 1494898 w 6503892"/>
                <a:gd name="connsiteY2" fmla="*/ 0 h 1249462"/>
                <a:gd name="connsiteX3" fmla="*/ 1525055 w 6503892"/>
                <a:gd name="connsiteY3" fmla="*/ 3028 h 1249462"/>
                <a:gd name="connsiteX4" fmla="*/ 1556050 w 6503892"/>
                <a:gd name="connsiteY4" fmla="*/ 5046 h 1249462"/>
                <a:gd name="connsiteX5" fmla="*/ 1587045 w 6503892"/>
                <a:gd name="connsiteY5" fmla="*/ 9083 h 1249462"/>
                <a:gd name="connsiteX6" fmla="*/ 1617203 w 6503892"/>
                <a:gd name="connsiteY6" fmla="*/ 16148 h 1249462"/>
                <a:gd name="connsiteX7" fmla="*/ 1647360 w 6503892"/>
                <a:gd name="connsiteY7" fmla="*/ 22203 h 1249462"/>
                <a:gd name="connsiteX8" fmla="*/ 1676680 w 6503892"/>
                <a:gd name="connsiteY8" fmla="*/ 30276 h 1249462"/>
                <a:gd name="connsiteX9" fmla="*/ 1706000 w 6503892"/>
                <a:gd name="connsiteY9" fmla="*/ 40368 h 1249462"/>
                <a:gd name="connsiteX10" fmla="*/ 1734481 w 6503892"/>
                <a:gd name="connsiteY10" fmla="*/ 50460 h 1249462"/>
                <a:gd name="connsiteX11" fmla="*/ 1762963 w 6503892"/>
                <a:gd name="connsiteY11" fmla="*/ 62571 h 1249462"/>
                <a:gd name="connsiteX12" fmla="*/ 1790607 w 6503892"/>
                <a:gd name="connsiteY12" fmla="*/ 75691 h 1249462"/>
                <a:gd name="connsiteX13" fmla="*/ 1818252 w 6503892"/>
                <a:gd name="connsiteY13" fmla="*/ 89819 h 1249462"/>
                <a:gd name="connsiteX14" fmla="*/ 1845058 w 6503892"/>
                <a:gd name="connsiteY14" fmla="*/ 104957 h 1249462"/>
                <a:gd name="connsiteX15" fmla="*/ 1871865 w 6503892"/>
                <a:gd name="connsiteY15" fmla="*/ 121105 h 1249462"/>
                <a:gd name="connsiteX16" fmla="*/ 1897834 w 6503892"/>
                <a:gd name="connsiteY16" fmla="*/ 137252 h 1249462"/>
                <a:gd name="connsiteX17" fmla="*/ 1923802 w 6503892"/>
                <a:gd name="connsiteY17" fmla="*/ 156427 h 1249462"/>
                <a:gd name="connsiteX18" fmla="*/ 1948096 w 6503892"/>
                <a:gd name="connsiteY18" fmla="*/ 174592 h 1249462"/>
                <a:gd name="connsiteX19" fmla="*/ 1972389 w 6503892"/>
                <a:gd name="connsiteY19" fmla="*/ 194777 h 1249462"/>
                <a:gd name="connsiteX20" fmla="*/ 1996683 w 6503892"/>
                <a:gd name="connsiteY20" fmla="*/ 215970 h 1249462"/>
                <a:gd name="connsiteX21" fmla="*/ 2018463 w 6503892"/>
                <a:gd name="connsiteY21" fmla="*/ 238172 h 1249462"/>
                <a:gd name="connsiteX22" fmla="*/ 2041919 w 6503892"/>
                <a:gd name="connsiteY22" fmla="*/ 261384 h 1249462"/>
                <a:gd name="connsiteX23" fmla="*/ 2062861 w 6503892"/>
                <a:gd name="connsiteY23" fmla="*/ 283586 h 1249462"/>
                <a:gd name="connsiteX24" fmla="*/ 2085479 w 6503892"/>
                <a:gd name="connsiteY24" fmla="*/ 308817 h 1249462"/>
                <a:gd name="connsiteX25" fmla="*/ 2104747 w 6503892"/>
                <a:gd name="connsiteY25" fmla="*/ 335056 h 1249462"/>
                <a:gd name="connsiteX26" fmla="*/ 2124852 w 6503892"/>
                <a:gd name="connsiteY26" fmla="*/ 360286 h 1249462"/>
                <a:gd name="connsiteX27" fmla="*/ 2144119 w 6503892"/>
                <a:gd name="connsiteY27" fmla="*/ 387534 h 1249462"/>
                <a:gd name="connsiteX28" fmla="*/ 2162548 w 6503892"/>
                <a:gd name="connsiteY28" fmla="*/ 414783 h 1249462"/>
                <a:gd name="connsiteX29" fmla="*/ 2180140 w 6503892"/>
                <a:gd name="connsiteY29" fmla="*/ 444050 h 1249462"/>
                <a:gd name="connsiteX30" fmla="*/ 2196894 w 6503892"/>
                <a:gd name="connsiteY30" fmla="*/ 473317 h 1249462"/>
                <a:gd name="connsiteX31" fmla="*/ 2212810 w 6503892"/>
                <a:gd name="connsiteY31" fmla="*/ 502584 h 1249462"/>
                <a:gd name="connsiteX32" fmla="*/ 2227889 w 6503892"/>
                <a:gd name="connsiteY32" fmla="*/ 532860 h 1249462"/>
                <a:gd name="connsiteX33" fmla="*/ 2242130 w 6503892"/>
                <a:gd name="connsiteY33" fmla="*/ 564145 h 1249462"/>
                <a:gd name="connsiteX34" fmla="*/ 2284015 w 6503892"/>
                <a:gd name="connsiteY34" fmla="*/ 566163 h 1249462"/>
                <a:gd name="connsiteX35" fmla="*/ 2325063 w 6503892"/>
                <a:gd name="connsiteY35" fmla="*/ 572219 h 1249462"/>
                <a:gd name="connsiteX36" fmla="*/ 2366110 w 6503892"/>
                <a:gd name="connsiteY36" fmla="*/ 580292 h 1249462"/>
                <a:gd name="connsiteX37" fmla="*/ 2406320 w 6503892"/>
                <a:gd name="connsiteY37" fmla="*/ 589375 h 1249462"/>
                <a:gd name="connsiteX38" fmla="*/ 2428101 w 6503892"/>
                <a:gd name="connsiteY38" fmla="*/ 577265 h 1249462"/>
                <a:gd name="connsiteX39" fmla="*/ 2449881 w 6503892"/>
                <a:gd name="connsiteY39" fmla="*/ 564145 h 1249462"/>
                <a:gd name="connsiteX40" fmla="*/ 2473337 w 6503892"/>
                <a:gd name="connsiteY40" fmla="*/ 553044 h 1249462"/>
                <a:gd name="connsiteX41" fmla="*/ 2496792 w 6503892"/>
                <a:gd name="connsiteY41" fmla="*/ 542952 h 1249462"/>
                <a:gd name="connsiteX42" fmla="*/ 2521086 w 6503892"/>
                <a:gd name="connsiteY42" fmla="*/ 531851 h 1249462"/>
                <a:gd name="connsiteX43" fmla="*/ 2544541 w 6503892"/>
                <a:gd name="connsiteY43" fmla="*/ 523777 h 1249462"/>
                <a:gd name="connsiteX44" fmla="*/ 2568835 w 6503892"/>
                <a:gd name="connsiteY44" fmla="*/ 514694 h 1249462"/>
                <a:gd name="connsiteX45" fmla="*/ 2593128 w 6503892"/>
                <a:gd name="connsiteY45" fmla="*/ 507630 h 1249462"/>
                <a:gd name="connsiteX46" fmla="*/ 2617422 w 6503892"/>
                <a:gd name="connsiteY46" fmla="*/ 501574 h 1249462"/>
                <a:gd name="connsiteX47" fmla="*/ 2642553 w 6503892"/>
                <a:gd name="connsiteY47" fmla="*/ 495519 h 1249462"/>
                <a:gd name="connsiteX48" fmla="*/ 2668522 w 6503892"/>
                <a:gd name="connsiteY48" fmla="*/ 490473 h 1249462"/>
                <a:gd name="connsiteX49" fmla="*/ 2693653 w 6503892"/>
                <a:gd name="connsiteY49" fmla="*/ 486436 h 1249462"/>
                <a:gd name="connsiteX50" fmla="*/ 2718784 w 6503892"/>
                <a:gd name="connsiteY50" fmla="*/ 482400 h 1249462"/>
                <a:gd name="connsiteX51" fmla="*/ 2744753 w 6503892"/>
                <a:gd name="connsiteY51" fmla="*/ 481390 h 1249462"/>
                <a:gd name="connsiteX52" fmla="*/ 2770722 w 6503892"/>
                <a:gd name="connsiteY52" fmla="*/ 479372 h 1249462"/>
                <a:gd name="connsiteX53" fmla="*/ 2797528 w 6503892"/>
                <a:gd name="connsiteY53" fmla="*/ 478363 h 1249462"/>
                <a:gd name="connsiteX54" fmla="*/ 2831036 w 6503892"/>
                <a:gd name="connsiteY54" fmla="*/ 479372 h 1249462"/>
                <a:gd name="connsiteX55" fmla="*/ 2862869 w 6503892"/>
                <a:gd name="connsiteY55" fmla="*/ 481390 h 1249462"/>
                <a:gd name="connsiteX56" fmla="*/ 2896377 w 6503892"/>
                <a:gd name="connsiteY56" fmla="*/ 485427 h 1249462"/>
                <a:gd name="connsiteX57" fmla="*/ 2928210 w 6503892"/>
                <a:gd name="connsiteY57" fmla="*/ 490473 h 1249462"/>
                <a:gd name="connsiteX58" fmla="*/ 2960043 w 6503892"/>
                <a:gd name="connsiteY58" fmla="*/ 485427 h 1249462"/>
                <a:gd name="connsiteX59" fmla="*/ 2993551 w 6503892"/>
                <a:gd name="connsiteY59" fmla="*/ 481390 h 1249462"/>
                <a:gd name="connsiteX60" fmla="*/ 3026222 w 6503892"/>
                <a:gd name="connsiteY60" fmla="*/ 479372 h 1249462"/>
                <a:gd name="connsiteX61" fmla="*/ 3059730 w 6503892"/>
                <a:gd name="connsiteY61" fmla="*/ 478363 h 1249462"/>
                <a:gd name="connsiteX62" fmla="*/ 3084861 w 6503892"/>
                <a:gd name="connsiteY62" fmla="*/ 479372 h 1249462"/>
                <a:gd name="connsiteX63" fmla="*/ 3111667 w 6503892"/>
                <a:gd name="connsiteY63" fmla="*/ 481390 h 1249462"/>
                <a:gd name="connsiteX64" fmla="*/ 3136799 w 6503892"/>
                <a:gd name="connsiteY64" fmla="*/ 482400 h 1249462"/>
                <a:gd name="connsiteX65" fmla="*/ 3162767 w 6503892"/>
                <a:gd name="connsiteY65" fmla="*/ 486436 h 1249462"/>
                <a:gd name="connsiteX66" fmla="*/ 3187899 w 6503892"/>
                <a:gd name="connsiteY66" fmla="*/ 490473 h 1249462"/>
                <a:gd name="connsiteX67" fmla="*/ 3213867 w 6503892"/>
                <a:gd name="connsiteY67" fmla="*/ 495519 h 1249462"/>
                <a:gd name="connsiteX68" fmla="*/ 3238998 w 6503892"/>
                <a:gd name="connsiteY68" fmla="*/ 501574 h 1249462"/>
                <a:gd name="connsiteX69" fmla="*/ 3263292 w 6503892"/>
                <a:gd name="connsiteY69" fmla="*/ 507630 h 1249462"/>
                <a:gd name="connsiteX70" fmla="*/ 3287585 w 6503892"/>
                <a:gd name="connsiteY70" fmla="*/ 514694 h 1249462"/>
                <a:gd name="connsiteX71" fmla="*/ 3311879 w 6503892"/>
                <a:gd name="connsiteY71" fmla="*/ 523777 h 1249462"/>
                <a:gd name="connsiteX72" fmla="*/ 3336172 w 6503892"/>
                <a:gd name="connsiteY72" fmla="*/ 531851 h 1249462"/>
                <a:gd name="connsiteX73" fmla="*/ 3359628 w 6503892"/>
                <a:gd name="connsiteY73" fmla="*/ 542952 h 1249462"/>
                <a:gd name="connsiteX74" fmla="*/ 3383084 w 6503892"/>
                <a:gd name="connsiteY74" fmla="*/ 553044 h 1249462"/>
                <a:gd name="connsiteX75" fmla="*/ 3405702 w 6503892"/>
                <a:gd name="connsiteY75" fmla="*/ 564145 h 1249462"/>
                <a:gd name="connsiteX76" fmla="*/ 3428320 w 6503892"/>
                <a:gd name="connsiteY76" fmla="*/ 577265 h 1249462"/>
                <a:gd name="connsiteX77" fmla="*/ 3450100 w 6503892"/>
                <a:gd name="connsiteY77" fmla="*/ 589375 h 1249462"/>
                <a:gd name="connsiteX78" fmla="*/ 3491148 w 6503892"/>
                <a:gd name="connsiteY78" fmla="*/ 580292 h 1249462"/>
                <a:gd name="connsiteX79" fmla="*/ 3531357 w 6503892"/>
                <a:gd name="connsiteY79" fmla="*/ 572219 h 1249462"/>
                <a:gd name="connsiteX80" fmla="*/ 3571567 w 6503892"/>
                <a:gd name="connsiteY80" fmla="*/ 566163 h 1249462"/>
                <a:gd name="connsiteX81" fmla="*/ 3614290 w 6503892"/>
                <a:gd name="connsiteY81" fmla="*/ 564145 h 1249462"/>
                <a:gd name="connsiteX82" fmla="*/ 3628531 w 6503892"/>
                <a:gd name="connsiteY82" fmla="*/ 532860 h 1249462"/>
                <a:gd name="connsiteX83" fmla="*/ 3643610 w 6503892"/>
                <a:gd name="connsiteY83" fmla="*/ 502584 h 1249462"/>
                <a:gd name="connsiteX84" fmla="*/ 3659526 w 6503892"/>
                <a:gd name="connsiteY84" fmla="*/ 473317 h 1249462"/>
                <a:gd name="connsiteX85" fmla="*/ 3676280 w 6503892"/>
                <a:gd name="connsiteY85" fmla="*/ 444050 h 1249462"/>
                <a:gd name="connsiteX86" fmla="*/ 3693872 w 6503892"/>
                <a:gd name="connsiteY86" fmla="*/ 414783 h 1249462"/>
                <a:gd name="connsiteX87" fmla="*/ 3712302 w 6503892"/>
                <a:gd name="connsiteY87" fmla="*/ 387534 h 1249462"/>
                <a:gd name="connsiteX88" fmla="*/ 3731569 w 6503892"/>
                <a:gd name="connsiteY88" fmla="*/ 360286 h 1249462"/>
                <a:gd name="connsiteX89" fmla="*/ 3750836 w 6503892"/>
                <a:gd name="connsiteY89" fmla="*/ 335056 h 1249462"/>
                <a:gd name="connsiteX90" fmla="*/ 3770941 w 6503892"/>
                <a:gd name="connsiteY90" fmla="*/ 308817 h 1249462"/>
                <a:gd name="connsiteX91" fmla="*/ 3793559 w 6503892"/>
                <a:gd name="connsiteY91" fmla="*/ 283586 h 1249462"/>
                <a:gd name="connsiteX92" fmla="*/ 3814502 w 6503892"/>
                <a:gd name="connsiteY92" fmla="*/ 261384 h 1249462"/>
                <a:gd name="connsiteX93" fmla="*/ 3837120 w 6503892"/>
                <a:gd name="connsiteY93" fmla="*/ 238172 h 1249462"/>
                <a:gd name="connsiteX94" fmla="*/ 3860575 w 6503892"/>
                <a:gd name="connsiteY94" fmla="*/ 215970 h 1249462"/>
                <a:gd name="connsiteX95" fmla="*/ 3884031 w 6503892"/>
                <a:gd name="connsiteY95" fmla="*/ 194777 h 1249462"/>
                <a:gd name="connsiteX96" fmla="*/ 3908324 w 6503892"/>
                <a:gd name="connsiteY96" fmla="*/ 174592 h 1249462"/>
                <a:gd name="connsiteX97" fmla="*/ 3933456 w 6503892"/>
                <a:gd name="connsiteY97" fmla="*/ 156427 h 1249462"/>
                <a:gd name="connsiteX98" fmla="*/ 3957749 w 6503892"/>
                <a:gd name="connsiteY98" fmla="*/ 137252 h 1249462"/>
                <a:gd name="connsiteX99" fmla="*/ 3984556 w 6503892"/>
                <a:gd name="connsiteY99" fmla="*/ 121105 h 1249462"/>
                <a:gd name="connsiteX100" fmla="*/ 4011362 w 6503892"/>
                <a:gd name="connsiteY100" fmla="*/ 104957 h 1249462"/>
                <a:gd name="connsiteX101" fmla="*/ 4037331 w 6503892"/>
                <a:gd name="connsiteY101" fmla="*/ 89819 h 1249462"/>
                <a:gd name="connsiteX102" fmla="*/ 4064975 w 6503892"/>
                <a:gd name="connsiteY102" fmla="*/ 75691 h 1249462"/>
                <a:gd name="connsiteX103" fmla="*/ 4092619 w 6503892"/>
                <a:gd name="connsiteY103" fmla="*/ 62571 h 1249462"/>
                <a:gd name="connsiteX104" fmla="*/ 4121939 w 6503892"/>
                <a:gd name="connsiteY104" fmla="*/ 50460 h 1249462"/>
                <a:gd name="connsiteX105" fmla="*/ 4150421 w 6503892"/>
                <a:gd name="connsiteY105" fmla="*/ 40368 h 1249462"/>
                <a:gd name="connsiteX106" fmla="*/ 4178903 w 6503892"/>
                <a:gd name="connsiteY106" fmla="*/ 30276 h 1249462"/>
                <a:gd name="connsiteX107" fmla="*/ 4209060 w 6503892"/>
                <a:gd name="connsiteY107" fmla="*/ 22203 h 1249462"/>
                <a:gd name="connsiteX108" fmla="*/ 4239218 w 6503892"/>
                <a:gd name="connsiteY108" fmla="*/ 16148 h 1249462"/>
                <a:gd name="connsiteX109" fmla="*/ 4268537 w 6503892"/>
                <a:gd name="connsiteY109" fmla="*/ 9083 h 1249462"/>
                <a:gd name="connsiteX110" fmla="*/ 4299532 w 6503892"/>
                <a:gd name="connsiteY110" fmla="*/ 5046 h 1249462"/>
                <a:gd name="connsiteX111" fmla="*/ 4330528 w 6503892"/>
                <a:gd name="connsiteY111" fmla="*/ 3028 h 1249462"/>
                <a:gd name="connsiteX112" fmla="*/ 4361523 w 6503892"/>
                <a:gd name="connsiteY112" fmla="*/ 0 h 1249462"/>
                <a:gd name="connsiteX113" fmla="*/ 4392519 w 6503892"/>
                <a:gd name="connsiteY113" fmla="*/ 0 h 1249462"/>
                <a:gd name="connsiteX114" fmla="*/ 4423513 w 6503892"/>
                <a:gd name="connsiteY114" fmla="*/ 0 h 1249462"/>
                <a:gd name="connsiteX115" fmla="*/ 4453670 w 6503892"/>
                <a:gd name="connsiteY115" fmla="*/ 1009 h 1249462"/>
                <a:gd name="connsiteX116" fmla="*/ 4483827 w 6503892"/>
                <a:gd name="connsiteY116" fmla="*/ 5046 h 1249462"/>
                <a:gd name="connsiteX117" fmla="*/ 4513147 w 6503892"/>
                <a:gd name="connsiteY117" fmla="*/ 9083 h 1249462"/>
                <a:gd name="connsiteX118" fmla="*/ 4543304 w 6503892"/>
                <a:gd name="connsiteY118" fmla="*/ 15138 h 1249462"/>
                <a:gd name="connsiteX119" fmla="*/ 4571786 w 6503892"/>
                <a:gd name="connsiteY119" fmla="*/ 21194 h 1249462"/>
                <a:gd name="connsiteX120" fmla="*/ 4600268 w 6503892"/>
                <a:gd name="connsiteY120" fmla="*/ 29267 h 1249462"/>
                <a:gd name="connsiteX121" fmla="*/ 4629588 w 6503892"/>
                <a:gd name="connsiteY121" fmla="*/ 38350 h 1249462"/>
                <a:gd name="connsiteX122" fmla="*/ 4657232 w 6503892"/>
                <a:gd name="connsiteY122" fmla="*/ 48442 h 1249462"/>
                <a:gd name="connsiteX123" fmla="*/ 4684877 w 6503892"/>
                <a:gd name="connsiteY123" fmla="*/ 58534 h 1249462"/>
                <a:gd name="connsiteX124" fmla="*/ 4711683 w 6503892"/>
                <a:gd name="connsiteY124" fmla="*/ 71654 h 1249462"/>
                <a:gd name="connsiteX125" fmla="*/ 4739327 w 6503892"/>
                <a:gd name="connsiteY125" fmla="*/ 83764 h 1249462"/>
                <a:gd name="connsiteX126" fmla="*/ 4764458 w 6503892"/>
                <a:gd name="connsiteY126" fmla="*/ 98902 h 1249462"/>
                <a:gd name="connsiteX127" fmla="*/ 4791265 w 6503892"/>
                <a:gd name="connsiteY127" fmla="*/ 113031 h 1249462"/>
                <a:gd name="connsiteX128" fmla="*/ 4816396 w 6503892"/>
                <a:gd name="connsiteY128" fmla="*/ 130188 h 1249462"/>
                <a:gd name="connsiteX129" fmla="*/ 4840690 w 6503892"/>
                <a:gd name="connsiteY129" fmla="*/ 146335 h 1249462"/>
                <a:gd name="connsiteX130" fmla="*/ 4864983 w 6503892"/>
                <a:gd name="connsiteY130" fmla="*/ 165510 h 1249462"/>
                <a:gd name="connsiteX131" fmla="*/ 4889276 w 6503892"/>
                <a:gd name="connsiteY131" fmla="*/ 183675 h 1249462"/>
                <a:gd name="connsiteX132" fmla="*/ 4912732 w 6503892"/>
                <a:gd name="connsiteY132" fmla="*/ 203859 h 1249462"/>
                <a:gd name="connsiteX133" fmla="*/ 4936188 w 6503892"/>
                <a:gd name="connsiteY133" fmla="*/ 224043 h 1249462"/>
                <a:gd name="connsiteX134" fmla="*/ 4957968 w 6503892"/>
                <a:gd name="connsiteY134" fmla="*/ 246246 h 1249462"/>
                <a:gd name="connsiteX135" fmla="*/ 4978911 w 6503892"/>
                <a:gd name="connsiteY135" fmla="*/ 267439 h 1249462"/>
                <a:gd name="connsiteX136" fmla="*/ 4999853 w 6503892"/>
                <a:gd name="connsiteY136" fmla="*/ 291660 h 1249462"/>
                <a:gd name="connsiteX137" fmla="*/ 5019958 w 6503892"/>
                <a:gd name="connsiteY137" fmla="*/ 315881 h 1249462"/>
                <a:gd name="connsiteX138" fmla="*/ 5040063 w 6503892"/>
                <a:gd name="connsiteY138" fmla="*/ 340102 h 1249462"/>
                <a:gd name="connsiteX139" fmla="*/ 5059330 w 6503892"/>
                <a:gd name="connsiteY139" fmla="*/ 366341 h 1249462"/>
                <a:gd name="connsiteX140" fmla="*/ 5077760 w 6503892"/>
                <a:gd name="connsiteY140" fmla="*/ 391571 h 1249462"/>
                <a:gd name="connsiteX141" fmla="*/ 5095352 w 6503892"/>
                <a:gd name="connsiteY141" fmla="*/ 419829 h 1249462"/>
                <a:gd name="connsiteX142" fmla="*/ 5112106 w 6503892"/>
                <a:gd name="connsiteY142" fmla="*/ 446068 h 1249462"/>
                <a:gd name="connsiteX143" fmla="*/ 5128022 w 6503892"/>
                <a:gd name="connsiteY143" fmla="*/ 474326 h 1249462"/>
                <a:gd name="connsiteX144" fmla="*/ 5143939 w 6503892"/>
                <a:gd name="connsiteY144" fmla="*/ 503593 h 1249462"/>
                <a:gd name="connsiteX145" fmla="*/ 5158180 w 6503892"/>
                <a:gd name="connsiteY145" fmla="*/ 532860 h 1249462"/>
                <a:gd name="connsiteX146" fmla="*/ 5184986 w 6503892"/>
                <a:gd name="connsiteY146" fmla="*/ 514694 h 1249462"/>
                <a:gd name="connsiteX147" fmla="*/ 5210955 w 6503892"/>
                <a:gd name="connsiteY147" fmla="*/ 495519 h 1249462"/>
                <a:gd name="connsiteX148" fmla="*/ 5238599 w 6503892"/>
                <a:gd name="connsiteY148" fmla="*/ 478363 h 1249462"/>
                <a:gd name="connsiteX149" fmla="*/ 5266243 w 6503892"/>
                <a:gd name="connsiteY149" fmla="*/ 462215 h 1249462"/>
                <a:gd name="connsiteX150" fmla="*/ 5293888 w 6503892"/>
                <a:gd name="connsiteY150" fmla="*/ 448087 h 1249462"/>
                <a:gd name="connsiteX151" fmla="*/ 5323207 w 6503892"/>
                <a:gd name="connsiteY151" fmla="*/ 434967 h 1249462"/>
                <a:gd name="connsiteX152" fmla="*/ 5352527 w 6503892"/>
                <a:gd name="connsiteY152" fmla="*/ 420838 h 1249462"/>
                <a:gd name="connsiteX153" fmla="*/ 5381847 w 6503892"/>
                <a:gd name="connsiteY153" fmla="*/ 410746 h 1249462"/>
                <a:gd name="connsiteX154" fmla="*/ 5412842 w 6503892"/>
                <a:gd name="connsiteY154" fmla="*/ 399645 h 1249462"/>
                <a:gd name="connsiteX155" fmla="*/ 5442161 w 6503892"/>
                <a:gd name="connsiteY155" fmla="*/ 390562 h 1249462"/>
                <a:gd name="connsiteX156" fmla="*/ 5473156 w 6503892"/>
                <a:gd name="connsiteY156" fmla="*/ 383498 h 1249462"/>
                <a:gd name="connsiteX157" fmla="*/ 5504152 w 6503892"/>
                <a:gd name="connsiteY157" fmla="*/ 377442 h 1249462"/>
                <a:gd name="connsiteX158" fmla="*/ 5536822 w 6503892"/>
                <a:gd name="connsiteY158" fmla="*/ 371387 h 1249462"/>
                <a:gd name="connsiteX159" fmla="*/ 5568655 w 6503892"/>
                <a:gd name="connsiteY159" fmla="*/ 369369 h 1249462"/>
                <a:gd name="connsiteX160" fmla="*/ 5600488 w 6503892"/>
                <a:gd name="connsiteY160" fmla="*/ 366341 h 1249462"/>
                <a:gd name="connsiteX161" fmla="*/ 5633996 w 6503892"/>
                <a:gd name="connsiteY161" fmla="*/ 366341 h 1249462"/>
                <a:gd name="connsiteX162" fmla="*/ 5679232 w 6503892"/>
                <a:gd name="connsiteY162" fmla="*/ 368360 h 1249462"/>
                <a:gd name="connsiteX163" fmla="*/ 5723630 w 6503892"/>
                <a:gd name="connsiteY163" fmla="*/ 371387 h 1249462"/>
                <a:gd name="connsiteX164" fmla="*/ 5768028 w 6503892"/>
                <a:gd name="connsiteY164" fmla="*/ 378452 h 1249462"/>
                <a:gd name="connsiteX165" fmla="*/ 5810751 w 6503892"/>
                <a:gd name="connsiteY165" fmla="*/ 387534 h 1249462"/>
                <a:gd name="connsiteX166" fmla="*/ 5854312 w 6503892"/>
                <a:gd name="connsiteY166" fmla="*/ 399645 h 1249462"/>
                <a:gd name="connsiteX167" fmla="*/ 5896197 w 6503892"/>
                <a:gd name="connsiteY167" fmla="*/ 414783 h 1249462"/>
                <a:gd name="connsiteX168" fmla="*/ 5937245 w 6503892"/>
                <a:gd name="connsiteY168" fmla="*/ 430930 h 1249462"/>
                <a:gd name="connsiteX169" fmla="*/ 5976617 w 6503892"/>
                <a:gd name="connsiteY169" fmla="*/ 450105 h 1249462"/>
                <a:gd name="connsiteX170" fmla="*/ 6015151 w 6503892"/>
                <a:gd name="connsiteY170" fmla="*/ 472308 h 1249462"/>
                <a:gd name="connsiteX171" fmla="*/ 6054523 w 6503892"/>
                <a:gd name="connsiteY171" fmla="*/ 494510 h 1249462"/>
                <a:gd name="connsiteX172" fmla="*/ 6090545 w 6503892"/>
                <a:gd name="connsiteY172" fmla="*/ 519740 h 1249462"/>
                <a:gd name="connsiteX173" fmla="*/ 6127404 w 6503892"/>
                <a:gd name="connsiteY173" fmla="*/ 547998 h 1249462"/>
                <a:gd name="connsiteX174" fmla="*/ 6161750 w 6503892"/>
                <a:gd name="connsiteY174" fmla="*/ 578274 h 1249462"/>
                <a:gd name="connsiteX175" fmla="*/ 6194420 w 6503892"/>
                <a:gd name="connsiteY175" fmla="*/ 609559 h 1249462"/>
                <a:gd name="connsiteX176" fmla="*/ 6227090 w 6503892"/>
                <a:gd name="connsiteY176" fmla="*/ 642863 h 1249462"/>
                <a:gd name="connsiteX177" fmla="*/ 6258086 w 6503892"/>
                <a:gd name="connsiteY177" fmla="*/ 678185 h 1249462"/>
                <a:gd name="connsiteX178" fmla="*/ 6286568 w 6503892"/>
                <a:gd name="connsiteY178" fmla="*/ 715526 h 1249462"/>
                <a:gd name="connsiteX179" fmla="*/ 6314212 w 6503892"/>
                <a:gd name="connsiteY179" fmla="*/ 754885 h 1249462"/>
                <a:gd name="connsiteX180" fmla="*/ 6341018 w 6503892"/>
                <a:gd name="connsiteY180" fmla="*/ 794243 h 1249462"/>
                <a:gd name="connsiteX181" fmla="*/ 6365312 w 6503892"/>
                <a:gd name="connsiteY181" fmla="*/ 835621 h 1249462"/>
                <a:gd name="connsiteX182" fmla="*/ 6387930 w 6503892"/>
                <a:gd name="connsiteY182" fmla="*/ 880026 h 1249462"/>
                <a:gd name="connsiteX183" fmla="*/ 6408872 w 6503892"/>
                <a:gd name="connsiteY183" fmla="*/ 923422 h 1249462"/>
                <a:gd name="connsiteX184" fmla="*/ 6428977 w 6503892"/>
                <a:gd name="connsiteY184" fmla="*/ 968836 h 1249462"/>
                <a:gd name="connsiteX185" fmla="*/ 6446569 w 6503892"/>
                <a:gd name="connsiteY185" fmla="*/ 1017277 h 1249462"/>
                <a:gd name="connsiteX186" fmla="*/ 6462485 w 6503892"/>
                <a:gd name="connsiteY186" fmla="*/ 1064710 h 1249462"/>
                <a:gd name="connsiteX187" fmla="*/ 6476726 w 6503892"/>
                <a:gd name="connsiteY187" fmla="*/ 1114161 h 1249462"/>
                <a:gd name="connsiteX188" fmla="*/ 6489292 w 6503892"/>
                <a:gd name="connsiteY188" fmla="*/ 1164621 h 1249462"/>
                <a:gd name="connsiteX189" fmla="*/ 6498507 w 6503892"/>
                <a:gd name="connsiteY189" fmla="*/ 1215081 h 1249462"/>
                <a:gd name="connsiteX190" fmla="*/ 6503892 w 6503892"/>
                <a:gd name="connsiteY190" fmla="*/ 1249462 h 1249462"/>
                <a:gd name="connsiteX191" fmla="*/ 0 w 6503892"/>
                <a:gd name="connsiteY191" fmla="*/ 1249462 h 1249462"/>
                <a:gd name="connsiteX192" fmla="*/ 0 w 6503892"/>
                <a:gd name="connsiteY192" fmla="*/ 400422 h 1249462"/>
                <a:gd name="connsiteX193" fmla="*/ 2108 w 6503892"/>
                <a:gd name="connsiteY193" fmla="*/ 399645 h 1249462"/>
                <a:gd name="connsiteX194" fmla="*/ 45669 w 6503892"/>
                <a:gd name="connsiteY194" fmla="*/ 387534 h 1249462"/>
                <a:gd name="connsiteX195" fmla="*/ 88392 w 6503892"/>
                <a:gd name="connsiteY195" fmla="*/ 378452 h 1249462"/>
                <a:gd name="connsiteX196" fmla="*/ 132790 w 6503892"/>
                <a:gd name="connsiteY196" fmla="*/ 371387 h 1249462"/>
                <a:gd name="connsiteX197" fmla="*/ 177189 w 6503892"/>
                <a:gd name="connsiteY197" fmla="*/ 368360 h 1249462"/>
                <a:gd name="connsiteX198" fmla="*/ 222425 w 6503892"/>
                <a:gd name="connsiteY198" fmla="*/ 366341 h 1249462"/>
                <a:gd name="connsiteX199" fmla="*/ 255933 w 6503892"/>
                <a:gd name="connsiteY199" fmla="*/ 366341 h 1249462"/>
                <a:gd name="connsiteX200" fmla="*/ 287766 w 6503892"/>
                <a:gd name="connsiteY200" fmla="*/ 369369 h 1249462"/>
                <a:gd name="connsiteX201" fmla="*/ 319598 w 6503892"/>
                <a:gd name="connsiteY201" fmla="*/ 371387 h 1249462"/>
                <a:gd name="connsiteX202" fmla="*/ 351431 w 6503892"/>
                <a:gd name="connsiteY202" fmla="*/ 377442 h 1249462"/>
                <a:gd name="connsiteX203" fmla="*/ 382426 w 6503892"/>
                <a:gd name="connsiteY203" fmla="*/ 383498 h 1249462"/>
                <a:gd name="connsiteX204" fmla="*/ 413421 w 6503892"/>
                <a:gd name="connsiteY204" fmla="*/ 390562 h 1249462"/>
                <a:gd name="connsiteX205" fmla="*/ 444416 w 6503892"/>
                <a:gd name="connsiteY205" fmla="*/ 399645 h 1249462"/>
                <a:gd name="connsiteX206" fmla="*/ 474574 w 6503892"/>
                <a:gd name="connsiteY206" fmla="*/ 410746 h 1249462"/>
                <a:gd name="connsiteX207" fmla="*/ 504731 w 6503892"/>
                <a:gd name="connsiteY207" fmla="*/ 420838 h 1249462"/>
                <a:gd name="connsiteX208" fmla="*/ 533213 w 6503892"/>
                <a:gd name="connsiteY208" fmla="*/ 434967 h 1249462"/>
                <a:gd name="connsiteX209" fmla="*/ 561695 w 6503892"/>
                <a:gd name="connsiteY209" fmla="*/ 448087 h 1249462"/>
                <a:gd name="connsiteX210" fmla="*/ 591015 w 6503892"/>
                <a:gd name="connsiteY210" fmla="*/ 462215 h 1249462"/>
                <a:gd name="connsiteX211" fmla="*/ 618659 w 6503892"/>
                <a:gd name="connsiteY211" fmla="*/ 478363 h 1249462"/>
                <a:gd name="connsiteX212" fmla="*/ 644628 w 6503892"/>
                <a:gd name="connsiteY212" fmla="*/ 495519 h 1249462"/>
                <a:gd name="connsiteX213" fmla="*/ 671434 w 6503892"/>
                <a:gd name="connsiteY213" fmla="*/ 514694 h 1249462"/>
                <a:gd name="connsiteX214" fmla="*/ 698241 w 6503892"/>
                <a:gd name="connsiteY214" fmla="*/ 532860 h 1249462"/>
                <a:gd name="connsiteX215" fmla="*/ 712482 w 6503892"/>
                <a:gd name="connsiteY215" fmla="*/ 503593 h 1249462"/>
                <a:gd name="connsiteX216" fmla="*/ 727561 w 6503892"/>
                <a:gd name="connsiteY216" fmla="*/ 474326 h 1249462"/>
                <a:gd name="connsiteX217" fmla="*/ 744315 w 6503892"/>
                <a:gd name="connsiteY217" fmla="*/ 446068 h 1249462"/>
                <a:gd name="connsiteX218" fmla="*/ 761069 w 6503892"/>
                <a:gd name="connsiteY218" fmla="*/ 419829 h 1249462"/>
                <a:gd name="connsiteX219" fmla="*/ 778660 w 6503892"/>
                <a:gd name="connsiteY219" fmla="*/ 391571 h 1249462"/>
                <a:gd name="connsiteX220" fmla="*/ 797928 w 6503892"/>
                <a:gd name="connsiteY220" fmla="*/ 366341 h 1249462"/>
                <a:gd name="connsiteX221" fmla="*/ 816357 w 6503892"/>
                <a:gd name="connsiteY221" fmla="*/ 340102 h 1249462"/>
                <a:gd name="connsiteX222" fmla="*/ 836462 w 6503892"/>
                <a:gd name="connsiteY222" fmla="*/ 315881 h 1249462"/>
                <a:gd name="connsiteX223" fmla="*/ 856567 w 6503892"/>
                <a:gd name="connsiteY223" fmla="*/ 291660 h 1249462"/>
                <a:gd name="connsiteX224" fmla="*/ 877510 w 6503892"/>
                <a:gd name="connsiteY224" fmla="*/ 267439 h 1249462"/>
                <a:gd name="connsiteX225" fmla="*/ 899290 w 6503892"/>
                <a:gd name="connsiteY225" fmla="*/ 246246 h 1249462"/>
                <a:gd name="connsiteX226" fmla="*/ 921070 w 6503892"/>
                <a:gd name="connsiteY226" fmla="*/ 224043 h 1249462"/>
                <a:gd name="connsiteX227" fmla="*/ 943688 w 6503892"/>
                <a:gd name="connsiteY227" fmla="*/ 203859 h 1249462"/>
                <a:gd name="connsiteX228" fmla="*/ 967144 w 6503892"/>
                <a:gd name="connsiteY228" fmla="*/ 183675 h 1249462"/>
                <a:gd name="connsiteX229" fmla="*/ 991438 w 6503892"/>
                <a:gd name="connsiteY229" fmla="*/ 165510 h 1249462"/>
                <a:gd name="connsiteX230" fmla="*/ 1015731 w 6503892"/>
                <a:gd name="connsiteY230" fmla="*/ 146335 h 1249462"/>
                <a:gd name="connsiteX231" fmla="*/ 1040024 w 6503892"/>
                <a:gd name="connsiteY231" fmla="*/ 130188 h 1249462"/>
                <a:gd name="connsiteX232" fmla="*/ 1065155 w 6503892"/>
                <a:gd name="connsiteY232" fmla="*/ 113031 h 1249462"/>
                <a:gd name="connsiteX233" fmla="*/ 1091962 w 6503892"/>
                <a:gd name="connsiteY233" fmla="*/ 98902 h 1249462"/>
                <a:gd name="connsiteX234" fmla="*/ 1117093 w 6503892"/>
                <a:gd name="connsiteY234" fmla="*/ 83764 h 1249462"/>
                <a:gd name="connsiteX235" fmla="*/ 1144737 w 6503892"/>
                <a:gd name="connsiteY235" fmla="*/ 71654 h 1249462"/>
                <a:gd name="connsiteX236" fmla="*/ 1171544 w 6503892"/>
                <a:gd name="connsiteY236" fmla="*/ 58534 h 1249462"/>
                <a:gd name="connsiteX237" fmla="*/ 1199188 w 6503892"/>
                <a:gd name="connsiteY237" fmla="*/ 48442 h 1249462"/>
                <a:gd name="connsiteX238" fmla="*/ 1226832 w 6503892"/>
                <a:gd name="connsiteY238" fmla="*/ 38350 h 1249462"/>
                <a:gd name="connsiteX239" fmla="*/ 1255314 w 6503892"/>
                <a:gd name="connsiteY239" fmla="*/ 29267 h 1249462"/>
                <a:gd name="connsiteX240" fmla="*/ 1284634 w 6503892"/>
                <a:gd name="connsiteY240" fmla="*/ 21194 h 1249462"/>
                <a:gd name="connsiteX241" fmla="*/ 1313116 w 6503892"/>
                <a:gd name="connsiteY241" fmla="*/ 15138 h 1249462"/>
                <a:gd name="connsiteX242" fmla="*/ 1343273 w 6503892"/>
                <a:gd name="connsiteY242" fmla="*/ 9083 h 1249462"/>
                <a:gd name="connsiteX243" fmla="*/ 1372593 w 6503892"/>
                <a:gd name="connsiteY243" fmla="*/ 5046 h 1249462"/>
                <a:gd name="connsiteX244" fmla="*/ 1402750 w 6503892"/>
                <a:gd name="connsiteY244" fmla="*/ 1009 h 1249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</a:cxnLst>
              <a:rect l="l" t="t" r="r" b="b"/>
              <a:pathLst>
                <a:path w="6503892" h="1249462">
                  <a:moveTo>
                    <a:pt x="1432908" y="0"/>
                  </a:moveTo>
                  <a:lnTo>
                    <a:pt x="1463903" y="0"/>
                  </a:lnTo>
                  <a:lnTo>
                    <a:pt x="1494898" y="0"/>
                  </a:lnTo>
                  <a:lnTo>
                    <a:pt x="1525055" y="3028"/>
                  </a:lnTo>
                  <a:lnTo>
                    <a:pt x="1556050" y="5046"/>
                  </a:lnTo>
                  <a:lnTo>
                    <a:pt x="1587045" y="9083"/>
                  </a:lnTo>
                  <a:lnTo>
                    <a:pt x="1617203" y="16148"/>
                  </a:lnTo>
                  <a:lnTo>
                    <a:pt x="1647360" y="22203"/>
                  </a:lnTo>
                  <a:lnTo>
                    <a:pt x="1676680" y="30276"/>
                  </a:lnTo>
                  <a:lnTo>
                    <a:pt x="1706000" y="40368"/>
                  </a:lnTo>
                  <a:lnTo>
                    <a:pt x="1734481" y="50460"/>
                  </a:lnTo>
                  <a:lnTo>
                    <a:pt x="1762963" y="62571"/>
                  </a:lnTo>
                  <a:lnTo>
                    <a:pt x="1790607" y="75691"/>
                  </a:lnTo>
                  <a:lnTo>
                    <a:pt x="1818252" y="89819"/>
                  </a:lnTo>
                  <a:lnTo>
                    <a:pt x="1845058" y="104957"/>
                  </a:lnTo>
                  <a:lnTo>
                    <a:pt x="1871865" y="121105"/>
                  </a:lnTo>
                  <a:lnTo>
                    <a:pt x="1897834" y="137252"/>
                  </a:lnTo>
                  <a:lnTo>
                    <a:pt x="1923802" y="156427"/>
                  </a:lnTo>
                  <a:lnTo>
                    <a:pt x="1948096" y="174592"/>
                  </a:lnTo>
                  <a:lnTo>
                    <a:pt x="1972389" y="194777"/>
                  </a:lnTo>
                  <a:lnTo>
                    <a:pt x="1996683" y="215970"/>
                  </a:lnTo>
                  <a:lnTo>
                    <a:pt x="2018463" y="238172"/>
                  </a:lnTo>
                  <a:lnTo>
                    <a:pt x="2041919" y="261384"/>
                  </a:lnTo>
                  <a:lnTo>
                    <a:pt x="2062861" y="283586"/>
                  </a:lnTo>
                  <a:lnTo>
                    <a:pt x="2085479" y="308817"/>
                  </a:lnTo>
                  <a:lnTo>
                    <a:pt x="2104747" y="335056"/>
                  </a:lnTo>
                  <a:lnTo>
                    <a:pt x="2124852" y="360286"/>
                  </a:lnTo>
                  <a:lnTo>
                    <a:pt x="2144119" y="387534"/>
                  </a:lnTo>
                  <a:lnTo>
                    <a:pt x="2162548" y="414783"/>
                  </a:lnTo>
                  <a:lnTo>
                    <a:pt x="2180140" y="444050"/>
                  </a:lnTo>
                  <a:lnTo>
                    <a:pt x="2196894" y="473317"/>
                  </a:lnTo>
                  <a:lnTo>
                    <a:pt x="2212810" y="502584"/>
                  </a:lnTo>
                  <a:lnTo>
                    <a:pt x="2227889" y="532860"/>
                  </a:lnTo>
                  <a:lnTo>
                    <a:pt x="2242130" y="564145"/>
                  </a:lnTo>
                  <a:lnTo>
                    <a:pt x="2284015" y="566163"/>
                  </a:lnTo>
                  <a:lnTo>
                    <a:pt x="2325063" y="572219"/>
                  </a:lnTo>
                  <a:lnTo>
                    <a:pt x="2366110" y="580292"/>
                  </a:lnTo>
                  <a:lnTo>
                    <a:pt x="2406320" y="589375"/>
                  </a:lnTo>
                  <a:lnTo>
                    <a:pt x="2428101" y="577265"/>
                  </a:lnTo>
                  <a:lnTo>
                    <a:pt x="2449881" y="564145"/>
                  </a:lnTo>
                  <a:lnTo>
                    <a:pt x="2473337" y="553044"/>
                  </a:lnTo>
                  <a:lnTo>
                    <a:pt x="2496792" y="542952"/>
                  </a:lnTo>
                  <a:lnTo>
                    <a:pt x="2521086" y="531851"/>
                  </a:lnTo>
                  <a:lnTo>
                    <a:pt x="2544541" y="523777"/>
                  </a:lnTo>
                  <a:lnTo>
                    <a:pt x="2568835" y="514694"/>
                  </a:lnTo>
                  <a:lnTo>
                    <a:pt x="2593128" y="507630"/>
                  </a:lnTo>
                  <a:lnTo>
                    <a:pt x="2617422" y="501574"/>
                  </a:lnTo>
                  <a:lnTo>
                    <a:pt x="2642553" y="495519"/>
                  </a:lnTo>
                  <a:lnTo>
                    <a:pt x="2668522" y="490473"/>
                  </a:lnTo>
                  <a:lnTo>
                    <a:pt x="2693653" y="486436"/>
                  </a:lnTo>
                  <a:lnTo>
                    <a:pt x="2718784" y="482400"/>
                  </a:lnTo>
                  <a:lnTo>
                    <a:pt x="2744753" y="481390"/>
                  </a:lnTo>
                  <a:lnTo>
                    <a:pt x="2770722" y="479372"/>
                  </a:lnTo>
                  <a:lnTo>
                    <a:pt x="2797528" y="478363"/>
                  </a:lnTo>
                  <a:lnTo>
                    <a:pt x="2831036" y="479372"/>
                  </a:lnTo>
                  <a:lnTo>
                    <a:pt x="2862869" y="481390"/>
                  </a:lnTo>
                  <a:lnTo>
                    <a:pt x="2896377" y="485427"/>
                  </a:lnTo>
                  <a:lnTo>
                    <a:pt x="2928210" y="490473"/>
                  </a:lnTo>
                  <a:lnTo>
                    <a:pt x="2960043" y="485427"/>
                  </a:lnTo>
                  <a:lnTo>
                    <a:pt x="2993551" y="481390"/>
                  </a:lnTo>
                  <a:lnTo>
                    <a:pt x="3026222" y="479372"/>
                  </a:lnTo>
                  <a:lnTo>
                    <a:pt x="3059730" y="478363"/>
                  </a:lnTo>
                  <a:lnTo>
                    <a:pt x="3084861" y="479372"/>
                  </a:lnTo>
                  <a:lnTo>
                    <a:pt x="3111667" y="481390"/>
                  </a:lnTo>
                  <a:lnTo>
                    <a:pt x="3136799" y="482400"/>
                  </a:lnTo>
                  <a:lnTo>
                    <a:pt x="3162767" y="486436"/>
                  </a:lnTo>
                  <a:lnTo>
                    <a:pt x="3187899" y="490473"/>
                  </a:lnTo>
                  <a:lnTo>
                    <a:pt x="3213867" y="495519"/>
                  </a:lnTo>
                  <a:lnTo>
                    <a:pt x="3238998" y="501574"/>
                  </a:lnTo>
                  <a:lnTo>
                    <a:pt x="3263292" y="507630"/>
                  </a:lnTo>
                  <a:lnTo>
                    <a:pt x="3287585" y="514694"/>
                  </a:lnTo>
                  <a:lnTo>
                    <a:pt x="3311879" y="523777"/>
                  </a:lnTo>
                  <a:lnTo>
                    <a:pt x="3336172" y="531851"/>
                  </a:lnTo>
                  <a:lnTo>
                    <a:pt x="3359628" y="542952"/>
                  </a:lnTo>
                  <a:lnTo>
                    <a:pt x="3383084" y="553044"/>
                  </a:lnTo>
                  <a:lnTo>
                    <a:pt x="3405702" y="564145"/>
                  </a:lnTo>
                  <a:lnTo>
                    <a:pt x="3428320" y="577265"/>
                  </a:lnTo>
                  <a:lnTo>
                    <a:pt x="3450100" y="589375"/>
                  </a:lnTo>
                  <a:lnTo>
                    <a:pt x="3491148" y="580292"/>
                  </a:lnTo>
                  <a:lnTo>
                    <a:pt x="3531357" y="572219"/>
                  </a:lnTo>
                  <a:lnTo>
                    <a:pt x="3571567" y="566163"/>
                  </a:lnTo>
                  <a:lnTo>
                    <a:pt x="3614290" y="564145"/>
                  </a:lnTo>
                  <a:lnTo>
                    <a:pt x="3628531" y="532860"/>
                  </a:lnTo>
                  <a:lnTo>
                    <a:pt x="3643610" y="502584"/>
                  </a:lnTo>
                  <a:lnTo>
                    <a:pt x="3659526" y="473317"/>
                  </a:lnTo>
                  <a:lnTo>
                    <a:pt x="3676280" y="444050"/>
                  </a:lnTo>
                  <a:lnTo>
                    <a:pt x="3693872" y="414783"/>
                  </a:lnTo>
                  <a:lnTo>
                    <a:pt x="3712302" y="387534"/>
                  </a:lnTo>
                  <a:lnTo>
                    <a:pt x="3731569" y="360286"/>
                  </a:lnTo>
                  <a:lnTo>
                    <a:pt x="3750836" y="335056"/>
                  </a:lnTo>
                  <a:lnTo>
                    <a:pt x="3770941" y="308817"/>
                  </a:lnTo>
                  <a:lnTo>
                    <a:pt x="3793559" y="283586"/>
                  </a:lnTo>
                  <a:lnTo>
                    <a:pt x="3814502" y="261384"/>
                  </a:lnTo>
                  <a:lnTo>
                    <a:pt x="3837120" y="238172"/>
                  </a:lnTo>
                  <a:lnTo>
                    <a:pt x="3860575" y="215970"/>
                  </a:lnTo>
                  <a:lnTo>
                    <a:pt x="3884031" y="194777"/>
                  </a:lnTo>
                  <a:lnTo>
                    <a:pt x="3908324" y="174592"/>
                  </a:lnTo>
                  <a:lnTo>
                    <a:pt x="3933456" y="156427"/>
                  </a:lnTo>
                  <a:lnTo>
                    <a:pt x="3957749" y="137252"/>
                  </a:lnTo>
                  <a:lnTo>
                    <a:pt x="3984556" y="121105"/>
                  </a:lnTo>
                  <a:lnTo>
                    <a:pt x="4011362" y="104957"/>
                  </a:lnTo>
                  <a:lnTo>
                    <a:pt x="4037331" y="89819"/>
                  </a:lnTo>
                  <a:lnTo>
                    <a:pt x="4064975" y="75691"/>
                  </a:lnTo>
                  <a:lnTo>
                    <a:pt x="4092619" y="62571"/>
                  </a:lnTo>
                  <a:lnTo>
                    <a:pt x="4121939" y="50460"/>
                  </a:lnTo>
                  <a:lnTo>
                    <a:pt x="4150421" y="40368"/>
                  </a:lnTo>
                  <a:lnTo>
                    <a:pt x="4178903" y="30276"/>
                  </a:lnTo>
                  <a:lnTo>
                    <a:pt x="4209060" y="22203"/>
                  </a:lnTo>
                  <a:lnTo>
                    <a:pt x="4239218" y="16148"/>
                  </a:lnTo>
                  <a:lnTo>
                    <a:pt x="4268537" y="9083"/>
                  </a:lnTo>
                  <a:lnTo>
                    <a:pt x="4299532" y="5046"/>
                  </a:lnTo>
                  <a:lnTo>
                    <a:pt x="4330528" y="3028"/>
                  </a:lnTo>
                  <a:lnTo>
                    <a:pt x="4361523" y="0"/>
                  </a:lnTo>
                  <a:lnTo>
                    <a:pt x="4392519" y="0"/>
                  </a:lnTo>
                  <a:lnTo>
                    <a:pt x="4423513" y="0"/>
                  </a:lnTo>
                  <a:lnTo>
                    <a:pt x="4453670" y="1009"/>
                  </a:lnTo>
                  <a:lnTo>
                    <a:pt x="4483827" y="5046"/>
                  </a:lnTo>
                  <a:lnTo>
                    <a:pt x="4513147" y="9083"/>
                  </a:lnTo>
                  <a:lnTo>
                    <a:pt x="4543304" y="15138"/>
                  </a:lnTo>
                  <a:lnTo>
                    <a:pt x="4571786" y="21194"/>
                  </a:lnTo>
                  <a:lnTo>
                    <a:pt x="4600268" y="29267"/>
                  </a:lnTo>
                  <a:lnTo>
                    <a:pt x="4629588" y="38350"/>
                  </a:lnTo>
                  <a:lnTo>
                    <a:pt x="4657232" y="48442"/>
                  </a:lnTo>
                  <a:lnTo>
                    <a:pt x="4684877" y="58534"/>
                  </a:lnTo>
                  <a:lnTo>
                    <a:pt x="4711683" y="71654"/>
                  </a:lnTo>
                  <a:lnTo>
                    <a:pt x="4739327" y="83764"/>
                  </a:lnTo>
                  <a:lnTo>
                    <a:pt x="4764458" y="98902"/>
                  </a:lnTo>
                  <a:lnTo>
                    <a:pt x="4791265" y="113031"/>
                  </a:lnTo>
                  <a:lnTo>
                    <a:pt x="4816396" y="130188"/>
                  </a:lnTo>
                  <a:lnTo>
                    <a:pt x="4840690" y="146335"/>
                  </a:lnTo>
                  <a:lnTo>
                    <a:pt x="4864983" y="165510"/>
                  </a:lnTo>
                  <a:lnTo>
                    <a:pt x="4889276" y="183675"/>
                  </a:lnTo>
                  <a:lnTo>
                    <a:pt x="4912732" y="203859"/>
                  </a:lnTo>
                  <a:lnTo>
                    <a:pt x="4936188" y="224043"/>
                  </a:lnTo>
                  <a:lnTo>
                    <a:pt x="4957968" y="246246"/>
                  </a:lnTo>
                  <a:lnTo>
                    <a:pt x="4978911" y="267439"/>
                  </a:lnTo>
                  <a:lnTo>
                    <a:pt x="4999853" y="291660"/>
                  </a:lnTo>
                  <a:lnTo>
                    <a:pt x="5019958" y="315881"/>
                  </a:lnTo>
                  <a:lnTo>
                    <a:pt x="5040063" y="340102"/>
                  </a:lnTo>
                  <a:lnTo>
                    <a:pt x="5059330" y="366341"/>
                  </a:lnTo>
                  <a:lnTo>
                    <a:pt x="5077760" y="391571"/>
                  </a:lnTo>
                  <a:lnTo>
                    <a:pt x="5095352" y="419829"/>
                  </a:lnTo>
                  <a:lnTo>
                    <a:pt x="5112106" y="446068"/>
                  </a:lnTo>
                  <a:lnTo>
                    <a:pt x="5128022" y="474326"/>
                  </a:lnTo>
                  <a:lnTo>
                    <a:pt x="5143939" y="503593"/>
                  </a:lnTo>
                  <a:lnTo>
                    <a:pt x="5158180" y="532860"/>
                  </a:lnTo>
                  <a:lnTo>
                    <a:pt x="5184986" y="514694"/>
                  </a:lnTo>
                  <a:lnTo>
                    <a:pt x="5210955" y="495519"/>
                  </a:lnTo>
                  <a:lnTo>
                    <a:pt x="5238599" y="478363"/>
                  </a:lnTo>
                  <a:lnTo>
                    <a:pt x="5266243" y="462215"/>
                  </a:lnTo>
                  <a:lnTo>
                    <a:pt x="5293888" y="448087"/>
                  </a:lnTo>
                  <a:lnTo>
                    <a:pt x="5323207" y="434967"/>
                  </a:lnTo>
                  <a:lnTo>
                    <a:pt x="5352527" y="420838"/>
                  </a:lnTo>
                  <a:lnTo>
                    <a:pt x="5381847" y="410746"/>
                  </a:lnTo>
                  <a:lnTo>
                    <a:pt x="5412842" y="399645"/>
                  </a:lnTo>
                  <a:lnTo>
                    <a:pt x="5442161" y="390562"/>
                  </a:lnTo>
                  <a:lnTo>
                    <a:pt x="5473156" y="383498"/>
                  </a:lnTo>
                  <a:lnTo>
                    <a:pt x="5504152" y="377442"/>
                  </a:lnTo>
                  <a:lnTo>
                    <a:pt x="5536822" y="371387"/>
                  </a:lnTo>
                  <a:lnTo>
                    <a:pt x="5568655" y="369369"/>
                  </a:lnTo>
                  <a:lnTo>
                    <a:pt x="5600488" y="366341"/>
                  </a:lnTo>
                  <a:lnTo>
                    <a:pt x="5633996" y="366341"/>
                  </a:lnTo>
                  <a:lnTo>
                    <a:pt x="5679232" y="368360"/>
                  </a:lnTo>
                  <a:lnTo>
                    <a:pt x="5723630" y="371387"/>
                  </a:lnTo>
                  <a:lnTo>
                    <a:pt x="5768028" y="378452"/>
                  </a:lnTo>
                  <a:lnTo>
                    <a:pt x="5810751" y="387534"/>
                  </a:lnTo>
                  <a:lnTo>
                    <a:pt x="5854312" y="399645"/>
                  </a:lnTo>
                  <a:lnTo>
                    <a:pt x="5896197" y="414783"/>
                  </a:lnTo>
                  <a:lnTo>
                    <a:pt x="5937245" y="430930"/>
                  </a:lnTo>
                  <a:lnTo>
                    <a:pt x="5976617" y="450105"/>
                  </a:lnTo>
                  <a:lnTo>
                    <a:pt x="6015151" y="472308"/>
                  </a:lnTo>
                  <a:lnTo>
                    <a:pt x="6054523" y="494510"/>
                  </a:lnTo>
                  <a:lnTo>
                    <a:pt x="6090545" y="519740"/>
                  </a:lnTo>
                  <a:lnTo>
                    <a:pt x="6127404" y="547998"/>
                  </a:lnTo>
                  <a:lnTo>
                    <a:pt x="6161750" y="578274"/>
                  </a:lnTo>
                  <a:lnTo>
                    <a:pt x="6194420" y="609559"/>
                  </a:lnTo>
                  <a:lnTo>
                    <a:pt x="6227090" y="642863"/>
                  </a:lnTo>
                  <a:lnTo>
                    <a:pt x="6258086" y="678185"/>
                  </a:lnTo>
                  <a:lnTo>
                    <a:pt x="6286568" y="715526"/>
                  </a:lnTo>
                  <a:lnTo>
                    <a:pt x="6314212" y="754885"/>
                  </a:lnTo>
                  <a:lnTo>
                    <a:pt x="6341018" y="794243"/>
                  </a:lnTo>
                  <a:lnTo>
                    <a:pt x="6365312" y="835621"/>
                  </a:lnTo>
                  <a:lnTo>
                    <a:pt x="6387930" y="880026"/>
                  </a:lnTo>
                  <a:lnTo>
                    <a:pt x="6408872" y="923422"/>
                  </a:lnTo>
                  <a:lnTo>
                    <a:pt x="6428977" y="968836"/>
                  </a:lnTo>
                  <a:lnTo>
                    <a:pt x="6446569" y="1017277"/>
                  </a:lnTo>
                  <a:lnTo>
                    <a:pt x="6462485" y="1064710"/>
                  </a:lnTo>
                  <a:lnTo>
                    <a:pt x="6476726" y="1114161"/>
                  </a:lnTo>
                  <a:lnTo>
                    <a:pt x="6489292" y="1164621"/>
                  </a:lnTo>
                  <a:lnTo>
                    <a:pt x="6498507" y="1215081"/>
                  </a:lnTo>
                  <a:lnTo>
                    <a:pt x="6503892" y="1249462"/>
                  </a:lnTo>
                  <a:lnTo>
                    <a:pt x="0" y="1249462"/>
                  </a:lnTo>
                  <a:lnTo>
                    <a:pt x="0" y="400422"/>
                  </a:lnTo>
                  <a:lnTo>
                    <a:pt x="2108" y="399645"/>
                  </a:lnTo>
                  <a:lnTo>
                    <a:pt x="45669" y="387534"/>
                  </a:lnTo>
                  <a:lnTo>
                    <a:pt x="88392" y="378452"/>
                  </a:lnTo>
                  <a:lnTo>
                    <a:pt x="132790" y="371387"/>
                  </a:lnTo>
                  <a:lnTo>
                    <a:pt x="177189" y="368360"/>
                  </a:lnTo>
                  <a:lnTo>
                    <a:pt x="222425" y="366341"/>
                  </a:lnTo>
                  <a:lnTo>
                    <a:pt x="255933" y="366341"/>
                  </a:lnTo>
                  <a:lnTo>
                    <a:pt x="287766" y="369369"/>
                  </a:lnTo>
                  <a:lnTo>
                    <a:pt x="319598" y="371387"/>
                  </a:lnTo>
                  <a:lnTo>
                    <a:pt x="351431" y="377442"/>
                  </a:lnTo>
                  <a:lnTo>
                    <a:pt x="382426" y="383498"/>
                  </a:lnTo>
                  <a:lnTo>
                    <a:pt x="413421" y="390562"/>
                  </a:lnTo>
                  <a:lnTo>
                    <a:pt x="444416" y="399645"/>
                  </a:lnTo>
                  <a:lnTo>
                    <a:pt x="474574" y="410746"/>
                  </a:lnTo>
                  <a:lnTo>
                    <a:pt x="504731" y="420838"/>
                  </a:lnTo>
                  <a:lnTo>
                    <a:pt x="533213" y="434967"/>
                  </a:lnTo>
                  <a:lnTo>
                    <a:pt x="561695" y="448087"/>
                  </a:lnTo>
                  <a:lnTo>
                    <a:pt x="591015" y="462215"/>
                  </a:lnTo>
                  <a:lnTo>
                    <a:pt x="618659" y="478363"/>
                  </a:lnTo>
                  <a:lnTo>
                    <a:pt x="644628" y="495519"/>
                  </a:lnTo>
                  <a:lnTo>
                    <a:pt x="671434" y="514694"/>
                  </a:lnTo>
                  <a:lnTo>
                    <a:pt x="698241" y="532860"/>
                  </a:lnTo>
                  <a:lnTo>
                    <a:pt x="712482" y="503593"/>
                  </a:lnTo>
                  <a:lnTo>
                    <a:pt x="727561" y="474326"/>
                  </a:lnTo>
                  <a:lnTo>
                    <a:pt x="744315" y="446068"/>
                  </a:lnTo>
                  <a:lnTo>
                    <a:pt x="761069" y="419829"/>
                  </a:lnTo>
                  <a:lnTo>
                    <a:pt x="778660" y="391571"/>
                  </a:lnTo>
                  <a:lnTo>
                    <a:pt x="797928" y="366341"/>
                  </a:lnTo>
                  <a:lnTo>
                    <a:pt x="816357" y="340102"/>
                  </a:lnTo>
                  <a:lnTo>
                    <a:pt x="836462" y="315881"/>
                  </a:lnTo>
                  <a:lnTo>
                    <a:pt x="856567" y="291660"/>
                  </a:lnTo>
                  <a:lnTo>
                    <a:pt x="877510" y="267439"/>
                  </a:lnTo>
                  <a:lnTo>
                    <a:pt x="899290" y="246246"/>
                  </a:lnTo>
                  <a:lnTo>
                    <a:pt x="921070" y="224043"/>
                  </a:lnTo>
                  <a:lnTo>
                    <a:pt x="943688" y="203859"/>
                  </a:lnTo>
                  <a:lnTo>
                    <a:pt x="967144" y="183675"/>
                  </a:lnTo>
                  <a:lnTo>
                    <a:pt x="991438" y="165510"/>
                  </a:lnTo>
                  <a:lnTo>
                    <a:pt x="1015731" y="146335"/>
                  </a:lnTo>
                  <a:lnTo>
                    <a:pt x="1040024" y="130188"/>
                  </a:lnTo>
                  <a:lnTo>
                    <a:pt x="1065155" y="113031"/>
                  </a:lnTo>
                  <a:lnTo>
                    <a:pt x="1091962" y="98902"/>
                  </a:lnTo>
                  <a:lnTo>
                    <a:pt x="1117093" y="83764"/>
                  </a:lnTo>
                  <a:lnTo>
                    <a:pt x="1144737" y="71654"/>
                  </a:lnTo>
                  <a:lnTo>
                    <a:pt x="1171544" y="58534"/>
                  </a:lnTo>
                  <a:lnTo>
                    <a:pt x="1199188" y="48442"/>
                  </a:lnTo>
                  <a:lnTo>
                    <a:pt x="1226832" y="38350"/>
                  </a:lnTo>
                  <a:lnTo>
                    <a:pt x="1255314" y="29267"/>
                  </a:lnTo>
                  <a:lnTo>
                    <a:pt x="1284634" y="21194"/>
                  </a:lnTo>
                  <a:lnTo>
                    <a:pt x="1313116" y="15138"/>
                  </a:lnTo>
                  <a:lnTo>
                    <a:pt x="1343273" y="9083"/>
                  </a:lnTo>
                  <a:lnTo>
                    <a:pt x="1372593" y="5046"/>
                  </a:lnTo>
                  <a:lnTo>
                    <a:pt x="1402750" y="100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">
              <a:noFill/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ar-SA" dirty="0">
                <a:solidFill>
                  <a:prstClr val="black"/>
                </a:solidFill>
                <a:latin typeface="Roboto Condensed Light" charset="0"/>
                <a:ea typeface="Roboto Condensed Light" charset="0"/>
                <a:cs typeface="Roboto Condensed Light" charset="0"/>
              </a:endParaRPr>
            </a:p>
          </p:txBody>
        </p:sp>
      </p:grpSp>
      <p:sp>
        <p:nvSpPr>
          <p:cNvPr id="77" name="TextBox 18"/>
          <p:cNvSpPr txBox="1">
            <a:spLocks noChangeArrowheads="1"/>
          </p:cNvSpPr>
          <p:nvPr/>
        </p:nvSpPr>
        <p:spPr bwMode="auto">
          <a:xfrm>
            <a:off x="5062538" y="1246188"/>
            <a:ext cx="6337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</a:t>
            </a:r>
            <a:endParaRPr lang="en-US" altLang="zh-CN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TextBox 19"/>
          <p:cNvSpPr txBox="1">
            <a:spLocks noChangeArrowheads="1"/>
          </p:cNvSpPr>
          <p:nvPr/>
        </p:nvSpPr>
        <p:spPr bwMode="auto">
          <a:xfrm>
            <a:off x="5062538" y="2416175"/>
            <a:ext cx="6229350" cy="495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Rounded Rectangle 20"/>
          <p:cNvSpPr/>
          <p:nvPr/>
        </p:nvSpPr>
        <p:spPr>
          <a:xfrm>
            <a:off x="5038725" y="3216275"/>
            <a:ext cx="982663" cy="984250"/>
          </a:xfrm>
          <a:prstGeom prst="roundRect">
            <a:avLst/>
          </a:prstGeom>
          <a:solidFill>
            <a:schemeClr val="accent1"/>
          </a:solidFill>
          <a:ln w="6350"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prstClr val="white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80" name="文本框 1"/>
          <p:cNvSpPr txBox="1">
            <a:spLocks noChangeArrowheads="1"/>
          </p:cNvSpPr>
          <p:nvPr/>
        </p:nvSpPr>
        <p:spPr bwMode="auto">
          <a:xfrm>
            <a:off x="5038725" y="3416300"/>
            <a:ext cx="982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prstClr val="white"/>
                </a:solidFill>
                <a:latin typeface="Roboto Condensed Light"/>
                <a:ea typeface="Roboto Condensed Light"/>
                <a:cs typeface="Roboto Condensed Light"/>
              </a:rPr>
              <a:t>01</a:t>
            </a:r>
          </a:p>
        </p:txBody>
      </p:sp>
      <p:sp>
        <p:nvSpPr>
          <p:cNvPr id="81" name="文本框 2"/>
          <p:cNvSpPr txBox="1">
            <a:spLocks noChangeArrowheads="1"/>
          </p:cNvSpPr>
          <p:nvPr/>
        </p:nvSpPr>
        <p:spPr bwMode="auto">
          <a:xfrm>
            <a:off x="4875213" y="4319588"/>
            <a:ext cx="13096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Condensed Light"/>
              </a:rPr>
              <a:t>单击编辑内容</a:t>
            </a:r>
          </a:p>
        </p:txBody>
      </p:sp>
      <p:sp>
        <p:nvSpPr>
          <p:cNvPr id="82" name="Rounded Rectangle 21"/>
          <p:cNvSpPr/>
          <p:nvPr/>
        </p:nvSpPr>
        <p:spPr>
          <a:xfrm>
            <a:off x="6575425" y="3216275"/>
            <a:ext cx="982663" cy="984250"/>
          </a:xfrm>
          <a:prstGeom prst="roundRect">
            <a:avLst/>
          </a:prstGeom>
          <a:solidFill>
            <a:srgbClr val="247484"/>
          </a:solidFill>
          <a:ln w="6350"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prstClr val="white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83" name="文本框 23"/>
          <p:cNvSpPr txBox="1">
            <a:spLocks noChangeArrowheads="1"/>
          </p:cNvSpPr>
          <p:nvPr/>
        </p:nvSpPr>
        <p:spPr bwMode="auto">
          <a:xfrm>
            <a:off x="6575425" y="3417888"/>
            <a:ext cx="982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prstClr val="white"/>
                </a:solidFill>
                <a:latin typeface="Roboto Condensed Light"/>
                <a:ea typeface="Roboto Condensed Light"/>
                <a:cs typeface="Roboto Condensed Light"/>
              </a:rPr>
              <a:t>02</a:t>
            </a:r>
          </a:p>
        </p:txBody>
      </p:sp>
      <p:sp>
        <p:nvSpPr>
          <p:cNvPr id="84" name="文本框 29"/>
          <p:cNvSpPr txBox="1">
            <a:spLocks noChangeArrowheads="1"/>
          </p:cNvSpPr>
          <p:nvPr/>
        </p:nvSpPr>
        <p:spPr bwMode="auto">
          <a:xfrm>
            <a:off x="6411913" y="4319588"/>
            <a:ext cx="13096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Condensed Light"/>
              </a:rPr>
              <a:t>单击编辑内容</a:t>
            </a:r>
          </a:p>
        </p:txBody>
      </p:sp>
      <p:sp>
        <p:nvSpPr>
          <p:cNvPr id="85" name="Rounded Rectangle 22"/>
          <p:cNvSpPr/>
          <p:nvPr/>
        </p:nvSpPr>
        <p:spPr>
          <a:xfrm>
            <a:off x="8112125" y="3216275"/>
            <a:ext cx="982663" cy="984250"/>
          </a:xfrm>
          <a:prstGeom prst="roundRect">
            <a:avLst/>
          </a:prstGeom>
          <a:solidFill>
            <a:schemeClr val="accent1"/>
          </a:solidFill>
          <a:ln w="6350"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prstClr val="white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86" name="文本框 24"/>
          <p:cNvSpPr txBox="1">
            <a:spLocks noChangeArrowheads="1"/>
          </p:cNvSpPr>
          <p:nvPr/>
        </p:nvSpPr>
        <p:spPr bwMode="auto">
          <a:xfrm>
            <a:off x="8112125" y="3417888"/>
            <a:ext cx="982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prstClr val="white"/>
                </a:solidFill>
                <a:latin typeface="Roboto Condensed Light"/>
                <a:ea typeface="Roboto Condensed Light"/>
                <a:cs typeface="Roboto Condensed Light"/>
              </a:rPr>
              <a:t>03</a:t>
            </a:r>
          </a:p>
        </p:txBody>
      </p:sp>
      <p:sp>
        <p:nvSpPr>
          <p:cNvPr id="87" name="文本框 30"/>
          <p:cNvSpPr txBox="1">
            <a:spLocks noChangeArrowheads="1"/>
          </p:cNvSpPr>
          <p:nvPr/>
        </p:nvSpPr>
        <p:spPr bwMode="auto">
          <a:xfrm>
            <a:off x="7948613" y="4319588"/>
            <a:ext cx="13096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Condensed Light"/>
              </a:rPr>
              <a:t>单击编辑内容</a:t>
            </a:r>
          </a:p>
        </p:txBody>
      </p:sp>
      <p:sp>
        <p:nvSpPr>
          <p:cNvPr id="88" name="Rounded Rectangle 23"/>
          <p:cNvSpPr/>
          <p:nvPr/>
        </p:nvSpPr>
        <p:spPr>
          <a:xfrm>
            <a:off x="9648825" y="3216275"/>
            <a:ext cx="982663" cy="984250"/>
          </a:xfrm>
          <a:prstGeom prst="roundRect">
            <a:avLst/>
          </a:prstGeom>
          <a:solidFill>
            <a:srgbClr val="247484"/>
          </a:solidFill>
          <a:ln w="6350"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prstClr val="white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89" name="文本框 28"/>
          <p:cNvSpPr txBox="1">
            <a:spLocks noChangeArrowheads="1"/>
          </p:cNvSpPr>
          <p:nvPr/>
        </p:nvSpPr>
        <p:spPr bwMode="auto">
          <a:xfrm>
            <a:off x="9648825" y="3417888"/>
            <a:ext cx="982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prstClr val="white"/>
                </a:solidFill>
                <a:latin typeface="Roboto Condensed Light"/>
                <a:ea typeface="Roboto Condensed Light"/>
                <a:cs typeface="Roboto Condensed Light"/>
              </a:rPr>
              <a:t>04</a:t>
            </a:r>
          </a:p>
        </p:txBody>
      </p:sp>
      <p:sp>
        <p:nvSpPr>
          <p:cNvPr id="90" name="文本框 31"/>
          <p:cNvSpPr txBox="1">
            <a:spLocks noChangeArrowheads="1"/>
          </p:cNvSpPr>
          <p:nvPr/>
        </p:nvSpPr>
        <p:spPr bwMode="auto">
          <a:xfrm>
            <a:off x="9485313" y="4319588"/>
            <a:ext cx="13096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Condensed Light"/>
              </a:rPr>
              <a:t>单击编辑内容</a:t>
            </a:r>
          </a:p>
        </p:txBody>
      </p:sp>
      <p:sp>
        <p:nvSpPr>
          <p:cNvPr id="31" name="TextBox 13"/>
          <p:cNvSpPr txBox="1"/>
          <p:nvPr/>
        </p:nvSpPr>
        <p:spPr>
          <a:xfrm>
            <a:off x="905556" y="653721"/>
            <a:ext cx="263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ctr"/>
            <a:r>
              <a:rPr lang="zh-CN" altLang="en-US" sz="2400" b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r>
              <a:rPr lang="zh-CN" alt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en-US" sz="2400" b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46513" y="3429000"/>
            <a:ext cx="44958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/>
          <a:srcRect l="25071" t="43610" r="26428" b="11160"/>
          <a:stretch>
            <a:fillRect/>
          </a:stretch>
        </p:blipFill>
        <p:spPr>
          <a:xfrm>
            <a:off x="4014788" y="3608388"/>
            <a:ext cx="4143376" cy="2330450"/>
          </a:xfrm>
          <a:custGeom>
            <a:avLst/>
            <a:gdLst>
              <a:gd name="connsiteX0" fmla="*/ 0 w 4143376"/>
              <a:gd name="connsiteY0" fmla="*/ 0 h 2330450"/>
              <a:gd name="connsiteX1" fmla="*/ 4143376 w 4143376"/>
              <a:gd name="connsiteY1" fmla="*/ 0 h 2330450"/>
              <a:gd name="connsiteX2" fmla="*/ 4143376 w 4143376"/>
              <a:gd name="connsiteY2" fmla="*/ 2330450 h 2330450"/>
              <a:gd name="connsiteX3" fmla="*/ 0 w 4143376"/>
              <a:gd name="connsiteY3" fmla="*/ 2330450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3376" h="2330450">
                <a:moveTo>
                  <a:pt x="0" y="0"/>
                </a:moveTo>
                <a:lnTo>
                  <a:pt x="4143376" y="0"/>
                </a:lnTo>
                <a:lnTo>
                  <a:pt x="4143376" y="2330450"/>
                </a:lnTo>
                <a:lnTo>
                  <a:pt x="0" y="2330450"/>
                </a:lnTo>
                <a:close/>
              </a:path>
            </a:pathLst>
          </a:custGeom>
        </p:spPr>
      </p:pic>
      <p:sp>
        <p:nvSpPr>
          <p:cNvPr id="33" name="Oval 6"/>
          <p:cNvSpPr/>
          <p:nvPr/>
        </p:nvSpPr>
        <p:spPr>
          <a:xfrm>
            <a:off x="8459788" y="4283075"/>
            <a:ext cx="995362" cy="9937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285" dirty="0">
              <a:solidFill>
                <a:prstClr val="white"/>
              </a:solidFill>
            </a:endParaRPr>
          </a:p>
        </p:txBody>
      </p:sp>
      <p:sp>
        <p:nvSpPr>
          <p:cNvPr id="34" name="Oval 10"/>
          <p:cNvSpPr/>
          <p:nvPr/>
        </p:nvSpPr>
        <p:spPr>
          <a:xfrm>
            <a:off x="8158163" y="2049463"/>
            <a:ext cx="993775" cy="995362"/>
          </a:xfrm>
          <a:prstGeom prst="ellipse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285" dirty="0">
              <a:solidFill>
                <a:prstClr val="white"/>
              </a:solidFill>
            </a:endParaRPr>
          </a:p>
        </p:txBody>
      </p:sp>
      <p:sp>
        <p:nvSpPr>
          <p:cNvPr id="35" name="Oval 14"/>
          <p:cNvSpPr/>
          <p:nvPr/>
        </p:nvSpPr>
        <p:spPr>
          <a:xfrm flipH="1">
            <a:off x="3071813" y="2044700"/>
            <a:ext cx="995362" cy="995363"/>
          </a:xfrm>
          <a:prstGeom prst="ellipse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285" dirty="0">
              <a:solidFill>
                <a:prstClr val="white"/>
              </a:solidFill>
            </a:endParaRPr>
          </a:p>
        </p:txBody>
      </p:sp>
      <p:sp>
        <p:nvSpPr>
          <p:cNvPr id="36" name="Oval 18"/>
          <p:cNvSpPr/>
          <p:nvPr/>
        </p:nvSpPr>
        <p:spPr>
          <a:xfrm flipH="1">
            <a:off x="2728913" y="4283075"/>
            <a:ext cx="995362" cy="9953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285" dirty="0">
              <a:solidFill>
                <a:prstClr val="white"/>
              </a:solidFill>
            </a:endParaRPr>
          </a:p>
        </p:txBody>
      </p:sp>
      <p:sp>
        <p:nvSpPr>
          <p:cNvPr id="37" name="Oval 22"/>
          <p:cNvSpPr/>
          <p:nvPr/>
        </p:nvSpPr>
        <p:spPr>
          <a:xfrm>
            <a:off x="5624513" y="830263"/>
            <a:ext cx="995362" cy="9953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285" dirty="0">
              <a:solidFill>
                <a:prstClr val="white"/>
              </a:solidFill>
            </a:endParaRPr>
          </a:p>
        </p:txBody>
      </p:sp>
      <p:sp>
        <p:nvSpPr>
          <p:cNvPr id="38" name="Title 1"/>
          <p:cNvSpPr txBox="1"/>
          <p:nvPr/>
        </p:nvSpPr>
        <p:spPr bwMode="auto">
          <a:xfrm>
            <a:off x="1073150" y="4484688"/>
            <a:ext cx="1808163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ms-MY" altLang="zh-CN" sz="44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>
              <a:solidFill>
                <a:prstClr val="white"/>
              </a:solidFill>
            </a:endParaRPr>
          </a:p>
        </p:txBody>
      </p:sp>
      <p:sp>
        <p:nvSpPr>
          <p:cNvPr id="39" name="Title 1"/>
          <p:cNvSpPr txBox="1"/>
          <p:nvPr/>
        </p:nvSpPr>
        <p:spPr bwMode="auto">
          <a:xfrm>
            <a:off x="1314450" y="2082800"/>
            <a:ext cx="180816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ms-MY" altLang="zh-CN" sz="4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solidFill>
                <a:prstClr val="white"/>
              </a:solidFill>
            </a:endParaRPr>
          </a:p>
        </p:txBody>
      </p:sp>
      <p:sp>
        <p:nvSpPr>
          <p:cNvPr id="40" name="Title 1"/>
          <p:cNvSpPr txBox="1"/>
          <p:nvPr/>
        </p:nvSpPr>
        <p:spPr bwMode="auto">
          <a:xfrm>
            <a:off x="5430838" y="1985963"/>
            <a:ext cx="1427162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ms-MY" altLang="zh-CN" sz="4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solidFill>
                <a:prstClr val="white"/>
              </a:solidFill>
            </a:endParaRPr>
          </a:p>
        </p:txBody>
      </p:sp>
      <p:sp>
        <p:nvSpPr>
          <p:cNvPr id="41" name="Title 1"/>
          <p:cNvSpPr txBox="1"/>
          <p:nvPr/>
        </p:nvSpPr>
        <p:spPr bwMode="auto">
          <a:xfrm>
            <a:off x="9455150" y="2111375"/>
            <a:ext cx="1808163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ms-MY" altLang="zh-CN" sz="44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>
              <a:solidFill>
                <a:prstClr val="white"/>
              </a:solidFill>
            </a:endParaRPr>
          </a:p>
        </p:txBody>
      </p:sp>
      <p:sp>
        <p:nvSpPr>
          <p:cNvPr id="42" name="Title 1"/>
          <p:cNvSpPr txBox="1"/>
          <p:nvPr/>
        </p:nvSpPr>
        <p:spPr bwMode="auto">
          <a:xfrm>
            <a:off x="9582150" y="4414838"/>
            <a:ext cx="1808163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ms-MY" altLang="zh-CN" sz="44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>
              <a:solidFill>
                <a:prstClr val="white"/>
              </a:solidFill>
            </a:endParaRPr>
          </a:p>
        </p:txBody>
      </p:sp>
      <p:sp>
        <p:nvSpPr>
          <p:cNvPr id="44" name="AutoShape 29"/>
          <p:cNvSpPr/>
          <p:nvPr/>
        </p:nvSpPr>
        <p:spPr bwMode="auto">
          <a:xfrm>
            <a:off x="8763000" y="4583113"/>
            <a:ext cx="406400" cy="368300"/>
          </a:xfrm>
          <a:custGeom>
            <a:avLst/>
            <a:gdLst>
              <a:gd name="T0" fmla="+- 0 10736 439"/>
              <a:gd name="T1" fmla="*/ T0 w 20595"/>
              <a:gd name="T2" fmla="+- 0 10869 621"/>
              <a:gd name="T3" fmla="*/ 10869 h 20497"/>
              <a:gd name="T4" fmla="+- 0 10736 439"/>
              <a:gd name="T5" fmla="*/ T4 w 20595"/>
              <a:gd name="T6" fmla="+- 0 10869 621"/>
              <a:gd name="T7" fmla="*/ 10869 h 20497"/>
              <a:gd name="T8" fmla="+- 0 10736 439"/>
              <a:gd name="T9" fmla="*/ T8 w 20595"/>
              <a:gd name="T10" fmla="+- 0 10869 621"/>
              <a:gd name="T11" fmla="*/ 10869 h 20497"/>
              <a:gd name="T12" fmla="+- 0 10736 439"/>
              <a:gd name="T13" fmla="*/ T12 w 20595"/>
              <a:gd name="T14" fmla="+- 0 10869 621"/>
              <a:gd name="T15" fmla="*/ 10869 h 2049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0595" h="20497">
                <a:moveTo>
                  <a:pt x="18898" y="1863"/>
                </a:moveTo>
                <a:cubicBezTo>
                  <a:pt x="16636" y="-621"/>
                  <a:pt x="12968" y="-621"/>
                  <a:pt x="10707" y="1863"/>
                </a:cubicBezTo>
                <a:lnTo>
                  <a:pt x="1317" y="12053"/>
                </a:lnTo>
                <a:cubicBezTo>
                  <a:pt x="-439" y="13982"/>
                  <a:pt x="-439" y="17121"/>
                  <a:pt x="1317" y="19050"/>
                </a:cubicBezTo>
                <a:cubicBezTo>
                  <a:pt x="3073" y="20979"/>
                  <a:pt x="5931" y="20979"/>
                  <a:pt x="7687" y="19050"/>
                </a:cubicBezTo>
                <a:lnTo>
                  <a:pt x="17078" y="8860"/>
                </a:lnTo>
                <a:cubicBezTo>
                  <a:pt x="18335" y="7479"/>
                  <a:pt x="18335" y="5242"/>
                  <a:pt x="17078" y="3862"/>
                </a:cubicBezTo>
                <a:cubicBezTo>
                  <a:pt x="15821" y="2482"/>
                  <a:pt x="13783" y="2482"/>
                  <a:pt x="12527" y="3862"/>
                </a:cubicBezTo>
                <a:lnTo>
                  <a:pt x="5467" y="11614"/>
                </a:lnTo>
                <a:cubicBezTo>
                  <a:pt x="5216" y="11891"/>
                  <a:pt x="5216" y="12337"/>
                  <a:pt x="5467" y="12614"/>
                </a:cubicBezTo>
                <a:cubicBezTo>
                  <a:pt x="5719" y="12890"/>
                  <a:pt x="6126" y="12890"/>
                  <a:pt x="6378" y="12614"/>
                </a:cubicBezTo>
                <a:lnTo>
                  <a:pt x="13437" y="4861"/>
                </a:lnTo>
                <a:cubicBezTo>
                  <a:pt x="14190" y="4035"/>
                  <a:pt x="15414" y="4035"/>
                  <a:pt x="16167" y="4861"/>
                </a:cubicBezTo>
                <a:cubicBezTo>
                  <a:pt x="16920" y="5688"/>
                  <a:pt x="16920" y="7034"/>
                  <a:pt x="16167" y="7860"/>
                </a:cubicBezTo>
                <a:lnTo>
                  <a:pt x="6777" y="18050"/>
                </a:lnTo>
                <a:cubicBezTo>
                  <a:pt x="5520" y="19430"/>
                  <a:pt x="3484" y="19430"/>
                  <a:pt x="2227" y="18050"/>
                </a:cubicBezTo>
                <a:cubicBezTo>
                  <a:pt x="970" y="16670"/>
                  <a:pt x="970" y="14433"/>
                  <a:pt x="2227" y="13053"/>
                </a:cubicBezTo>
                <a:lnTo>
                  <a:pt x="11525" y="2963"/>
                </a:lnTo>
                <a:cubicBezTo>
                  <a:pt x="13285" y="1030"/>
                  <a:pt x="16139" y="1030"/>
                  <a:pt x="17896" y="2963"/>
                </a:cubicBezTo>
                <a:cubicBezTo>
                  <a:pt x="19657" y="4896"/>
                  <a:pt x="19657" y="8027"/>
                  <a:pt x="17897" y="9959"/>
                </a:cubicBezTo>
                <a:lnTo>
                  <a:pt x="10929" y="17611"/>
                </a:lnTo>
                <a:cubicBezTo>
                  <a:pt x="10677" y="17888"/>
                  <a:pt x="10677" y="18334"/>
                  <a:pt x="10929" y="18610"/>
                </a:cubicBezTo>
                <a:cubicBezTo>
                  <a:pt x="11181" y="18887"/>
                  <a:pt x="11588" y="18887"/>
                  <a:pt x="11839" y="18610"/>
                </a:cubicBezTo>
                <a:lnTo>
                  <a:pt x="18898" y="10859"/>
                </a:lnTo>
                <a:cubicBezTo>
                  <a:pt x="21160" y="8375"/>
                  <a:pt x="21160" y="4347"/>
                  <a:pt x="18898" y="18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00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" name="AutoShape 59"/>
          <p:cNvSpPr/>
          <p:nvPr/>
        </p:nvSpPr>
        <p:spPr bwMode="auto">
          <a:xfrm>
            <a:off x="8399463" y="2295525"/>
            <a:ext cx="407987" cy="406400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00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" name="AutoShape 104"/>
          <p:cNvSpPr/>
          <p:nvPr/>
        </p:nvSpPr>
        <p:spPr bwMode="auto">
          <a:xfrm>
            <a:off x="3025775" y="4579938"/>
            <a:ext cx="407988" cy="355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16971"/>
                </a:moveTo>
                <a:cubicBezTo>
                  <a:pt x="10181" y="16971"/>
                  <a:pt x="9546" y="16918"/>
                  <a:pt x="8912" y="16811"/>
                </a:cubicBezTo>
                <a:cubicBezTo>
                  <a:pt x="8847" y="16800"/>
                  <a:pt x="8781" y="16794"/>
                  <a:pt x="8716" y="16794"/>
                </a:cubicBezTo>
                <a:cubicBezTo>
                  <a:pt x="8315" y="16794"/>
                  <a:pt x="7931" y="16999"/>
                  <a:pt x="7673" y="17359"/>
                </a:cubicBezTo>
                <a:cubicBezTo>
                  <a:pt x="7384" y="17761"/>
                  <a:pt x="6563" y="18657"/>
                  <a:pt x="5591" y="19318"/>
                </a:cubicBezTo>
                <a:cubicBezTo>
                  <a:pt x="5854" y="18628"/>
                  <a:pt x="6060" y="17853"/>
                  <a:pt x="6074" y="17056"/>
                </a:cubicBezTo>
                <a:cubicBezTo>
                  <a:pt x="6078" y="17006"/>
                  <a:pt x="6080" y="16956"/>
                  <a:pt x="6080" y="16914"/>
                </a:cubicBezTo>
                <a:cubicBezTo>
                  <a:pt x="6080" y="16334"/>
                  <a:pt x="5796" y="15803"/>
                  <a:pt x="5344" y="15540"/>
                </a:cubicBezTo>
                <a:cubicBezTo>
                  <a:pt x="2843" y="14080"/>
                  <a:pt x="1349" y="11731"/>
                  <a:pt x="1349" y="9257"/>
                </a:cubicBezTo>
                <a:cubicBezTo>
                  <a:pt x="1349" y="5003"/>
                  <a:pt x="5588" y="1542"/>
                  <a:pt x="10800" y="1542"/>
                </a:cubicBezTo>
                <a:cubicBezTo>
                  <a:pt x="16011" y="1542"/>
                  <a:pt x="20249" y="5003"/>
                  <a:pt x="20249" y="9257"/>
                </a:cubicBezTo>
                <a:cubicBezTo>
                  <a:pt x="20249" y="13510"/>
                  <a:pt x="16011" y="16971"/>
                  <a:pt x="10800" y="16971"/>
                </a:cubicBezTo>
                <a:moveTo>
                  <a:pt x="10800" y="0"/>
                </a:moveTo>
                <a:cubicBezTo>
                  <a:pt x="4835" y="0"/>
                  <a:pt x="0" y="4144"/>
                  <a:pt x="0" y="9257"/>
                </a:cubicBezTo>
                <a:cubicBezTo>
                  <a:pt x="0" y="12440"/>
                  <a:pt x="1875" y="15248"/>
                  <a:pt x="4730" y="16914"/>
                </a:cubicBezTo>
                <a:cubicBezTo>
                  <a:pt x="4730" y="16935"/>
                  <a:pt x="4724" y="16949"/>
                  <a:pt x="4724" y="16971"/>
                </a:cubicBezTo>
                <a:cubicBezTo>
                  <a:pt x="4724" y="18354"/>
                  <a:pt x="3821" y="19843"/>
                  <a:pt x="3423" y="20625"/>
                </a:cubicBezTo>
                <a:lnTo>
                  <a:pt x="3425" y="20625"/>
                </a:lnTo>
                <a:cubicBezTo>
                  <a:pt x="3393" y="20709"/>
                  <a:pt x="3374" y="20802"/>
                  <a:pt x="3374" y="20900"/>
                </a:cubicBezTo>
                <a:cubicBezTo>
                  <a:pt x="3374" y="21287"/>
                  <a:pt x="3648" y="21600"/>
                  <a:pt x="3986" y="21600"/>
                </a:cubicBezTo>
                <a:cubicBezTo>
                  <a:pt x="4049" y="21600"/>
                  <a:pt x="4161" y="21580"/>
                  <a:pt x="4158" y="21590"/>
                </a:cubicBezTo>
                <a:cubicBezTo>
                  <a:pt x="6268" y="21195"/>
                  <a:pt x="8255" y="18979"/>
                  <a:pt x="8716" y="18338"/>
                </a:cubicBezTo>
                <a:cubicBezTo>
                  <a:pt x="9391" y="18451"/>
                  <a:pt x="10086" y="18514"/>
                  <a:pt x="10800" y="18514"/>
                </a:cubicBezTo>
                <a:cubicBezTo>
                  <a:pt x="16764" y="18514"/>
                  <a:pt x="21600" y="14369"/>
                  <a:pt x="21600" y="9257"/>
                </a:cubicBezTo>
                <a:cubicBezTo>
                  <a:pt x="21600" y="4144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00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" name="AutoShape 128"/>
          <p:cNvSpPr/>
          <p:nvPr/>
        </p:nvSpPr>
        <p:spPr bwMode="auto">
          <a:xfrm>
            <a:off x="3346450" y="2282825"/>
            <a:ext cx="407988" cy="407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4850" y="12150"/>
                </a:moveTo>
                <a:cubicBezTo>
                  <a:pt x="13851" y="12150"/>
                  <a:pt x="12926" y="11859"/>
                  <a:pt x="12124" y="11386"/>
                </a:cubicBezTo>
                <a:lnTo>
                  <a:pt x="11892" y="11618"/>
                </a:lnTo>
                <a:lnTo>
                  <a:pt x="11132" y="12377"/>
                </a:lnTo>
                <a:lnTo>
                  <a:pt x="9846" y="13663"/>
                </a:lnTo>
                <a:cubicBezTo>
                  <a:pt x="9593" y="13916"/>
                  <a:pt x="9451" y="14260"/>
                  <a:pt x="9451" y="14617"/>
                </a:cubicBezTo>
                <a:lnTo>
                  <a:pt x="9451" y="16200"/>
                </a:lnTo>
                <a:lnTo>
                  <a:pt x="8101" y="16200"/>
                </a:lnTo>
                <a:cubicBezTo>
                  <a:pt x="7356" y="16200"/>
                  <a:pt x="6751" y="16804"/>
                  <a:pt x="6751" y="17549"/>
                </a:cubicBezTo>
                <a:lnTo>
                  <a:pt x="6751" y="18900"/>
                </a:lnTo>
                <a:lnTo>
                  <a:pt x="5170" y="18900"/>
                </a:lnTo>
                <a:cubicBezTo>
                  <a:pt x="4812" y="18900"/>
                  <a:pt x="4469" y="19042"/>
                  <a:pt x="4216" y="19295"/>
                </a:cubicBezTo>
                <a:lnTo>
                  <a:pt x="3259" y="20252"/>
                </a:lnTo>
                <a:lnTo>
                  <a:pt x="1352" y="20249"/>
                </a:lnTo>
                <a:lnTo>
                  <a:pt x="1350" y="18326"/>
                </a:lnTo>
                <a:lnTo>
                  <a:pt x="9223" y="10467"/>
                </a:lnTo>
                <a:cubicBezTo>
                  <a:pt x="9223" y="10467"/>
                  <a:pt x="9223" y="10467"/>
                  <a:pt x="9224" y="10468"/>
                </a:cubicBezTo>
                <a:lnTo>
                  <a:pt x="10215" y="9477"/>
                </a:lnTo>
                <a:cubicBezTo>
                  <a:pt x="9741" y="8674"/>
                  <a:pt x="9451" y="7748"/>
                  <a:pt x="9451" y="6750"/>
                </a:cubicBezTo>
                <a:cubicBezTo>
                  <a:pt x="9451" y="3767"/>
                  <a:pt x="11869" y="1350"/>
                  <a:pt x="14850" y="1350"/>
                </a:cubicBezTo>
                <a:cubicBezTo>
                  <a:pt x="17832" y="1350"/>
                  <a:pt x="20250" y="3767"/>
                  <a:pt x="20250" y="6750"/>
                </a:cubicBezTo>
                <a:cubicBezTo>
                  <a:pt x="20250" y="9732"/>
                  <a:pt x="17832" y="12150"/>
                  <a:pt x="14850" y="12150"/>
                </a:cubicBezTo>
                <a:moveTo>
                  <a:pt x="14850" y="0"/>
                </a:moveTo>
                <a:cubicBezTo>
                  <a:pt x="11123" y="0"/>
                  <a:pt x="8101" y="3022"/>
                  <a:pt x="8101" y="6750"/>
                </a:cubicBezTo>
                <a:cubicBezTo>
                  <a:pt x="8101" y="7617"/>
                  <a:pt x="8283" y="8438"/>
                  <a:pt x="8582" y="9199"/>
                </a:cubicBezTo>
                <a:lnTo>
                  <a:pt x="383" y="17400"/>
                </a:lnTo>
                <a:cubicBezTo>
                  <a:pt x="146" y="17637"/>
                  <a:pt x="0" y="17863"/>
                  <a:pt x="0" y="18225"/>
                </a:cubicBezTo>
                <a:lnTo>
                  <a:pt x="0" y="20249"/>
                </a:lnTo>
                <a:cubicBezTo>
                  <a:pt x="0" y="20972"/>
                  <a:pt x="626" y="21599"/>
                  <a:pt x="1349" y="21599"/>
                </a:cubicBezTo>
                <a:lnTo>
                  <a:pt x="3374" y="21599"/>
                </a:lnTo>
                <a:cubicBezTo>
                  <a:pt x="3736" y="21599"/>
                  <a:pt x="3965" y="21455"/>
                  <a:pt x="4202" y="21219"/>
                </a:cubicBezTo>
                <a:lnTo>
                  <a:pt x="5170" y="20249"/>
                </a:lnTo>
                <a:lnTo>
                  <a:pt x="6751" y="20249"/>
                </a:lnTo>
                <a:cubicBezTo>
                  <a:pt x="7496" y="20249"/>
                  <a:pt x="8101" y="19645"/>
                  <a:pt x="8101" y="18900"/>
                </a:cubicBezTo>
                <a:lnTo>
                  <a:pt x="8101" y="17549"/>
                </a:lnTo>
                <a:lnTo>
                  <a:pt x="9451" y="17549"/>
                </a:lnTo>
                <a:cubicBezTo>
                  <a:pt x="10196" y="17549"/>
                  <a:pt x="10801" y="16945"/>
                  <a:pt x="10801" y="16200"/>
                </a:cubicBezTo>
                <a:lnTo>
                  <a:pt x="10801" y="14617"/>
                </a:lnTo>
                <a:lnTo>
                  <a:pt x="12400" y="13018"/>
                </a:lnTo>
                <a:cubicBezTo>
                  <a:pt x="13162" y="13317"/>
                  <a:pt x="13982" y="13500"/>
                  <a:pt x="14850" y="13500"/>
                </a:cubicBezTo>
                <a:cubicBezTo>
                  <a:pt x="18577" y="13500"/>
                  <a:pt x="21599" y="10477"/>
                  <a:pt x="21599" y="6750"/>
                </a:cubicBezTo>
                <a:cubicBezTo>
                  <a:pt x="21599" y="3022"/>
                  <a:pt x="18577" y="0"/>
                  <a:pt x="1485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00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" name="AutoShape 139"/>
          <p:cNvSpPr/>
          <p:nvPr/>
        </p:nvSpPr>
        <p:spPr bwMode="auto">
          <a:xfrm>
            <a:off x="5910263" y="1108075"/>
            <a:ext cx="406400" cy="395288"/>
          </a:xfrm>
          <a:custGeom>
            <a:avLst/>
            <a:gdLst>
              <a:gd name="T0" fmla="+- 0 10800 104"/>
              <a:gd name="T1" fmla="*/ T0 w 21392"/>
              <a:gd name="T2" fmla="*/ 10800 h 21600"/>
              <a:gd name="T3" fmla="+- 0 10800 104"/>
              <a:gd name="T4" fmla="*/ T3 w 21392"/>
              <a:gd name="T5" fmla="*/ 10800 h 21600"/>
              <a:gd name="T6" fmla="+- 0 10800 104"/>
              <a:gd name="T7" fmla="*/ T6 w 21392"/>
              <a:gd name="T8" fmla="*/ 10800 h 21600"/>
              <a:gd name="T9" fmla="+- 0 10800 104"/>
              <a:gd name="T10" fmla="*/ T9 w 2139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92" h="21600">
                <a:moveTo>
                  <a:pt x="15768" y="12794"/>
                </a:moveTo>
                <a:cubicBezTo>
                  <a:pt x="15426" y="13150"/>
                  <a:pt x="15271" y="13651"/>
                  <a:pt x="15350" y="14142"/>
                </a:cubicBezTo>
                <a:lnTo>
                  <a:pt x="16296" y="20031"/>
                </a:lnTo>
                <a:lnTo>
                  <a:pt x="11443" y="17309"/>
                </a:lnTo>
                <a:cubicBezTo>
                  <a:pt x="11210" y="17178"/>
                  <a:pt x="10953" y="17112"/>
                  <a:pt x="10696" y="17112"/>
                </a:cubicBezTo>
                <a:cubicBezTo>
                  <a:pt x="10439" y="17112"/>
                  <a:pt x="10182" y="17178"/>
                  <a:pt x="9949" y="17309"/>
                </a:cubicBezTo>
                <a:lnTo>
                  <a:pt x="5095" y="20031"/>
                </a:lnTo>
                <a:lnTo>
                  <a:pt x="6042" y="14142"/>
                </a:lnTo>
                <a:cubicBezTo>
                  <a:pt x="6121" y="13651"/>
                  <a:pt x="5966" y="13150"/>
                  <a:pt x="5624" y="12794"/>
                </a:cubicBezTo>
                <a:lnTo>
                  <a:pt x="1545" y="8550"/>
                </a:lnTo>
                <a:lnTo>
                  <a:pt x="7111" y="7685"/>
                </a:lnTo>
                <a:cubicBezTo>
                  <a:pt x="7619" y="7607"/>
                  <a:pt x="8057" y="7275"/>
                  <a:pt x="8276" y="6802"/>
                </a:cubicBezTo>
                <a:lnTo>
                  <a:pt x="10696" y="1568"/>
                </a:lnTo>
                <a:lnTo>
                  <a:pt x="13116" y="6802"/>
                </a:lnTo>
                <a:cubicBezTo>
                  <a:pt x="13334" y="7275"/>
                  <a:pt x="13772" y="7607"/>
                  <a:pt x="14280" y="7685"/>
                </a:cubicBezTo>
                <a:lnTo>
                  <a:pt x="19847" y="8550"/>
                </a:lnTo>
                <a:cubicBezTo>
                  <a:pt x="19847" y="8550"/>
                  <a:pt x="15768" y="12794"/>
                  <a:pt x="15768" y="12794"/>
                </a:cubicBezTo>
                <a:close/>
                <a:moveTo>
                  <a:pt x="21312" y="8051"/>
                </a:moveTo>
                <a:cubicBezTo>
                  <a:pt x="21127" y="7495"/>
                  <a:pt x="20652" y="7088"/>
                  <a:pt x="20080" y="6999"/>
                </a:cubicBezTo>
                <a:lnTo>
                  <a:pt x="14514" y="6136"/>
                </a:lnTo>
                <a:lnTo>
                  <a:pt x="12094" y="901"/>
                </a:lnTo>
                <a:cubicBezTo>
                  <a:pt x="11840" y="351"/>
                  <a:pt x="11295" y="0"/>
                  <a:pt x="10696" y="0"/>
                </a:cubicBezTo>
                <a:cubicBezTo>
                  <a:pt x="10097" y="0"/>
                  <a:pt x="9552" y="351"/>
                  <a:pt x="9297" y="901"/>
                </a:cubicBezTo>
                <a:lnTo>
                  <a:pt x="6878" y="6136"/>
                </a:lnTo>
                <a:lnTo>
                  <a:pt x="1311" y="6999"/>
                </a:lnTo>
                <a:cubicBezTo>
                  <a:pt x="739" y="7088"/>
                  <a:pt x="264" y="7495"/>
                  <a:pt x="80" y="8051"/>
                </a:cubicBezTo>
                <a:cubicBezTo>
                  <a:pt x="-104" y="8609"/>
                  <a:pt x="35" y="9224"/>
                  <a:pt x="439" y="9644"/>
                </a:cubicBezTo>
                <a:lnTo>
                  <a:pt x="4518" y="13889"/>
                </a:lnTo>
                <a:lnTo>
                  <a:pt x="3572" y="19777"/>
                </a:lnTo>
                <a:cubicBezTo>
                  <a:pt x="3476" y="20370"/>
                  <a:pt x="3722" y="20966"/>
                  <a:pt x="4206" y="21313"/>
                </a:cubicBezTo>
                <a:cubicBezTo>
                  <a:pt x="4471" y="21503"/>
                  <a:pt x="4783" y="21600"/>
                  <a:pt x="5095" y="21600"/>
                </a:cubicBezTo>
                <a:cubicBezTo>
                  <a:pt x="5352" y="21600"/>
                  <a:pt x="5609" y="21534"/>
                  <a:pt x="5843" y="21404"/>
                </a:cubicBezTo>
                <a:lnTo>
                  <a:pt x="10696" y="18681"/>
                </a:lnTo>
                <a:lnTo>
                  <a:pt x="15549" y="21404"/>
                </a:lnTo>
                <a:cubicBezTo>
                  <a:pt x="15782" y="21534"/>
                  <a:pt x="16040" y="21600"/>
                  <a:pt x="16296" y="21600"/>
                </a:cubicBezTo>
                <a:cubicBezTo>
                  <a:pt x="16608" y="21600"/>
                  <a:pt x="16920" y="21503"/>
                  <a:pt x="17186" y="21313"/>
                </a:cubicBezTo>
                <a:cubicBezTo>
                  <a:pt x="17669" y="20966"/>
                  <a:pt x="17915" y="20370"/>
                  <a:pt x="17820" y="19777"/>
                </a:cubicBezTo>
                <a:lnTo>
                  <a:pt x="16873" y="13889"/>
                </a:lnTo>
                <a:lnTo>
                  <a:pt x="20953" y="9644"/>
                </a:lnTo>
                <a:cubicBezTo>
                  <a:pt x="21357" y="9224"/>
                  <a:pt x="21496" y="8609"/>
                  <a:pt x="21312" y="80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00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9" name="Rectangle 46"/>
          <p:cNvSpPr>
            <a:spLocks noChangeArrowheads="1"/>
          </p:cNvSpPr>
          <p:nvPr/>
        </p:nvSpPr>
        <p:spPr bwMode="auto">
          <a:xfrm>
            <a:off x="747713" y="2439988"/>
            <a:ext cx="197008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单击此处编辑标题，建议您在展示时采用微软雅黑字体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468313" y="4872038"/>
            <a:ext cx="1970087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单击此处编辑标题，建议您在展示时采用微软雅黑字体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ectangle 46"/>
          <p:cNvSpPr>
            <a:spLocks noChangeArrowheads="1"/>
          </p:cNvSpPr>
          <p:nvPr/>
        </p:nvSpPr>
        <p:spPr bwMode="auto">
          <a:xfrm>
            <a:off x="9455150" y="2432050"/>
            <a:ext cx="197008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单击此处编辑标题，建议您在展示时采用微软雅黑字体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ectangle 46"/>
          <p:cNvSpPr>
            <a:spLocks noChangeArrowheads="1"/>
          </p:cNvSpPr>
          <p:nvPr/>
        </p:nvSpPr>
        <p:spPr bwMode="auto">
          <a:xfrm>
            <a:off x="9594850" y="4799013"/>
            <a:ext cx="197008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单击此处编辑标题，建议您在展示时采用微软雅黑字体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Rectangle 46"/>
          <p:cNvSpPr>
            <a:spLocks noChangeArrowheads="1"/>
          </p:cNvSpPr>
          <p:nvPr/>
        </p:nvSpPr>
        <p:spPr bwMode="auto">
          <a:xfrm>
            <a:off x="5110163" y="2451100"/>
            <a:ext cx="19685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单击此处编辑标题，建议您在展示时采用微软雅黑字体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TextBox 13"/>
          <p:cNvSpPr txBox="1"/>
          <p:nvPr/>
        </p:nvSpPr>
        <p:spPr>
          <a:xfrm>
            <a:off x="905556" y="653721"/>
            <a:ext cx="263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ctr"/>
            <a:r>
              <a:rPr lang="zh-CN" altLang="en-US" sz="2400" b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r>
              <a:rPr lang="zh-CN" alt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en-US" sz="2400" b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558849" y="-3987824"/>
            <a:ext cx="12704048" cy="10326294"/>
          </a:xfrm>
          <a:prstGeom prst="rect">
            <a:avLst/>
          </a:prstGeom>
          <a:effectLst/>
        </p:spPr>
      </p:pic>
      <p:sp>
        <p:nvSpPr>
          <p:cNvPr id="5" name="文本框 4"/>
          <p:cNvSpPr txBox="1"/>
          <p:nvPr/>
        </p:nvSpPr>
        <p:spPr>
          <a:xfrm>
            <a:off x="4943872" y="2782226"/>
            <a:ext cx="6900348" cy="769441"/>
          </a:xfrm>
          <a:prstGeom prst="rect">
            <a:avLst/>
          </a:prstGeom>
          <a:noFill/>
          <a:effectLst>
            <a:glow rad="25400">
              <a:srgbClr val="DDEEF3"/>
            </a:glow>
          </a:effectLst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 smtClean="0">
                <a:solidFill>
                  <a:srgbClr val="FEFEFE"/>
                </a:solidFill>
                <a:effectLst>
                  <a:glow rad="12700">
                    <a:srgbClr val="DDEEF3"/>
                  </a:glow>
                </a:effectLst>
                <a:latin typeface="方正准圆_GBK" panose="03000509000000000000" pitchFamily="65" charset="-122"/>
                <a:ea typeface="方正准圆_GBK" panose="03000509000000000000" pitchFamily="65" charset="-122"/>
              </a:rPr>
              <a:t>感谢您的聆听</a:t>
            </a:r>
            <a:endParaRPr lang="zh-CN" altLang="en-US" sz="4400" dirty="0">
              <a:solidFill>
                <a:srgbClr val="FEFEFE"/>
              </a:solidFill>
              <a:effectLst>
                <a:glow rad="12700">
                  <a:srgbClr val="DDEEF3"/>
                </a:glow>
              </a:effectLst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43872" y="2412894"/>
            <a:ext cx="679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rgbClr val="FAFAFA"/>
                </a:solidFill>
                <a:latin typeface="Impact" panose="020B0806030902050204" pitchFamily="34" charset="0"/>
              </a:rPr>
              <a:t>THE GRADUATION OF REPORT</a:t>
            </a:r>
            <a:endParaRPr lang="zh-CN" altLang="en-US" dirty="0">
              <a:solidFill>
                <a:srgbClr val="FAFAFA"/>
              </a:solidFill>
              <a:latin typeface="Impact" panose="020B0806030902050204" pitchFamily="34" charset="0"/>
            </a:endParaRPr>
          </a:p>
        </p:txBody>
      </p:sp>
      <p:sp>
        <p:nvSpPr>
          <p:cNvPr id="7" name="文本框 136"/>
          <p:cNvSpPr txBox="1"/>
          <p:nvPr/>
        </p:nvSpPr>
        <p:spPr>
          <a:xfrm>
            <a:off x="4943872" y="3590200"/>
            <a:ext cx="6796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rgbClr val="F9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答辩模版</a:t>
            </a:r>
            <a:r>
              <a:rPr lang="en-US" altLang="zh-CN" sz="1600" dirty="0" smtClean="0">
                <a:solidFill>
                  <a:srgbClr val="F9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srgbClr val="F9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毕业设计</a:t>
            </a:r>
            <a:r>
              <a:rPr lang="en-US" altLang="zh-CN" sz="1600" dirty="0" smtClean="0">
                <a:solidFill>
                  <a:srgbClr val="F9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rgbClr val="F9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学术报告</a:t>
            </a:r>
            <a:r>
              <a:rPr lang="en-US" altLang="zh-CN" sz="1600" dirty="0" smtClean="0">
                <a:solidFill>
                  <a:srgbClr val="F9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srgbClr val="F9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开题报告通用</a:t>
            </a:r>
            <a:r>
              <a:rPr lang="en-US" altLang="zh-CN" sz="1600" dirty="0" smtClean="0">
                <a:solidFill>
                  <a:srgbClr val="F9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1600" dirty="0">
              <a:solidFill>
                <a:srgbClr val="F9F9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38"/>
          <p:cNvSpPr txBox="1"/>
          <p:nvPr/>
        </p:nvSpPr>
        <p:spPr>
          <a:xfrm>
            <a:off x="5663952" y="404499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6F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sz="2000" dirty="0" smtClean="0">
                <a:solidFill>
                  <a:srgbClr val="F6F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：亮亮图文</a:t>
            </a:r>
            <a:endParaRPr lang="en-US" altLang="zh-CN" sz="2000" dirty="0" err="1" smtClean="0">
              <a:solidFill>
                <a:srgbClr val="F6F6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75"/>
          <p:cNvSpPr txBox="1"/>
          <p:nvPr/>
        </p:nvSpPr>
        <p:spPr>
          <a:xfrm>
            <a:off x="9408368" y="404499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6F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</a:t>
            </a:r>
            <a:r>
              <a:rPr lang="zh-CN" altLang="en-US" sz="2000">
                <a:solidFill>
                  <a:srgbClr val="F6F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师</a:t>
            </a:r>
            <a:r>
              <a:rPr lang="zh-CN" altLang="en-US" sz="2000" smtClean="0">
                <a:solidFill>
                  <a:srgbClr val="F6F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：亮亮图文</a:t>
            </a:r>
            <a:endParaRPr lang="zh-CN" altLang="en-US" sz="2000" dirty="0" smtClean="0">
              <a:solidFill>
                <a:srgbClr val="F6F6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4198007" y="-4507354"/>
            <a:ext cx="13982364" cy="11365354"/>
          </a:xfrm>
          <a:prstGeom prst="rect">
            <a:avLst/>
          </a:prstGeom>
          <a:effectLst/>
        </p:spPr>
      </p:pic>
      <p:sp>
        <p:nvSpPr>
          <p:cNvPr id="3" name="TextBox 74"/>
          <p:cNvSpPr txBox="1"/>
          <p:nvPr/>
        </p:nvSpPr>
        <p:spPr>
          <a:xfrm>
            <a:off x="5087888" y="3075578"/>
            <a:ext cx="6637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rgbClr val="4FA8DB"/>
                    </a:gs>
                    <a:gs pos="83000">
                      <a:srgbClr val="4DAFE8"/>
                    </a:gs>
                    <a:gs pos="100000">
                      <a:srgbClr val="1B4DAB"/>
                    </a:gs>
                  </a:gsLst>
                  <a:lin ang="5400000" scaled="1"/>
                </a:gradFill>
                <a:latin typeface="方正准圆_GBK" panose="03000509000000000000" pitchFamily="65" charset="-122"/>
                <a:ea typeface="方正准圆_GBK" panose="03000509000000000000" pitchFamily="65" charset="-122"/>
              </a:defRPr>
            </a:lvl1pPr>
          </a:lstStyle>
          <a:p>
            <a:r>
              <a:rPr lang="zh-CN" altLang="en-US" sz="7200" dirty="0">
                <a:solidFill>
                  <a:srgbClr val="FAFAFA"/>
                </a:solidFill>
              </a:rPr>
              <a:t>选题目的与意义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10084" y="2163700"/>
            <a:ext cx="3450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FAFAFA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PART ONE</a:t>
            </a:r>
            <a:endParaRPr lang="zh-CN" altLang="en-US" sz="4800" dirty="0">
              <a:solidFill>
                <a:srgbClr val="FAFAFA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5310084" y="4356788"/>
            <a:ext cx="5349732" cy="1440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FAFAF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r>
              <a:rPr lang="zh-CN" altLang="en-US" dirty="0" smtClean="0">
                <a:solidFill>
                  <a:srgbClr val="FAFAF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。您</a:t>
            </a:r>
            <a:r>
              <a:rPr lang="zh-CN" altLang="en-US" dirty="0">
                <a:solidFill>
                  <a:srgbClr val="FAFAF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可以在此处添加关于本章节的简要介绍，模板所有</a:t>
            </a:r>
            <a:r>
              <a:rPr lang="zh-CN" altLang="en-US" dirty="0" smtClean="0">
                <a:solidFill>
                  <a:srgbClr val="FAFAF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素材均</a:t>
            </a:r>
            <a:r>
              <a:rPr lang="zh-CN" altLang="en-US" dirty="0">
                <a:solidFill>
                  <a:srgbClr val="FAFAF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可自由编</a:t>
            </a:r>
            <a:r>
              <a:rPr lang="zh-CN" altLang="en-US" dirty="0" smtClean="0">
                <a:solidFill>
                  <a:srgbClr val="FAFAF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辑亮亮图文旗舰店</a:t>
            </a:r>
            <a:r>
              <a:rPr lang="en-US" altLang="zh-CN" dirty="0" smtClean="0">
                <a:solidFill>
                  <a:srgbClr val="FAFAF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https://liangliangtuwen.tmall.com</a:t>
            </a:r>
          </a:p>
          <a:p>
            <a:pPr>
              <a:spcBef>
                <a:spcPct val="20000"/>
              </a:spcBef>
            </a:pPr>
            <a:endParaRPr lang="en-US" altLang="zh-CN" dirty="0">
              <a:solidFill>
                <a:srgbClr val="FAFAF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3"/>
          <p:cNvSpPr txBox="1"/>
          <p:nvPr/>
        </p:nvSpPr>
        <p:spPr>
          <a:xfrm>
            <a:off x="905556" y="653721"/>
            <a:ext cx="263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ctr"/>
            <a:r>
              <a:rPr lang="zh-CN" altLang="en-US" sz="2400" b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r>
              <a:rPr lang="zh-CN" alt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en-US" sz="2400" b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六边形 7"/>
          <p:cNvSpPr/>
          <p:nvPr/>
        </p:nvSpPr>
        <p:spPr>
          <a:xfrm>
            <a:off x="839788" y="3298825"/>
            <a:ext cx="1598612" cy="1377950"/>
          </a:xfrm>
          <a:prstGeom prst="hexagon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3540125" y="1803400"/>
            <a:ext cx="1598613" cy="1377950"/>
          </a:xfrm>
          <a:prstGeom prst="hexagon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六边形 9"/>
          <p:cNvSpPr/>
          <p:nvPr/>
        </p:nvSpPr>
        <p:spPr>
          <a:xfrm>
            <a:off x="2189163" y="2547938"/>
            <a:ext cx="1598612" cy="1377950"/>
          </a:xfrm>
          <a:prstGeom prst="hexagon">
            <a:avLst/>
          </a:prstGeom>
          <a:solidFill>
            <a:schemeClr val="accent1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沉稳</a:t>
            </a:r>
          </a:p>
        </p:txBody>
      </p:sp>
      <p:sp>
        <p:nvSpPr>
          <p:cNvPr id="11" name="六边形 10"/>
          <p:cNvSpPr/>
          <p:nvPr/>
        </p:nvSpPr>
        <p:spPr>
          <a:xfrm>
            <a:off x="2189163" y="4049713"/>
            <a:ext cx="1598612" cy="1377950"/>
          </a:xfrm>
          <a:prstGeom prst="hexagon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六边形 11"/>
          <p:cNvSpPr/>
          <p:nvPr/>
        </p:nvSpPr>
        <p:spPr>
          <a:xfrm>
            <a:off x="4889500" y="4049713"/>
            <a:ext cx="1598613" cy="1377950"/>
          </a:xfrm>
          <a:prstGeom prst="hexagon">
            <a:avLst/>
          </a:prstGeom>
          <a:blipFill>
            <a:blip r:embed="rId5" cstate="print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六边形 12"/>
          <p:cNvSpPr/>
          <p:nvPr/>
        </p:nvSpPr>
        <p:spPr>
          <a:xfrm>
            <a:off x="3540125" y="3294063"/>
            <a:ext cx="1598613" cy="1377950"/>
          </a:xfrm>
          <a:prstGeom prst="hexagon">
            <a:avLst/>
          </a:prstGeom>
          <a:solidFill>
            <a:srgbClr val="237669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</a:t>
            </a:r>
          </a:p>
        </p:txBody>
      </p:sp>
      <p:sp>
        <p:nvSpPr>
          <p:cNvPr id="14" name="六边形 13"/>
          <p:cNvSpPr/>
          <p:nvPr/>
        </p:nvSpPr>
        <p:spPr>
          <a:xfrm>
            <a:off x="4889500" y="2547938"/>
            <a:ext cx="1598613" cy="1377950"/>
          </a:xfrm>
          <a:prstGeom prst="hexagon">
            <a:avLst/>
          </a:prstGeom>
          <a:solidFill>
            <a:schemeClr val="accent1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</a:t>
            </a:r>
          </a:p>
        </p:txBody>
      </p:sp>
      <p:sp>
        <p:nvSpPr>
          <p:cNvPr id="15" name="六边形 14"/>
          <p:cNvSpPr/>
          <p:nvPr/>
        </p:nvSpPr>
        <p:spPr>
          <a:xfrm>
            <a:off x="6240463" y="3298825"/>
            <a:ext cx="1598612" cy="1377950"/>
          </a:xfrm>
          <a:prstGeom prst="hexagon">
            <a:avLst/>
          </a:prstGeom>
          <a:solidFill>
            <a:srgbClr val="237669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业绩</a:t>
            </a:r>
          </a:p>
        </p:txBody>
      </p:sp>
      <p:sp>
        <p:nvSpPr>
          <p:cNvPr id="16" name="文本框 51"/>
          <p:cNvSpPr txBox="1">
            <a:spLocks noChangeArrowheads="1"/>
          </p:cNvSpPr>
          <p:nvPr/>
        </p:nvSpPr>
        <p:spPr bwMode="auto">
          <a:xfrm>
            <a:off x="8135938" y="1527175"/>
            <a:ext cx="13954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17" name="文本框 20"/>
          <p:cNvSpPr txBox="1">
            <a:spLocks noChangeArrowheads="1"/>
          </p:cNvSpPr>
          <p:nvPr/>
        </p:nvSpPr>
        <p:spPr bwMode="auto">
          <a:xfrm>
            <a:off x="8115300" y="1822450"/>
            <a:ext cx="2584450" cy="62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400">
                <a:solidFill>
                  <a:prstClr val="white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400">
              <a:solidFill>
                <a:prstClr val="whit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51"/>
          <p:cNvSpPr txBox="1">
            <a:spLocks noChangeArrowheads="1"/>
          </p:cNvSpPr>
          <p:nvPr/>
        </p:nvSpPr>
        <p:spPr bwMode="auto">
          <a:xfrm>
            <a:off x="8135938" y="2671763"/>
            <a:ext cx="1395412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19" name="文本框 23"/>
          <p:cNvSpPr txBox="1">
            <a:spLocks noChangeArrowheads="1"/>
          </p:cNvSpPr>
          <p:nvPr/>
        </p:nvSpPr>
        <p:spPr bwMode="auto">
          <a:xfrm>
            <a:off x="8115300" y="2967038"/>
            <a:ext cx="2584450" cy="62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400">
                <a:solidFill>
                  <a:prstClr val="white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400">
              <a:solidFill>
                <a:prstClr val="whit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51"/>
          <p:cNvSpPr txBox="1">
            <a:spLocks noChangeArrowheads="1"/>
          </p:cNvSpPr>
          <p:nvPr/>
        </p:nvSpPr>
        <p:spPr bwMode="auto">
          <a:xfrm>
            <a:off x="8135938" y="3816350"/>
            <a:ext cx="1395412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21" name="文本框 26"/>
          <p:cNvSpPr txBox="1">
            <a:spLocks noChangeArrowheads="1"/>
          </p:cNvSpPr>
          <p:nvPr/>
        </p:nvSpPr>
        <p:spPr bwMode="auto">
          <a:xfrm>
            <a:off x="8115300" y="4111625"/>
            <a:ext cx="2584450" cy="62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400" dirty="0">
                <a:solidFill>
                  <a:prstClr val="white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400" dirty="0">
              <a:solidFill>
                <a:prstClr val="whit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文本框 51"/>
          <p:cNvSpPr txBox="1">
            <a:spLocks noChangeArrowheads="1"/>
          </p:cNvSpPr>
          <p:nvPr/>
        </p:nvSpPr>
        <p:spPr bwMode="auto">
          <a:xfrm>
            <a:off x="8135938" y="4962525"/>
            <a:ext cx="13954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23" name="文本框 29"/>
          <p:cNvSpPr txBox="1">
            <a:spLocks noChangeArrowheads="1"/>
          </p:cNvSpPr>
          <p:nvPr/>
        </p:nvSpPr>
        <p:spPr bwMode="auto">
          <a:xfrm>
            <a:off x="8115300" y="5257800"/>
            <a:ext cx="2584450" cy="62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400">
                <a:solidFill>
                  <a:prstClr val="white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400">
              <a:solidFill>
                <a:prstClr val="whit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37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37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3"/>
          <p:cNvSpPr txBox="1"/>
          <p:nvPr/>
        </p:nvSpPr>
        <p:spPr>
          <a:xfrm>
            <a:off x="1476279" y="4027087"/>
            <a:ext cx="1384995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865"/>
              </a:lnSpc>
              <a:spcAft>
                <a:spcPts val="1600"/>
              </a:spcAft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en-US" sz="1600" b="1" dirty="0">
              <a:solidFill>
                <a:prstClr val="white"/>
              </a:solidFill>
              <a:latin typeface="Lato Regular"/>
              <a:cs typeface="Lato Regular"/>
            </a:endParaRPr>
          </a:p>
        </p:txBody>
      </p:sp>
      <p:sp>
        <p:nvSpPr>
          <p:cNvPr id="9" name="TextBox 85"/>
          <p:cNvSpPr txBox="1"/>
          <p:nvPr/>
        </p:nvSpPr>
        <p:spPr>
          <a:xfrm>
            <a:off x="1161066" y="4448740"/>
            <a:ext cx="2015419" cy="654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35"/>
              </a:lnSpc>
            </a:pPr>
            <a:r>
              <a:rPr lang="zh-CN" altLang="en-US" sz="1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单击此处编辑您要的内容，建议您在展示时采用微软雅黑字体。</a:t>
            </a:r>
            <a:endParaRPr lang="en-US" sz="1600" dirty="0">
              <a:solidFill>
                <a:prstClr val="white"/>
              </a:solidFill>
              <a:latin typeface="Lato Light"/>
              <a:ea typeface="Open Sans" panose="020B0606030504020204" pitchFamily="34" charset="0"/>
              <a:cs typeface="Lato Light"/>
            </a:endParaRPr>
          </a:p>
        </p:txBody>
      </p:sp>
      <p:sp>
        <p:nvSpPr>
          <p:cNvPr id="10" name="TextBox 88"/>
          <p:cNvSpPr txBox="1"/>
          <p:nvPr/>
        </p:nvSpPr>
        <p:spPr>
          <a:xfrm>
            <a:off x="4042833" y="4027087"/>
            <a:ext cx="1384995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865"/>
              </a:lnSpc>
              <a:spcAft>
                <a:spcPts val="1600"/>
              </a:spcAft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en-US" sz="1600" b="1" dirty="0">
              <a:solidFill>
                <a:prstClr val="white"/>
              </a:solidFill>
              <a:latin typeface="Lato Regular"/>
              <a:cs typeface="Lato Regular"/>
            </a:endParaRPr>
          </a:p>
        </p:txBody>
      </p:sp>
      <p:sp>
        <p:nvSpPr>
          <p:cNvPr id="11" name="TextBox 89"/>
          <p:cNvSpPr txBox="1"/>
          <p:nvPr/>
        </p:nvSpPr>
        <p:spPr>
          <a:xfrm>
            <a:off x="3727621" y="4448740"/>
            <a:ext cx="2015419" cy="654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35"/>
              </a:lnSpc>
            </a:pPr>
            <a:r>
              <a:rPr lang="zh-CN" altLang="en-US" sz="1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单击此处编辑您要的内容，建议您在展示时采用微软雅黑字体。</a:t>
            </a:r>
            <a:endParaRPr lang="en-US" dirty="0">
              <a:solidFill>
                <a:prstClr val="white"/>
              </a:solidFill>
              <a:ea typeface="Open Sans" panose="020B0606030504020204" pitchFamily="34" charset="0"/>
              <a:cs typeface="Lato Light"/>
            </a:endParaRPr>
          </a:p>
        </p:txBody>
      </p:sp>
      <p:sp>
        <p:nvSpPr>
          <p:cNvPr id="12" name="TextBox 91"/>
          <p:cNvSpPr txBox="1"/>
          <p:nvPr/>
        </p:nvSpPr>
        <p:spPr>
          <a:xfrm>
            <a:off x="6609390" y="4027087"/>
            <a:ext cx="1384995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865"/>
              </a:lnSpc>
              <a:spcAft>
                <a:spcPts val="1600"/>
              </a:spcAft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en-US" sz="1600" b="1" dirty="0">
              <a:solidFill>
                <a:prstClr val="white"/>
              </a:solidFill>
              <a:latin typeface="Lato Regular"/>
              <a:cs typeface="Lato Regular"/>
            </a:endParaRPr>
          </a:p>
        </p:txBody>
      </p:sp>
      <p:sp>
        <p:nvSpPr>
          <p:cNvPr id="13" name="TextBox 93"/>
          <p:cNvSpPr txBox="1"/>
          <p:nvPr/>
        </p:nvSpPr>
        <p:spPr>
          <a:xfrm>
            <a:off x="6294177" y="4448740"/>
            <a:ext cx="2015419" cy="654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35"/>
              </a:lnSpc>
            </a:pPr>
            <a:r>
              <a:rPr lang="zh-CN" altLang="en-US" sz="1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单击此处编辑您要的内容，建议您在展示时采用微软雅黑字体。</a:t>
            </a:r>
            <a:endParaRPr lang="en-US" sz="1600" dirty="0">
              <a:solidFill>
                <a:prstClr val="white"/>
              </a:solidFill>
              <a:ea typeface="Open Sans" panose="020B0606030504020204" pitchFamily="34" charset="0"/>
              <a:cs typeface="Lato Light"/>
            </a:endParaRPr>
          </a:p>
        </p:txBody>
      </p:sp>
      <p:sp>
        <p:nvSpPr>
          <p:cNvPr id="14" name="TextBox 95"/>
          <p:cNvSpPr txBox="1"/>
          <p:nvPr/>
        </p:nvSpPr>
        <p:spPr>
          <a:xfrm>
            <a:off x="9175945" y="4027087"/>
            <a:ext cx="1384995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865"/>
              </a:lnSpc>
              <a:spcAft>
                <a:spcPts val="1600"/>
              </a:spcAft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en-US" sz="1600" b="1" dirty="0">
              <a:solidFill>
                <a:prstClr val="white"/>
              </a:solidFill>
              <a:latin typeface="Lato Regular"/>
              <a:cs typeface="Lato Regular"/>
            </a:endParaRPr>
          </a:p>
        </p:txBody>
      </p:sp>
      <p:sp>
        <p:nvSpPr>
          <p:cNvPr id="15" name="TextBox 96"/>
          <p:cNvSpPr txBox="1"/>
          <p:nvPr/>
        </p:nvSpPr>
        <p:spPr>
          <a:xfrm>
            <a:off x="8860732" y="4448740"/>
            <a:ext cx="2015419" cy="654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35"/>
              </a:lnSpc>
            </a:pPr>
            <a:r>
              <a:rPr lang="zh-CN" altLang="en-US" sz="1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单击此处编辑您要的内容，建议您在展示时采用微软雅黑字体。</a:t>
            </a:r>
            <a:endParaRPr lang="en-US" dirty="0">
              <a:solidFill>
                <a:prstClr val="white"/>
              </a:solidFill>
              <a:ea typeface="Open Sans" panose="020B0606030504020204" pitchFamily="34" charset="0"/>
              <a:cs typeface="Lato Light"/>
            </a:endParaRPr>
          </a:p>
        </p:txBody>
      </p:sp>
      <p:sp>
        <p:nvSpPr>
          <p:cNvPr id="16" name="Oval 99"/>
          <p:cNvSpPr/>
          <p:nvPr/>
        </p:nvSpPr>
        <p:spPr>
          <a:xfrm>
            <a:off x="1368126" y="2132437"/>
            <a:ext cx="1601300" cy="1601718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</a:endParaRPr>
          </a:p>
        </p:txBody>
      </p:sp>
      <p:sp>
        <p:nvSpPr>
          <p:cNvPr id="17" name="Oval 103"/>
          <p:cNvSpPr/>
          <p:nvPr/>
        </p:nvSpPr>
        <p:spPr>
          <a:xfrm>
            <a:off x="3934680" y="2132437"/>
            <a:ext cx="1601300" cy="1601718"/>
          </a:xfrm>
          <a:prstGeom prst="ellipse">
            <a:avLst/>
          </a:prstGeom>
          <a:solidFill>
            <a:srgbClr val="23766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</a:endParaRPr>
          </a:p>
        </p:txBody>
      </p:sp>
      <p:sp>
        <p:nvSpPr>
          <p:cNvPr id="18" name="Oval 106"/>
          <p:cNvSpPr/>
          <p:nvPr/>
        </p:nvSpPr>
        <p:spPr>
          <a:xfrm>
            <a:off x="6501237" y="2132437"/>
            <a:ext cx="1601300" cy="1601718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</a:endParaRPr>
          </a:p>
        </p:txBody>
      </p:sp>
      <p:sp>
        <p:nvSpPr>
          <p:cNvPr id="19" name="Oval 110"/>
          <p:cNvSpPr/>
          <p:nvPr/>
        </p:nvSpPr>
        <p:spPr>
          <a:xfrm>
            <a:off x="9067792" y="2132437"/>
            <a:ext cx="1601300" cy="1601718"/>
          </a:xfrm>
          <a:prstGeom prst="ellipse">
            <a:avLst/>
          </a:prstGeom>
          <a:solidFill>
            <a:srgbClr val="23766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894354" y="2642177"/>
            <a:ext cx="561343" cy="560384"/>
            <a:chOff x="1894354" y="2354791"/>
            <a:chExt cx="561343" cy="560384"/>
          </a:xfrm>
        </p:grpSpPr>
        <p:sp>
          <p:nvSpPr>
            <p:cNvPr id="21" name="AutoShape 128"/>
            <p:cNvSpPr/>
            <p:nvPr/>
          </p:nvSpPr>
          <p:spPr bwMode="auto">
            <a:xfrm>
              <a:off x="1894354" y="2354791"/>
              <a:ext cx="561343" cy="56038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850" y="12150"/>
                  </a:moveTo>
                  <a:cubicBezTo>
                    <a:pt x="13851" y="12150"/>
                    <a:pt x="12926" y="11859"/>
                    <a:pt x="12124" y="11386"/>
                  </a:cubicBezTo>
                  <a:lnTo>
                    <a:pt x="11892" y="11618"/>
                  </a:lnTo>
                  <a:lnTo>
                    <a:pt x="11132" y="12377"/>
                  </a:lnTo>
                  <a:lnTo>
                    <a:pt x="9846" y="13663"/>
                  </a:lnTo>
                  <a:cubicBezTo>
                    <a:pt x="9593" y="13916"/>
                    <a:pt x="9451" y="14260"/>
                    <a:pt x="9451" y="14617"/>
                  </a:cubicBezTo>
                  <a:lnTo>
                    <a:pt x="9451" y="16200"/>
                  </a:lnTo>
                  <a:lnTo>
                    <a:pt x="8101" y="16200"/>
                  </a:lnTo>
                  <a:cubicBezTo>
                    <a:pt x="7356" y="16200"/>
                    <a:pt x="6751" y="16804"/>
                    <a:pt x="6751" y="17549"/>
                  </a:cubicBezTo>
                  <a:lnTo>
                    <a:pt x="6751" y="18900"/>
                  </a:lnTo>
                  <a:lnTo>
                    <a:pt x="5170" y="18900"/>
                  </a:lnTo>
                  <a:cubicBezTo>
                    <a:pt x="4812" y="18900"/>
                    <a:pt x="4469" y="19042"/>
                    <a:pt x="4216" y="19295"/>
                  </a:cubicBezTo>
                  <a:lnTo>
                    <a:pt x="3259" y="20252"/>
                  </a:lnTo>
                  <a:lnTo>
                    <a:pt x="1352" y="20249"/>
                  </a:lnTo>
                  <a:lnTo>
                    <a:pt x="1350" y="18326"/>
                  </a:lnTo>
                  <a:lnTo>
                    <a:pt x="9223" y="10467"/>
                  </a:lnTo>
                  <a:cubicBezTo>
                    <a:pt x="9223" y="10467"/>
                    <a:pt x="9223" y="10467"/>
                    <a:pt x="9224" y="10468"/>
                  </a:cubicBezTo>
                  <a:lnTo>
                    <a:pt x="10215" y="9477"/>
                  </a:lnTo>
                  <a:cubicBezTo>
                    <a:pt x="9741" y="8674"/>
                    <a:pt x="9451" y="7748"/>
                    <a:pt x="9451" y="6750"/>
                  </a:cubicBezTo>
                  <a:cubicBezTo>
                    <a:pt x="9451" y="3767"/>
                    <a:pt x="11869" y="1350"/>
                    <a:pt x="14850" y="1350"/>
                  </a:cubicBezTo>
                  <a:cubicBezTo>
                    <a:pt x="17832" y="1350"/>
                    <a:pt x="20250" y="3767"/>
                    <a:pt x="20250" y="6750"/>
                  </a:cubicBezTo>
                  <a:cubicBezTo>
                    <a:pt x="20250" y="9732"/>
                    <a:pt x="17832" y="12150"/>
                    <a:pt x="14850" y="12150"/>
                  </a:cubicBezTo>
                  <a:moveTo>
                    <a:pt x="14850" y="0"/>
                  </a:moveTo>
                  <a:cubicBezTo>
                    <a:pt x="11123" y="0"/>
                    <a:pt x="8101" y="3022"/>
                    <a:pt x="8101" y="6750"/>
                  </a:cubicBezTo>
                  <a:cubicBezTo>
                    <a:pt x="8101" y="7617"/>
                    <a:pt x="8283" y="8438"/>
                    <a:pt x="8582" y="9199"/>
                  </a:cubicBezTo>
                  <a:lnTo>
                    <a:pt x="383" y="17400"/>
                  </a:lnTo>
                  <a:cubicBezTo>
                    <a:pt x="146" y="17637"/>
                    <a:pt x="0" y="17863"/>
                    <a:pt x="0" y="18225"/>
                  </a:cubicBezTo>
                  <a:lnTo>
                    <a:pt x="0" y="20249"/>
                  </a:lnTo>
                  <a:cubicBezTo>
                    <a:pt x="0" y="20972"/>
                    <a:pt x="626" y="21599"/>
                    <a:pt x="1349" y="21599"/>
                  </a:cubicBezTo>
                  <a:lnTo>
                    <a:pt x="3374" y="21599"/>
                  </a:lnTo>
                  <a:cubicBezTo>
                    <a:pt x="3736" y="21599"/>
                    <a:pt x="3965" y="21455"/>
                    <a:pt x="4202" y="21219"/>
                  </a:cubicBezTo>
                  <a:lnTo>
                    <a:pt x="5170" y="20249"/>
                  </a:lnTo>
                  <a:lnTo>
                    <a:pt x="6751" y="20249"/>
                  </a:lnTo>
                  <a:cubicBezTo>
                    <a:pt x="7496" y="20249"/>
                    <a:pt x="8101" y="19645"/>
                    <a:pt x="8101" y="18900"/>
                  </a:cubicBezTo>
                  <a:lnTo>
                    <a:pt x="8101" y="17549"/>
                  </a:lnTo>
                  <a:lnTo>
                    <a:pt x="9451" y="17549"/>
                  </a:lnTo>
                  <a:cubicBezTo>
                    <a:pt x="10196" y="17549"/>
                    <a:pt x="10801" y="16945"/>
                    <a:pt x="10801" y="16200"/>
                  </a:cubicBezTo>
                  <a:lnTo>
                    <a:pt x="10801" y="14617"/>
                  </a:lnTo>
                  <a:lnTo>
                    <a:pt x="12400" y="13018"/>
                  </a:lnTo>
                  <a:cubicBezTo>
                    <a:pt x="13162" y="13317"/>
                    <a:pt x="13982" y="13500"/>
                    <a:pt x="14850" y="13500"/>
                  </a:cubicBezTo>
                  <a:cubicBezTo>
                    <a:pt x="18577" y="13500"/>
                    <a:pt x="21599" y="10477"/>
                    <a:pt x="21599" y="6750"/>
                  </a:cubicBezTo>
                  <a:cubicBezTo>
                    <a:pt x="21599" y="3022"/>
                    <a:pt x="18577" y="0"/>
                    <a:pt x="1485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" name="AutoShape 129"/>
            <p:cNvSpPr/>
            <p:nvPr/>
          </p:nvSpPr>
          <p:spPr bwMode="auto">
            <a:xfrm>
              <a:off x="2244954" y="2424719"/>
              <a:ext cx="139857" cy="139857"/>
            </a:xfrm>
            <a:custGeom>
              <a:avLst/>
              <a:gdLst>
                <a:gd name="T0" fmla="*/ 10800 w 21600"/>
                <a:gd name="T1" fmla="+- 0 10800 134"/>
                <a:gd name="T2" fmla="*/ 10800 h 21333"/>
                <a:gd name="T3" fmla="*/ 10800 w 21600"/>
                <a:gd name="T4" fmla="+- 0 10800 134"/>
                <a:gd name="T5" fmla="*/ 10800 h 21333"/>
                <a:gd name="T6" fmla="*/ 10800 w 21600"/>
                <a:gd name="T7" fmla="+- 0 10800 134"/>
                <a:gd name="T8" fmla="*/ 10800 h 21333"/>
                <a:gd name="T9" fmla="*/ 10800 w 21600"/>
                <a:gd name="T10" fmla="+- 0 10800 134"/>
                <a:gd name="T11" fmla="*/ 10800 h 2133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333">
                  <a:moveTo>
                    <a:pt x="13008" y="18684"/>
                  </a:moveTo>
                  <a:cubicBezTo>
                    <a:pt x="9017" y="15850"/>
                    <a:pt x="5542" y="12415"/>
                    <a:pt x="2694" y="8570"/>
                  </a:cubicBezTo>
                  <a:cubicBezTo>
                    <a:pt x="3736" y="5628"/>
                    <a:pt x="5693" y="3697"/>
                    <a:pt x="8585" y="2647"/>
                  </a:cubicBezTo>
                  <a:cubicBezTo>
                    <a:pt x="12578" y="5489"/>
                    <a:pt x="16048" y="8911"/>
                    <a:pt x="18889" y="12809"/>
                  </a:cubicBezTo>
                  <a:cubicBezTo>
                    <a:pt x="17836" y="15730"/>
                    <a:pt x="15883" y="17647"/>
                    <a:pt x="13008" y="18684"/>
                  </a:cubicBezTo>
                  <a:moveTo>
                    <a:pt x="21110" y="11295"/>
                  </a:moveTo>
                  <a:cubicBezTo>
                    <a:pt x="18081" y="7130"/>
                    <a:pt x="14396" y="3496"/>
                    <a:pt x="10161" y="484"/>
                  </a:cubicBezTo>
                  <a:cubicBezTo>
                    <a:pt x="9468" y="-8"/>
                    <a:pt x="8579" y="-134"/>
                    <a:pt x="7778" y="145"/>
                  </a:cubicBezTo>
                  <a:cubicBezTo>
                    <a:pt x="4027" y="1450"/>
                    <a:pt x="1463" y="3983"/>
                    <a:pt x="145" y="7687"/>
                  </a:cubicBezTo>
                  <a:cubicBezTo>
                    <a:pt x="46" y="7962"/>
                    <a:pt x="0" y="8252"/>
                    <a:pt x="0" y="8537"/>
                  </a:cubicBezTo>
                  <a:cubicBezTo>
                    <a:pt x="0" y="9071"/>
                    <a:pt x="167" y="9596"/>
                    <a:pt x="487" y="10041"/>
                  </a:cubicBezTo>
                  <a:cubicBezTo>
                    <a:pt x="3525" y="14213"/>
                    <a:pt x="7211" y="17850"/>
                    <a:pt x="11431" y="20850"/>
                  </a:cubicBezTo>
                  <a:cubicBezTo>
                    <a:pt x="12122" y="21338"/>
                    <a:pt x="13010" y="21466"/>
                    <a:pt x="13812" y="21188"/>
                  </a:cubicBezTo>
                  <a:cubicBezTo>
                    <a:pt x="17563" y="19893"/>
                    <a:pt x="20133" y="17356"/>
                    <a:pt x="21451" y="13647"/>
                  </a:cubicBezTo>
                  <a:cubicBezTo>
                    <a:pt x="21551" y="13372"/>
                    <a:pt x="21600" y="13081"/>
                    <a:pt x="21600" y="12796"/>
                  </a:cubicBezTo>
                  <a:cubicBezTo>
                    <a:pt x="21600" y="12265"/>
                    <a:pt x="21429" y="11740"/>
                    <a:pt x="21110" y="1129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455138" y="2642177"/>
            <a:ext cx="560384" cy="560384"/>
            <a:chOff x="4455138" y="2354791"/>
            <a:chExt cx="560384" cy="560384"/>
          </a:xfrm>
        </p:grpSpPr>
        <p:sp>
          <p:nvSpPr>
            <p:cNvPr id="24" name="AutoShape 126"/>
            <p:cNvSpPr/>
            <p:nvPr/>
          </p:nvSpPr>
          <p:spPr bwMode="auto">
            <a:xfrm>
              <a:off x="4455138" y="2354791"/>
              <a:ext cx="560384" cy="56038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5" name="AutoShape 127"/>
            <p:cNvSpPr/>
            <p:nvPr/>
          </p:nvSpPr>
          <p:spPr bwMode="auto">
            <a:xfrm>
              <a:off x="4682166" y="2441961"/>
              <a:ext cx="132193" cy="13123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593272" y="2636664"/>
            <a:ext cx="560384" cy="560384"/>
            <a:chOff x="9593272" y="2349278"/>
            <a:chExt cx="560384" cy="560384"/>
          </a:xfrm>
        </p:grpSpPr>
        <p:sp>
          <p:nvSpPr>
            <p:cNvPr id="27" name="AutoShape 123"/>
            <p:cNvSpPr/>
            <p:nvPr/>
          </p:nvSpPr>
          <p:spPr bwMode="auto">
            <a:xfrm>
              <a:off x="9593272" y="2349278"/>
              <a:ext cx="560384" cy="56038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" name="AutoShape 124"/>
            <p:cNvSpPr/>
            <p:nvPr/>
          </p:nvSpPr>
          <p:spPr bwMode="auto">
            <a:xfrm>
              <a:off x="9751328" y="2506377"/>
              <a:ext cx="245228" cy="24522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9" name="AutoShape 125"/>
            <p:cNvSpPr/>
            <p:nvPr/>
          </p:nvSpPr>
          <p:spPr bwMode="auto">
            <a:xfrm>
              <a:off x="9803057" y="2559063"/>
              <a:ext cx="140815" cy="14081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091622" y="2636664"/>
            <a:ext cx="420528" cy="561343"/>
            <a:chOff x="7091622" y="2349278"/>
            <a:chExt cx="420528" cy="561343"/>
          </a:xfrm>
        </p:grpSpPr>
        <p:sp>
          <p:nvSpPr>
            <p:cNvPr id="31" name="AutoShape 108"/>
            <p:cNvSpPr/>
            <p:nvPr/>
          </p:nvSpPr>
          <p:spPr bwMode="auto">
            <a:xfrm>
              <a:off x="7196035" y="2454649"/>
              <a:ext cx="210743" cy="2107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"/>
                  </a:moveTo>
                  <a:cubicBezTo>
                    <a:pt x="15764" y="1800"/>
                    <a:pt x="19800" y="5835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5" y="19800"/>
                    <a:pt x="1800" y="15764"/>
                    <a:pt x="1800" y="10800"/>
                  </a:cubicBezTo>
                  <a:cubicBezTo>
                    <a:pt x="1800" y="5835"/>
                    <a:pt x="5835" y="1800"/>
                    <a:pt x="10800" y="1800"/>
                  </a:cubicBezTo>
                  <a:moveTo>
                    <a:pt x="10800" y="21599"/>
                  </a:moveTo>
                  <a:cubicBezTo>
                    <a:pt x="16756" y="21599"/>
                    <a:pt x="21600" y="16756"/>
                    <a:pt x="21600" y="10800"/>
                  </a:cubicBezTo>
                  <a:cubicBezTo>
                    <a:pt x="21600" y="4843"/>
                    <a:pt x="16756" y="0"/>
                    <a:pt x="10800" y="0"/>
                  </a:cubicBezTo>
                  <a:cubicBezTo>
                    <a:pt x="4843" y="0"/>
                    <a:pt x="0" y="4843"/>
                    <a:pt x="0" y="10800"/>
                  </a:cubicBezTo>
                  <a:cubicBezTo>
                    <a:pt x="0" y="16756"/>
                    <a:pt x="4843" y="21599"/>
                    <a:pt x="10800" y="2159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" name="AutoShape 109"/>
            <p:cNvSpPr/>
            <p:nvPr/>
          </p:nvSpPr>
          <p:spPr bwMode="auto">
            <a:xfrm>
              <a:off x="7091622" y="2349278"/>
              <a:ext cx="420528" cy="5613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04" y="20170"/>
                  </a:moveTo>
                  <a:cubicBezTo>
                    <a:pt x="10885" y="20184"/>
                    <a:pt x="10830" y="20215"/>
                    <a:pt x="10782" y="20237"/>
                  </a:cubicBezTo>
                  <a:cubicBezTo>
                    <a:pt x="10774" y="20218"/>
                    <a:pt x="10707" y="20178"/>
                    <a:pt x="10666" y="20147"/>
                  </a:cubicBezTo>
                  <a:cubicBezTo>
                    <a:pt x="7368" y="17300"/>
                    <a:pt x="1799" y="12497"/>
                    <a:pt x="1799" y="8101"/>
                  </a:cubicBezTo>
                  <a:cubicBezTo>
                    <a:pt x="1799" y="4378"/>
                    <a:pt x="5838" y="1350"/>
                    <a:pt x="10800" y="1350"/>
                  </a:cubicBezTo>
                  <a:cubicBezTo>
                    <a:pt x="15762" y="1350"/>
                    <a:pt x="19800" y="4378"/>
                    <a:pt x="19800" y="8101"/>
                  </a:cubicBezTo>
                  <a:cubicBezTo>
                    <a:pt x="19800" y="12497"/>
                    <a:pt x="14231" y="17300"/>
                    <a:pt x="10904" y="20170"/>
                  </a:cubicBezTo>
                  <a:moveTo>
                    <a:pt x="10800" y="0"/>
                  </a:moveTo>
                  <a:cubicBezTo>
                    <a:pt x="4844" y="0"/>
                    <a:pt x="0" y="3588"/>
                    <a:pt x="0" y="8101"/>
                  </a:cubicBezTo>
                  <a:cubicBezTo>
                    <a:pt x="0" y="12826"/>
                    <a:pt x="5400" y="17660"/>
                    <a:pt x="9337" y="21056"/>
                  </a:cubicBezTo>
                  <a:cubicBezTo>
                    <a:pt x="9352" y="21070"/>
                    <a:pt x="9984" y="21599"/>
                    <a:pt x="10766" y="21599"/>
                  </a:cubicBezTo>
                  <a:lnTo>
                    <a:pt x="10834" y="21599"/>
                  </a:lnTo>
                  <a:cubicBezTo>
                    <a:pt x="11615" y="21599"/>
                    <a:pt x="12247" y="21070"/>
                    <a:pt x="12262" y="21056"/>
                  </a:cubicBezTo>
                  <a:cubicBezTo>
                    <a:pt x="16200" y="17660"/>
                    <a:pt x="21599" y="12826"/>
                    <a:pt x="21599" y="8101"/>
                  </a:cubicBezTo>
                  <a:cubicBezTo>
                    <a:pt x="21599" y="3588"/>
                    <a:pt x="16755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3" name="TextBox 13"/>
          <p:cNvSpPr txBox="1"/>
          <p:nvPr/>
        </p:nvSpPr>
        <p:spPr>
          <a:xfrm>
            <a:off x="905556" y="653721"/>
            <a:ext cx="263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ctr"/>
            <a:r>
              <a:rPr lang="zh-CN" altLang="en-US" sz="2400" b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r>
              <a:rPr lang="zh-CN" alt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en-US" sz="2400" b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37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37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/>
          <p:nvPr/>
        </p:nvSpPr>
        <p:spPr>
          <a:xfrm>
            <a:off x="1805934" y="2833461"/>
            <a:ext cx="20844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单击此处编辑标题，建议您在展示时采用微软雅黑字体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46"/>
          <p:cNvSpPr/>
          <p:nvPr/>
        </p:nvSpPr>
        <p:spPr>
          <a:xfrm>
            <a:off x="1805934" y="4890861"/>
            <a:ext cx="20844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单击此处编辑标题，建议您在展示时采用微软雅黑字体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46"/>
          <p:cNvSpPr/>
          <p:nvPr/>
        </p:nvSpPr>
        <p:spPr>
          <a:xfrm>
            <a:off x="8301639" y="4890861"/>
            <a:ext cx="20844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单击此处编辑标题，建议您在展示时采用微软雅黑字体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46"/>
          <p:cNvSpPr/>
          <p:nvPr/>
        </p:nvSpPr>
        <p:spPr>
          <a:xfrm>
            <a:off x="8301639" y="2823969"/>
            <a:ext cx="20844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单击此处编辑标题，建议您在展示时采用微软雅黑字体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2474638" y="2494587"/>
            <a:ext cx="1415722" cy="329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ms-MY" altLang="zh-CN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2474638" y="4592372"/>
            <a:ext cx="1415722" cy="329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ms-MY" altLang="zh-CN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itle 1"/>
          <p:cNvSpPr txBox="1"/>
          <p:nvPr/>
        </p:nvSpPr>
        <p:spPr>
          <a:xfrm>
            <a:off x="8301639" y="4601304"/>
            <a:ext cx="1415722" cy="329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ms-MY" altLang="zh-CN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itle 1"/>
          <p:cNvSpPr txBox="1"/>
          <p:nvPr/>
        </p:nvSpPr>
        <p:spPr>
          <a:xfrm>
            <a:off x="8301639" y="2558788"/>
            <a:ext cx="1415722" cy="329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ms-MY" altLang="zh-CN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001781" y="1542828"/>
            <a:ext cx="1058828" cy="2224117"/>
            <a:chOff x="5001781" y="1542828"/>
            <a:chExt cx="1058828" cy="2224117"/>
          </a:xfrm>
          <a:solidFill>
            <a:schemeClr val="accent1"/>
          </a:solidFill>
        </p:grpSpPr>
        <p:sp>
          <p:nvSpPr>
            <p:cNvPr id="17" name="Freeform 18"/>
            <p:cNvSpPr/>
            <p:nvPr/>
          </p:nvSpPr>
          <p:spPr bwMode="auto">
            <a:xfrm>
              <a:off x="5001781" y="1542828"/>
              <a:ext cx="1058828" cy="2224117"/>
            </a:xfrm>
            <a:custGeom>
              <a:avLst/>
              <a:gdLst>
                <a:gd name="connsiteX0" fmla="*/ 1058828 w 1058828"/>
                <a:gd name="connsiteY0" fmla="*/ 0 h 2224117"/>
                <a:gd name="connsiteX1" fmla="*/ 1058828 w 1058828"/>
                <a:gd name="connsiteY1" fmla="*/ 1192965 h 2224117"/>
                <a:gd name="connsiteX2" fmla="*/ 1058828 w 1058828"/>
                <a:gd name="connsiteY2" fmla="*/ 1443358 h 2224117"/>
                <a:gd name="connsiteX3" fmla="*/ 1058826 w 1058828"/>
                <a:gd name="connsiteY3" fmla="*/ 1443357 h 2224117"/>
                <a:gd name="connsiteX4" fmla="*/ 278069 w 1058828"/>
                <a:gd name="connsiteY4" fmla="*/ 2224114 h 2224117"/>
                <a:gd name="connsiteX5" fmla="*/ 278069 w 1058828"/>
                <a:gd name="connsiteY5" fmla="*/ 2224117 h 2224117"/>
                <a:gd name="connsiteX6" fmla="*/ 186381 w 1058828"/>
                <a:gd name="connsiteY6" fmla="*/ 2224117 h 2224117"/>
                <a:gd name="connsiteX7" fmla="*/ 0 w 1058828"/>
                <a:gd name="connsiteY7" fmla="*/ 2224117 h 2224117"/>
                <a:gd name="connsiteX8" fmla="*/ 0 w 1058828"/>
                <a:gd name="connsiteY8" fmla="*/ 1004440 h 2224117"/>
                <a:gd name="connsiteX9" fmla="*/ 71785 w 1058828"/>
                <a:gd name="connsiteY9" fmla="*/ 843012 h 2224117"/>
                <a:gd name="connsiteX10" fmla="*/ 1058828 w 1058828"/>
                <a:gd name="connsiteY10" fmla="*/ 0 h 2224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8828" h="2224117">
                  <a:moveTo>
                    <a:pt x="1058828" y="0"/>
                  </a:moveTo>
                  <a:cubicBezTo>
                    <a:pt x="1058828" y="0"/>
                    <a:pt x="1058828" y="0"/>
                    <a:pt x="1058828" y="1192965"/>
                  </a:cubicBezTo>
                  <a:lnTo>
                    <a:pt x="1058828" y="1443358"/>
                  </a:lnTo>
                  <a:lnTo>
                    <a:pt x="1058826" y="1443357"/>
                  </a:lnTo>
                  <a:cubicBezTo>
                    <a:pt x="627626" y="1443357"/>
                    <a:pt x="278069" y="1792914"/>
                    <a:pt x="278069" y="2224114"/>
                  </a:cubicBezTo>
                  <a:lnTo>
                    <a:pt x="278069" y="2224117"/>
                  </a:lnTo>
                  <a:lnTo>
                    <a:pt x="186381" y="2224117"/>
                  </a:lnTo>
                  <a:cubicBezTo>
                    <a:pt x="128218" y="2224117"/>
                    <a:pt x="66177" y="2224117"/>
                    <a:pt x="0" y="2224117"/>
                  </a:cubicBezTo>
                  <a:cubicBezTo>
                    <a:pt x="0" y="2224117"/>
                    <a:pt x="0" y="1103090"/>
                    <a:pt x="0" y="1004440"/>
                  </a:cubicBezTo>
                  <a:cubicBezTo>
                    <a:pt x="0" y="905790"/>
                    <a:pt x="71785" y="843012"/>
                    <a:pt x="71785" y="843012"/>
                  </a:cubicBezTo>
                  <a:cubicBezTo>
                    <a:pt x="71785" y="843012"/>
                    <a:pt x="71785" y="843012"/>
                    <a:pt x="10588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42"/>
            <p:cNvSpPr/>
            <p:nvPr/>
          </p:nvSpPr>
          <p:spPr bwMode="auto">
            <a:xfrm>
              <a:off x="5335819" y="3039170"/>
              <a:ext cx="724790" cy="724788"/>
            </a:xfrm>
            <a:custGeom>
              <a:avLst/>
              <a:gdLst>
                <a:gd name="connsiteX0" fmla="*/ 724790 w 724790"/>
                <a:gd name="connsiteY0" fmla="*/ 0 h 724788"/>
                <a:gd name="connsiteX1" fmla="*/ 724790 w 724790"/>
                <a:gd name="connsiteY1" fmla="*/ 156067 h 724788"/>
                <a:gd name="connsiteX2" fmla="*/ 724790 w 724790"/>
                <a:gd name="connsiteY2" fmla="*/ 724788 h 724788"/>
                <a:gd name="connsiteX3" fmla="*/ 15458 w 724790"/>
                <a:gd name="connsiteY3" fmla="*/ 724788 h 724788"/>
                <a:gd name="connsiteX4" fmla="*/ 0 w 724790"/>
                <a:gd name="connsiteY4" fmla="*/ 724788 h 724788"/>
                <a:gd name="connsiteX5" fmla="*/ 2239 w 724790"/>
                <a:gd name="connsiteY5" fmla="*/ 680444 h 724788"/>
                <a:gd name="connsiteX6" fmla="*/ 680443 w 724790"/>
                <a:gd name="connsiteY6" fmla="*/ 2239 h 72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4790" h="724788">
                  <a:moveTo>
                    <a:pt x="724790" y="0"/>
                  </a:moveTo>
                  <a:lnTo>
                    <a:pt x="724790" y="156067"/>
                  </a:lnTo>
                  <a:cubicBezTo>
                    <a:pt x="724790" y="327315"/>
                    <a:pt x="724790" y="516278"/>
                    <a:pt x="724790" y="724788"/>
                  </a:cubicBezTo>
                  <a:cubicBezTo>
                    <a:pt x="724790" y="724788"/>
                    <a:pt x="724790" y="724788"/>
                    <a:pt x="15458" y="724788"/>
                  </a:cubicBezTo>
                  <a:lnTo>
                    <a:pt x="0" y="724788"/>
                  </a:lnTo>
                  <a:lnTo>
                    <a:pt x="2239" y="680444"/>
                  </a:lnTo>
                  <a:cubicBezTo>
                    <a:pt x="38555" y="322845"/>
                    <a:pt x="322845" y="38555"/>
                    <a:pt x="680443" y="22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9" name="Freeform 82"/>
          <p:cNvSpPr>
            <a:spLocks noEditPoints="1"/>
          </p:cNvSpPr>
          <p:nvPr/>
        </p:nvSpPr>
        <p:spPr bwMode="auto">
          <a:xfrm flipH="1">
            <a:off x="5592005" y="3311995"/>
            <a:ext cx="373103" cy="327534"/>
          </a:xfrm>
          <a:custGeom>
            <a:avLst/>
            <a:gdLst>
              <a:gd name="T0" fmla="*/ 110 w 111"/>
              <a:gd name="T1" fmla="*/ 13 h 97"/>
              <a:gd name="T2" fmla="*/ 101 w 111"/>
              <a:gd name="T3" fmla="*/ 3 h 97"/>
              <a:gd name="T4" fmla="*/ 96 w 111"/>
              <a:gd name="T5" fmla="*/ 3 h 97"/>
              <a:gd name="T6" fmla="*/ 95 w 111"/>
              <a:gd name="T7" fmla="*/ 5 h 97"/>
              <a:gd name="T8" fmla="*/ 92 w 111"/>
              <a:gd name="T9" fmla="*/ 6 h 97"/>
              <a:gd name="T10" fmla="*/ 92 w 111"/>
              <a:gd name="T11" fmla="*/ 6 h 97"/>
              <a:gd name="T12" fmla="*/ 67 w 111"/>
              <a:gd name="T13" fmla="*/ 32 h 97"/>
              <a:gd name="T14" fmla="*/ 66 w 111"/>
              <a:gd name="T15" fmla="*/ 37 h 97"/>
              <a:gd name="T16" fmla="*/ 68 w 111"/>
              <a:gd name="T17" fmla="*/ 41 h 97"/>
              <a:gd name="T18" fmla="*/ 68 w 111"/>
              <a:gd name="T19" fmla="*/ 41 h 97"/>
              <a:gd name="T20" fmla="*/ 69 w 111"/>
              <a:gd name="T21" fmla="*/ 41 h 97"/>
              <a:gd name="T22" fmla="*/ 63 w 111"/>
              <a:gd name="T23" fmla="*/ 46 h 97"/>
              <a:gd name="T24" fmla="*/ 45 w 111"/>
              <a:gd name="T25" fmla="*/ 28 h 97"/>
              <a:gd name="T26" fmla="*/ 39 w 111"/>
              <a:gd name="T27" fmla="*/ 7 h 97"/>
              <a:gd name="T28" fmla="*/ 18 w 111"/>
              <a:gd name="T29" fmla="*/ 1 h 97"/>
              <a:gd name="T30" fmla="*/ 30 w 111"/>
              <a:gd name="T31" fmla="*/ 14 h 97"/>
              <a:gd name="T32" fmla="*/ 27 w 111"/>
              <a:gd name="T33" fmla="*/ 26 h 97"/>
              <a:gd name="T34" fmla="*/ 15 w 111"/>
              <a:gd name="T35" fmla="*/ 29 h 97"/>
              <a:gd name="T36" fmla="*/ 3 w 111"/>
              <a:gd name="T37" fmla="*/ 17 h 97"/>
              <a:gd name="T38" fmla="*/ 9 w 111"/>
              <a:gd name="T39" fmla="*/ 37 h 97"/>
              <a:gd name="T40" fmla="*/ 31 w 111"/>
              <a:gd name="T41" fmla="*/ 43 h 97"/>
              <a:gd name="T42" fmla="*/ 31 w 111"/>
              <a:gd name="T43" fmla="*/ 43 h 97"/>
              <a:gd name="T44" fmla="*/ 48 w 111"/>
              <a:gd name="T45" fmla="*/ 60 h 97"/>
              <a:gd name="T46" fmla="*/ 32 w 111"/>
              <a:gd name="T47" fmla="*/ 78 h 97"/>
              <a:gd name="T48" fmla="*/ 31 w 111"/>
              <a:gd name="T49" fmla="*/ 77 h 97"/>
              <a:gd name="T50" fmla="*/ 26 w 111"/>
              <a:gd name="T51" fmla="*/ 80 h 97"/>
              <a:gd name="T52" fmla="*/ 18 w 111"/>
              <a:gd name="T53" fmla="*/ 93 h 97"/>
              <a:gd name="T54" fmla="*/ 20 w 111"/>
              <a:gd name="T55" fmla="*/ 95 h 97"/>
              <a:gd name="T56" fmla="*/ 33 w 111"/>
              <a:gd name="T57" fmla="*/ 87 h 97"/>
              <a:gd name="T58" fmla="*/ 37 w 111"/>
              <a:gd name="T59" fmla="*/ 83 h 97"/>
              <a:gd name="T60" fmla="*/ 35 w 111"/>
              <a:gd name="T61" fmla="*/ 82 h 97"/>
              <a:gd name="T62" fmla="*/ 53 w 111"/>
              <a:gd name="T63" fmla="*/ 64 h 97"/>
              <a:gd name="T64" fmla="*/ 82 w 111"/>
              <a:gd name="T65" fmla="*/ 93 h 97"/>
              <a:gd name="T66" fmla="*/ 89 w 111"/>
              <a:gd name="T67" fmla="*/ 97 h 97"/>
              <a:gd name="T68" fmla="*/ 96 w 111"/>
              <a:gd name="T69" fmla="*/ 93 h 97"/>
              <a:gd name="T70" fmla="*/ 96 w 111"/>
              <a:gd name="T71" fmla="*/ 79 h 97"/>
              <a:gd name="T72" fmla="*/ 67 w 111"/>
              <a:gd name="T73" fmla="*/ 50 h 97"/>
              <a:gd name="T74" fmla="*/ 72 w 111"/>
              <a:gd name="T75" fmla="*/ 45 h 97"/>
              <a:gd name="T76" fmla="*/ 75 w 111"/>
              <a:gd name="T77" fmla="*/ 47 h 97"/>
              <a:gd name="T78" fmla="*/ 82 w 111"/>
              <a:gd name="T79" fmla="*/ 46 h 97"/>
              <a:gd name="T80" fmla="*/ 106 w 111"/>
              <a:gd name="T81" fmla="*/ 21 h 97"/>
              <a:gd name="T82" fmla="*/ 106 w 111"/>
              <a:gd name="T83" fmla="*/ 20 h 97"/>
              <a:gd name="T84" fmla="*/ 106 w 111"/>
              <a:gd name="T85" fmla="*/ 20 h 97"/>
              <a:gd name="T86" fmla="*/ 107 w 111"/>
              <a:gd name="T87" fmla="*/ 18 h 97"/>
              <a:gd name="T88" fmla="*/ 110 w 111"/>
              <a:gd name="T89" fmla="*/ 18 h 97"/>
              <a:gd name="T90" fmla="*/ 110 w 111"/>
              <a:gd name="T91" fmla="*/ 13 h 97"/>
              <a:gd name="T92" fmla="*/ 90 w 111"/>
              <a:gd name="T93" fmla="*/ 84 h 97"/>
              <a:gd name="T94" fmla="*/ 94 w 111"/>
              <a:gd name="T95" fmla="*/ 87 h 97"/>
              <a:gd name="T96" fmla="*/ 90 w 111"/>
              <a:gd name="T97" fmla="*/ 92 h 97"/>
              <a:gd name="T98" fmla="*/ 86 w 111"/>
              <a:gd name="T99" fmla="*/ 87 h 97"/>
              <a:gd name="T100" fmla="*/ 90 w 111"/>
              <a:gd name="T101" fmla="*/ 84 h 97"/>
              <a:gd name="T102" fmla="*/ 76 w 111"/>
              <a:gd name="T103" fmla="*/ 32 h 97"/>
              <a:gd name="T104" fmla="*/ 74 w 111"/>
              <a:gd name="T105" fmla="*/ 31 h 97"/>
              <a:gd name="T106" fmla="*/ 93 w 111"/>
              <a:gd name="T107" fmla="*/ 13 h 97"/>
              <a:gd name="T108" fmla="*/ 95 w 111"/>
              <a:gd name="T109" fmla="*/ 14 h 97"/>
              <a:gd name="T110" fmla="*/ 76 w 111"/>
              <a:gd name="T111" fmla="*/ 32 h 97"/>
              <a:gd name="T112" fmla="*/ 76 w 111"/>
              <a:gd name="T113" fmla="*/ 32 h 97"/>
              <a:gd name="T114" fmla="*/ 82 w 111"/>
              <a:gd name="T115" fmla="*/ 39 h 97"/>
              <a:gd name="T116" fmla="*/ 80 w 111"/>
              <a:gd name="T117" fmla="*/ 37 h 97"/>
              <a:gd name="T118" fmla="*/ 99 w 111"/>
              <a:gd name="T119" fmla="*/ 18 h 97"/>
              <a:gd name="T120" fmla="*/ 101 w 111"/>
              <a:gd name="T121" fmla="*/ 20 h 97"/>
              <a:gd name="T122" fmla="*/ 82 w 111"/>
              <a:gd name="T123" fmla="*/ 39 h 97"/>
              <a:gd name="T124" fmla="*/ 82 w 111"/>
              <a:gd name="T125" fmla="*/ 39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" h="97">
                <a:moveTo>
                  <a:pt x="110" y="13"/>
                </a:moveTo>
                <a:cubicBezTo>
                  <a:pt x="101" y="3"/>
                  <a:pt x="101" y="3"/>
                  <a:pt x="101" y="3"/>
                </a:cubicBezTo>
                <a:cubicBezTo>
                  <a:pt x="99" y="1"/>
                  <a:pt x="97" y="1"/>
                  <a:pt x="96" y="3"/>
                </a:cubicBezTo>
                <a:cubicBezTo>
                  <a:pt x="95" y="4"/>
                  <a:pt x="95" y="4"/>
                  <a:pt x="95" y="5"/>
                </a:cubicBezTo>
                <a:cubicBezTo>
                  <a:pt x="94" y="5"/>
                  <a:pt x="93" y="6"/>
                  <a:pt x="92" y="6"/>
                </a:cubicBezTo>
                <a:cubicBezTo>
                  <a:pt x="92" y="6"/>
                  <a:pt x="92" y="6"/>
                  <a:pt x="92" y="6"/>
                </a:cubicBezTo>
                <a:cubicBezTo>
                  <a:pt x="67" y="32"/>
                  <a:pt x="67" y="32"/>
                  <a:pt x="67" y="32"/>
                </a:cubicBezTo>
                <a:cubicBezTo>
                  <a:pt x="67" y="33"/>
                  <a:pt x="67" y="36"/>
                  <a:pt x="66" y="37"/>
                </a:cubicBezTo>
                <a:cubicBezTo>
                  <a:pt x="68" y="41"/>
                  <a:pt x="68" y="41"/>
                  <a:pt x="68" y="41"/>
                </a:cubicBezTo>
                <a:cubicBezTo>
                  <a:pt x="68" y="41"/>
                  <a:pt x="68" y="41"/>
                  <a:pt x="68" y="41"/>
                </a:cubicBezTo>
                <a:cubicBezTo>
                  <a:pt x="69" y="41"/>
                  <a:pt x="69" y="41"/>
                  <a:pt x="69" y="41"/>
                </a:cubicBezTo>
                <a:cubicBezTo>
                  <a:pt x="63" y="46"/>
                  <a:pt x="63" y="46"/>
                  <a:pt x="63" y="46"/>
                </a:cubicBezTo>
                <a:cubicBezTo>
                  <a:pt x="45" y="28"/>
                  <a:pt x="45" y="28"/>
                  <a:pt x="45" y="28"/>
                </a:cubicBezTo>
                <a:cubicBezTo>
                  <a:pt x="47" y="21"/>
                  <a:pt x="45" y="13"/>
                  <a:pt x="39" y="7"/>
                </a:cubicBezTo>
                <a:cubicBezTo>
                  <a:pt x="34" y="1"/>
                  <a:pt x="25" y="0"/>
                  <a:pt x="18" y="1"/>
                </a:cubicBezTo>
                <a:cubicBezTo>
                  <a:pt x="30" y="14"/>
                  <a:pt x="30" y="14"/>
                  <a:pt x="30" y="14"/>
                </a:cubicBezTo>
                <a:cubicBezTo>
                  <a:pt x="27" y="26"/>
                  <a:pt x="27" y="26"/>
                  <a:pt x="27" y="26"/>
                </a:cubicBezTo>
                <a:cubicBezTo>
                  <a:pt x="15" y="29"/>
                  <a:pt x="15" y="29"/>
                  <a:pt x="15" y="29"/>
                </a:cubicBezTo>
                <a:cubicBezTo>
                  <a:pt x="3" y="17"/>
                  <a:pt x="3" y="17"/>
                  <a:pt x="3" y="17"/>
                </a:cubicBezTo>
                <a:cubicBezTo>
                  <a:pt x="0" y="23"/>
                  <a:pt x="3" y="32"/>
                  <a:pt x="9" y="37"/>
                </a:cubicBezTo>
                <a:cubicBezTo>
                  <a:pt x="14" y="43"/>
                  <a:pt x="23" y="46"/>
                  <a:pt x="3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48" y="60"/>
                  <a:pt x="48" y="60"/>
                  <a:pt x="48" y="60"/>
                </a:cubicBezTo>
                <a:cubicBezTo>
                  <a:pt x="32" y="78"/>
                  <a:pt x="32" y="78"/>
                  <a:pt x="32" y="78"/>
                </a:cubicBezTo>
                <a:cubicBezTo>
                  <a:pt x="31" y="77"/>
                  <a:pt x="31" y="77"/>
                  <a:pt x="31" y="77"/>
                </a:cubicBezTo>
                <a:cubicBezTo>
                  <a:pt x="26" y="80"/>
                  <a:pt x="26" y="80"/>
                  <a:pt x="26" y="80"/>
                </a:cubicBezTo>
                <a:cubicBezTo>
                  <a:pt x="18" y="93"/>
                  <a:pt x="18" y="93"/>
                  <a:pt x="18" y="93"/>
                </a:cubicBezTo>
                <a:cubicBezTo>
                  <a:pt x="20" y="95"/>
                  <a:pt x="20" y="95"/>
                  <a:pt x="20" y="95"/>
                </a:cubicBezTo>
                <a:cubicBezTo>
                  <a:pt x="33" y="87"/>
                  <a:pt x="33" y="87"/>
                  <a:pt x="33" y="87"/>
                </a:cubicBezTo>
                <a:cubicBezTo>
                  <a:pt x="37" y="83"/>
                  <a:pt x="37" y="83"/>
                  <a:pt x="37" y="83"/>
                </a:cubicBezTo>
                <a:cubicBezTo>
                  <a:pt x="35" y="82"/>
                  <a:pt x="35" y="82"/>
                  <a:pt x="35" y="82"/>
                </a:cubicBezTo>
                <a:cubicBezTo>
                  <a:pt x="53" y="64"/>
                  <a:pt x="53" y="64"/>
                  <a:pt x="53" y="64"/>
                </a:cubicBezTo>
                <a:cubicBezTo>
                  <a:pt x="82" y="93"/>
                  <a:pt x="82" y="93"/>
                  <a:pt x="82" y="93"/>
                </a:cubicBezTo>
                <a:cubicBezTo>
                  <a:pt x="84" y="96"/>
                  <a:pt x="86" y="97"/>
                  <a:pt x="89" y="97"/>
                </a:cubicBezTo>
                <a:cubicBezTo>
                  <a:pt x="91" y="97"/>
                  <a:pt x="94" y="96"/>
                  <a:pt x="96" y="93"/>
                </a:cubicBezTo>
                <a:cubicBezTo>
                  <a:pt x="101" y="89"/>
                  <a:pt x="101" y="83"/>
                  <a:pt x="96" y="79"/>
                </a:cubicBezTo>
                <a:cubicBezTo>
                  <a:pt x="67" y="50"/>
                  <a:pt x="67" y="50"/>
                  <a:pt x="67" y="50"/>
                </a:cubicBezTo>
                <a:cubicBezTo>
                  <a:pt x="72" y="45"/>
                  <a:pt x="72" y="45"/>
                  <a:pt x="72" y="45"/>
                </a:cubicBezTo>
                <a:cubicBezTo>
                  <a:pt x="75" y="47"/>
                  <a:pt x="75" y="47"/>
                  <a:pt x="75" y="47"/>
                </a:cubicBezTo>
                <a:cubicBezTo>
                  <a:pt x="77" y="46"/>
                  <a:pt x="79" y="46"/>
                  <a:pt x="82" y="46"/>
                </a:cubicBezTo>
                <a:cubicBezTo>
                  <a:pt x="106" y="21"/>
                  <a:pt x="106" y="21"/>
                  <a:pt x="106" y="21"/>
                </a:cubicBezTo>
                <a:cubicBezTo>
                  <a:pt x="106" y="20"/>
                  <a:pt x="106" y="20"/>
                  <a:pt x="106" y="20"/>
                </a:cubicBezTo>
                <a:cubicBezTo>
                  <a:pt x="106" y="20"/>
                  <a:pt x="106" y="20"/>
                  <a:pt x="106" y="20"/>
                </a:cubicBezTo>
                <a:cubicBezTo>
                  <a:pt x="107" y="19"/>
                  <a:pt x="107" y="19"/>
                  <a:pt x="107" y="18"/>
                </a:cubicBezTo>
                <a:cubicBezTo>
                  <a:pt x="109" y="18"/>
                  <a:pt x="110" y="18"/>
                  <a:pt x="110" y="18"/>
                </a:cubicBezTo>
                <a:cubicBezTo>
                  <a:pt x="111" y="16"/>
                  <a:pt x="111" y="14"/>
                  <a:pt x="110" y="13"/>
                </a:cubicBezTo>
                <a:close/>
                <a:moveTo>
                  <a:pt x="90" y="84"/>
                </a:moveTo>
                <a:cubicBezTo>
                  <a:pt x="92" y="84"/>
                  <a:pt x="94" y="86"/>
                  <a:pt x="94" y="87"/>
                </a:cubicBezTo>
                <a:cubicBezTo>
                  <a:pt x="94" y="90"/>
                  <a:pt x="92" y="92"/>
                  <a:pt x="90" y="92"/>
                </a:cubicBezTo>
                <a:cubicBezTo>
                  <a:pt x="87" y="92"/>
                  <a:pt x="86" y="90"/>
                  <a:pt x="86" y="87"/>
                </a:cubicBezTo>
                <a:cubicBezTo>
                  <a:pt x="86" y="86"/>
                  <a:pt x="87" y="84"/>
                  <a:pt x="90" y="84"/>
                </a:cubicBezTo>
                <a:close/>
                <a:moveTo>
                  <a:pt x="76" y="32"/>
                </a:moveTo>
                <a:cubicBezTo>
                  <a:pt x="74" y="31"/>
                  <a:pt x="74" y="31"/>
                  <a:pt x="74" y="31"/>
                </a:cubicBezTo>
                <a:cubicBezTo>
                  <a:pt x="93" y="13"/>
                  <a:pt x="93" y="13"/>
                  <a:pt x="93" y="13"/>
                </a:cubicBezTo>
                <a:cubicBezTo>
                  <a:pt x="95" y="14"/>
                  <a:pt x="95" y="14"/>
                  <a:pt x="95" y="14"/>
                </a:cubicBezTo>
                <a:cubicBezTo>
                  <a:pt x="76" y="32"/>
                  <a:pt x="76" y="32"/>
                  <a:pt x="76" y="32"/>
                </a:cubicBezTo>
                <a:cubicBezTo>
                  <a:pt x="76" y="32"/>
                  <a:pt x="76" y="32"/>
                  <a:pt x="76" y="32"/>
                </a:cubicBezTo>
                <a:close/>
                <a:moveTo>
                  <a:pt x="82" y="39"/>
                </a:moveTo>
                <a:cubicBezTo>
                  <a:pt x="80" y="37"/>
                  <a:pt x="80" y="37"/>
                  <a:pt x="80" y="37"/>
                </a:cubicBezTo>
                <a:cubicBezTo>
                  <a:pt x="99" y="18"/>
                  <a:pt x="99" y="18"/>
                  <a:pt x="99" y="18"/>
                </a:cubicBezTo>
                <a:cubicBezTo>
                  <a:pt x="101" y="20"/>
                  <a:pt x="101" y="20"/>
                  <a:pt x="101" y="20"/>
                </a:cubicBezTo>
                <a:cubicBezTo>
                  <a:pt x="82" y="39"/>
                  <a:pt x="82" y="39"/>
                  <a:pt x="82" y="39"/>
                </a:cubicBezTo>
                <a:cubicBezTo>
                  <a:pt x="82" y="39"/>
                  <a:pt x="82" y="39"/>
                  <a:pt x="82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115566" y="2714809"/>
            <a:ext cx="2235843" cy="1049149"/>
            <a:chOff x="6115566" y="2714809"/>
            <a:chExt cx="2235843" cy="1049149"/>
          </a:xfrm>
          <a:solidFill>
            <a:srgbClr val="247484"/>
          </a:solidFill>
        </p:grpSpPr>
        <p:sp>
          <p:nvSpPr>
            <p:cNvPr id="21" name="Freeform 24"/>
            <p:cNvSpPr/>
            <p:nvPr/>
          </p:nvSpPr>
          <p:spPr bwMode="auto">
            <a:xfrm>
              <a:off x="6127290" y="2714809"/>
              <a:ext cx="2224119" cy="1049149"/>
            </a:xfrm>
            <a:custGeom>
              <a:avLst/>
              <a:gdLst>
                <a:gd name="connsiteX0" fmla="*/ 0 w 2224119"/>
                <a:gd name="connsiteY0" fmla="*/ 0 h 1049149"/>
                <a:gd name="connsiteX1" fmla="*/ 1219678 w 2224119"/>
                <a:gd name="connsiteY1" fmla="*/ 0 h 1049149"/>
                <a:gd name="connsiteX2" fmla="*/ 1381106 w 2224119"/>
                <a:gd name="connsiteY2" fmla="*/ 62770 h 1049149"/>
                <a:gd name="connsiteX3" fmla="*/ 2224119 w 2224119"/>
                <a:gd name="connsiteY3" fmla="*/ 1049149 h 1049149"/>
                <a:gd name="connsiteX4" fmla="*/ 1031153 w 2224119"/>
                <a:gd name="connsiteY4" fmla="*/ 1049149 h 1049149"/>
                <a:gd name="connsiteX5" fmla="*/ 780757 w 2224119"/>
                <a:gd name="connsiteY5" fmla="*/ 1049149 h 1049149"/>
                <a:gd name="connsiteX6" fmla="*/ 780757 w 2224119"/>
                <a:gd name="connsiteY6" fmla="*/ 1049145 h 1049149"/>
                <a:gd name="connsiteX7" fmla="*/ 0 w 2224119"/>
                <a:gd name="connsiteY7" fmla="*/ 268388 h 1049149"/>
                <a:gd name="connsiteX8" fmla="*/ 0 w 2224119"/>
                <a:gd name="connsiteY8" fmla="*/ 184677 h 1049149"/>
                <a:gd name="connsiteX9" fmla="*/ 0 w 2224119"/>
                <a:gd name="connsiteY9" fmla="*/ 0 h 1049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4119" h="1049149">
                  <a:moveTo>
                    <a:pt x="0" y="0"/>
                  </a:moveTo>
                  <a:cubicBezTo>
                    <a:pt x="0" y="0"/>
                    <a:pt x="1121028" y="0"/>
                    <a:pt x="1219678" y="0"/>
                  </a:cubicBezTo>
                  <a:cubicBezTo>
                    <a:pt x="1318329" y="0"/>
                    <a:pt x="1381106" y="62770"/>
                    <a:pt x="1381106" y="62770"/>
                  </a:cubicBezTo>
                  <a:cubicBezTo>
                    <a:pt x="1381106" y="62770"/>
                    <a:pt x="1381106" y="62770"/>
                    <a:pt x="2224119" y="1049149"/>
                  </a:cubicBezTo>
                  <a:cubicBezTo>
                    <a:pt x="2224119" y="1049149"/>
                    <a:pt x="2224119" y="1049149"/>
                    <a:pt x="1031153" y="1049149"/>
                  </a:cubicBezTo>
                  <a:lnTo>
                    <a:pt x="780757" y="1049149"/>
                  </a:lnTo>
                  <a:lnTo>
                    <a:pt x="780757" y="1049145"/>
                  </a:lnTo>
                  <a:cubicBezTo>
                    <a:pt x="780757" y="617945"/>
                    <a:pt x="431200" y="268388"/>
                    <a:pt x="0" y="268388"/>
                  </a:cubicBezTo>
                  <a:lnTo>
                    <a:pt x="0" y="184677"/>
                  </a:lnTo>
                  <a:cubicBezTo>
                    <a:pt x="0" y="127045"/>
                    <a:pt x="0" y="6557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43"/>
            <p:cNvSpPr/>
            <p:nvPr/>
          </p:nvSpPr>
          <p:spPr bwMode="auto">
            <a:xfrm rot="5400000">
              <a:off x="6115565" y="3039169"/>
              <a:ext cx="724790" cy="724788"/>
            </a:xfrm>
            <a:custGeom>
              <a:avLst/>
              <a:gdLst>
                <a:gd name="connsiteX0" fmla="*/ 724790 w 724790"/>
                <a:gd name="connsiteY0" fmla="*/ 0 h 724788"/>
                <a:gd name="connsiteX1" fmla="*/ 724790 w 724790"/>
                <a:gd name="connsiteY1" fmla="*/ 156067 h 724788"/>
                <a:gd name="connsiteX2" fmla="*/ 724790 w 724790"/>
                <a:gd name="connsiteY2" fmla="*/ 724788 h 724788"/>
                <a:gd name="connsiteX3" fmla="*/ 15458 w 724790"/>
                <a:gd name="connsiteY3" fmla="*/ 724788 h 724788"/>
                <a:gd name="connsiteX4" fmla="*/ 0 w 724790"/>
                <a:gd name="connsiteY4" fmla="*/ 724788 h 724788"/>
                <a:gd name="connsiteX5" fmla="*/ 2239 w 724790"/>
                <a:gd name="connsiteY5" fmla="*/ 680444 h 724788"/>
                <a:gd name="connsiteX6" fmla="*/ 680443 w 724790"/>
                <a:gd name="connsiteY6" fmla="*/ 2239 h 72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4790" h="724788">
                  <a:moveTo>
                    <a:pt x="724790" y="0"/>
                  </a:moveTo>
                  <a:lnTo>
                    <a:pt x="724790" y="156067"/>
                  </a:lnTo>
                  <a:cubicBezTo>
                    <a:pt x="724790" y="327315"/>
                    <a:pt x="724790" y="516278"/>
                    <a:pt x="724790" y="724788"/>
                  </a:cubicBezTo>
                  <a:cubicBezTo>
                    <a:pt x="724790" y="724788"/>
                    <a:pt x="724790" y="724788"/>
                    <a:pt x="15458" y="724788"/>
                  </a:cubicBezTo>
                  <a:lnTo>
                    <a:pt x="0" y="724788"/>
                  </a:lnTo>
                  <a:lnTo>
                    <a:pt x="2239" y="680444"/>
                  </a:lnTo>
                  <a:cubicBezTo>
                    <a:pt x="38555" y="322845"/>
                    <a:pt x="322845" y="38555"/>
                    <a:pt x="680443" y="22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221294" y="3303631"/>
            <a:ext cx="379377" cy="326661"/>
            <a:chOff x="6221294" y="3303631"/>
            <a:chExt cx="379377" cy="326661"/>
          </a:xfrm>
        </p:grpSpPr>
        <p:sp>
          <p:nvSpPr>
            <p:cNvPr id="24" name="Oval 37"/>
            <p:cNvSpPr>
              <a:spLocks noChangeArrowheads="1"/>
            </p:cNvSpPr>
            <p:nvPr/>
          </p:nvSpPr>
          <p:spPr bwMode="auto">
            <a:xfrm>
              <a:off x="6304256" y="3357642"/>
              <a:ext cx="36296" cy="341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5" name="Oval 38"/>
            <p:cNvSpPr>
              <a:spLocks noChangeArrowheads="1"/>
            </p:cNvSpPr>
            <p:nvPr/>
          </p:nvSpPr>
          <p:spPr bwMode="auto">
            <a:xfrm>
              <a:off x="6375551" y="3303631"/>
              <a:ext cx="62653" cy="57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6" name="Oval 39"/>
            <p:cNvSpPr>
              <a:spLocks noChangeArrowheads="1"/>
            </p:cNvSpPr>
            <p:nvPr/>
          </p:nvSpPr>
          <p:spPr bwMode="auto">
            <a:xfrm>
              <a:off x="6479685" y="3358507"/>
              <a:ext cx="37160" cy="33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7" name="Rectangle 40"/>
            <p:cNvSpPr>
              <a:spLocks noChangeArrowheads="1"/>
            </p:cNvSpPr>
            <p:nvPr/>
          </p:nvSpPr>
          <p:spPr bwMode="auto">
            <a:xfrm>
              <a:off x="6292589" y="3573688"/>
              <a:ext cx="228577" cy="56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8" name="Oval 41"/>
            <p:cNvSpPr>
              <a:spLocks noChangeArrowheads="1"/>
            </p:cNvSpPr>
            <p:nvPr/>
          </p:nvSpPr>
          <p:spPr bwMode="auto">
            <a:xfrm>
              <a:off x="6537153" y="3340791"/>
              <a:ext cx="63518" cy="566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9" name="Oval 46"/>
            <p:cNvSpPr>
              <a:spLocks noChangeArrowheads="1"/>
            </p:cNvSpPr>
            <p:nvPr/>
          </p:nvSpPr>
          <p:spPr bwMode="auto">
            <a:xfrm>
              <a:off x="6221294" y="3341655"/>
              <a:ext cx="63518" cy="57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30" name="Freeform 47"/>
            <p:cNvSpPr/>
            <p:nvPr/>
          </p:nvSpPr>
          <p:spPr bwMode="auto">
            <a:xfrm>
              <a:off x="6265367" y="3370605"/>
              <a:ext cx="292958" cy="191848"/>
            </a:xfrm>
            <a:custGeom>
              <a:avLst/>
              <a:gdLst>
                <a:gd name="T0" fmla="*/ 316 w 346"/>
                <a:gd name="T1" fmla="*/ 39 h 227"/>
                <a:gd name="T2" fmla="*/ 265 w 346"/>
                <a:gd name="T3" fmla="*/ 85 h 227"/>
                <a:gd name="T4" fmla="*/ 269 w 346"/>
                <a:gd name="T5" fmla="*/ 38 h 227"/>
                <a:gd name="T6" fmla="*/ 253 w 346"/>
                <a:gd name="T7" fmla="*/ 36 h 227"/>
                <a:gd name="T8" fmla="*/ 222 w 346"/>
                <a:gd name="T9" fmla="*/ 75 h 227"/>
                <a:gd name="T10" fmla="*/ 182 w 346"/>
                <a:gd name="T11" fmla="*/ 12 h 227"/>
                <a:gd name="T12" fmla="*/ 152 w 346"/>
                <a:gd name="T13" fmla="*/ 12 h 227"/>
                <a:gd name="T14" fmla="*/ 113 w 346"/>
                <a:gd name="T15" fmla="*/ 74 h 227"/>
                <a:gd name="T16" fmla="*/ 86 w 346"/>
                <a:gd name="T17" fmla="*/ 36 h 227"/>
                <a:gd name="T18" fmla="*/ 71 w 346"/>
                <a:gd name="T19" fmla="*/ 36 h 227"/>
                <a:gd name="T20" fmla="*/ 73 w 346"/>
                <a:gd name="T21" fmla="*/ 88 h 227"/>
                <a:gd name="T22" fmla="*/ 23 w 346"/>
                <a:gd name="T23" fmla="*/ 39 h 227"/>
                <a:gd name="T24" fmla="*/ 0 w 346"/>
                <a:gd name="T25" fmla="*/ 47 h 227"/>
                <a:gd name="T26" fmla="*/ 32 w 346"/>
                <a:gd name="T27" fmla="*/ 227 h 227"/>
                <a:gd name="T28" fmla="*/ 301 w 346"/>
                <a:gd name="T29" fmla="*/ 227 h 227"/>
                <a:gd name="T30" fmla="*/ 346 w 346"/>
                <a:gd name="T31" fmla="*/ 52 h 227"/>
                <a:gd name="T32" fmla="*/ 316 w 346"/>
                <a:gd name="T33" fmla="*/ 3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6" h="227">
                  <a:moveTo>
                    <a:pt x="316" y="39"/>
                  </a:moveTo>
                  <a:cubicBezTo>
                    <a:pt x="265" y="85"/>
                    <a:pt x="265" y="85"/>
                    <a:pt x="265" y="85"/>
                  </a:cubicBezTo>
                  <a:cubicBezTo>
                    <a:pt x="269" y="38"/>
                    <a:pt x="269" y="38"/>
                    <a:pt x="269" y="38"/>
                  </a:cubicBezTo>
                  <a:cubicBezTo>
                    <a:pt x="269" y="38"/>
                    <a:pt x="262" y="27"/>
                    <a:pt x="253" y="36"/>
                  </a:cubicBezTo>
                  <a:cubicBezTo>
                    <a:pt x="222" y="75"/>
                    <a:pt x="222" y="75"/>
                    <a:pt x="222" y="75"/>
                  </a:cubicBezTo>
                  <a:cubicBezTo>
                    <a:pt x="182" y="12"/>
                    <a:pt x="182" y="12"/>
                    <a:pt x="182" y="12"/>
                  </a:cubicBezTo>
                  <a:cubicBezTo>
                    <a:pt x="182" y="12"/>
                    <a:pt x="171" y="0"/>
                    <a:pt x="152" y="12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6" y="36"/>
                    <a:pt x="79" y="25"/>
                    <a:pt x="71" y="36"/>
                  </a:cubicBezTo>
                  <a:cubicBezTo>
                    <a:pt x="73" y="88"/>
                    <a:pt x="73" y="88"/>
                    <a:pt x="73" y="88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9"/>
                    <a:pt x="7" y="32"/>
                    <a:pt x="0" y="47"/>
                  </a:cubicBezTo>
                  <a:cubicBezTo>
                    <a:pt x="32" y="227"/>
                    <a:pt x="32" y="227"/>
                    <a:pt x="32" y="227"/>
                  </a:cubicBezTo>
                  <a:cubicBezTo>
                    <a:pt x="301" y="227"/>
                    <a:pt x="301" y="227"/>
                    <a:pt x="301" y="227"/>
                  </a:cubicBezTo>
                  <a:cubicBezTo>
                    <a:pt x="346" y="52"/>
                    <a:pt x="346" y="52"/>
                    <a:pt x="346" y="52"/>
                  </a:cubicBezTo>
                  <a:cubicBezTo>
                    <a:pt x="346" y="52"/>
                    <a:pt x="341" y="29"/>
                    <a:pt x="316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127288" y="3826272"/>
            <a:ext cx="1049151" cy="2227103"/>
            <a:chOff x="6127288" y="3826272"/>
            <a:chExt cx="1049151" cy="2227103"/>
          </a:xfrm>
          <a:solidFill>
            <a:schemeClr val="accent1"/>
          </a:solidFill>
        </p:grpSpPr>
        <p:sp>
          <p:nvSpPr>
            <p:cNvPr id="32" name="Freeform 28"/>
            <p:cNvSpPr/>
            <p:nvPr/>
          </p:nvSpPr>
          <p:spPr bwMode="auto">
            <a:xfrm>
              <a:off x="6127290" y="3829258"/>
              <a:ext cx="1049149" cy="2224117"/>
            </a:xfrm>
            <a:custGeom>
              <a:avLst/>
              <a:gdLst>
                <a:gd name="connsiteX0" fmla="*/ 780757 w 1049149"/>
                <a:gd name="connsiteY0" fmla="*/ 0 h 2224117"/>
                <a:gd name="connsiteX1" fmla="*/ 864472 w 1049149"/>
                <a:gd name="connsiteY1" fmla="*/ 0 h 2224117"/>
                <a:gd name="connsiteX2" fmla="*/ 1049149 w 1049149"/>
                <a:gd name="connsiteY2" fmla="*/ 0 h 2224117"/>
                <a:gd name="connsiteX3" fmla="*/ 1049149 w 1049149"/>
                <a:gd name="connsiteY3" fmla="*/ 1228645 h 2224117"/>
                <a:gd name="connsiteX4" fmla="*/ 986379 w 1049149"/>
                <a:gd name="connsiteY4" fmla="*/ 1381105 h 2224117"/>
                <a:gd name="connsiteX5" fmla="*/ 0 w 1049149"/>
                <a:gd name="connsiteY5" fmla="*/ 2224117 h 2224117"/>
                <a:gd name="connsiteX6" fmla="*/ 0 w 1049149"/>
                <a:gd name="connsiteY6" fmla="*/ 1031152 h 2224117"/>
                <a:gd name="connsiteX7" fmla="*/ 0 w 1049149"/>
                <a:gd name="connsiteY7" fmla="*/ 780754 h 2224117"/>
                <a:gd name="connsiteX8" fmla="*/ 776726 w 1049149"/>
                <a:gd name="connsiteY8" fmla="*/ 79825 h 2224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9149" h="2224117">
                  <a:moveTo>
                    <a:pt x="780757" y="0"/>
                  </a:moveTo>
                  <a:lnTo>
                    <a:pt x="864472" y="0"/>
                  </a:lnTo>
                  <a:cubicBezTo>
                    <a:pt x="922104" y="0"/>
                    <a:pt x="983577" y="0"/>
                    <a:pt x="1049149" y="0"/>
                  </a:cubicBezTo>
                  <a:cubicBezTo>
                    <a:pt x="1049149" y="0"/>
                    <a:pt x="1049149" y="1129995"/>
                    <a:pt x="1049149" y="1228645"/>
                  </a:cubicBezTo>
                  <a:cubicBezTo>
                    <a:pt x="1049149" y="1327296"/>
                    <a:pt x="986379" y="1381105"/>
                    <a:pt x="986379" y="1381105"/>
                  </a:cubicBezTo>
                  <a:cubicBezTo>
                    <a:pt x="986379" y="1381105"/>
                    <a:pt x="986379" y="1381105"/>
                    <a:pt x="0" y="2224117"/>
                  </a:cubicBezTo>
                  <a:cubicBezTo>
                    <a:pt x="0" y="2224117"/>
                    <a:pt x="0" y="2224117"/>
                    <a:pt x="0" y="1031152"/>
                  </a:cubicBezTo>
                  <a:lnTo>
                    <a:pt x="0" y="780754"/>
                  </a:lnTo>
                  <a:cubicBezTo>
                    <a:pt x="404250" y="780754"/>
                    <a:pt x="736743" y="473526"/>
                    <a:pt x="776726" y="798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44"/>
            <p:cNvSpPr/>
            <p:nvPr/>
          </p:nvSpPr>
          <p:spPr bwMode="auto">
            <a:xfrm rot="10800000">
              <a:off x="6127288" y="3826272"/>
              <a:ext cx="724790" cy="724788"/>
            </a:xfrm>
            <a:custGeom>
              <a:avLst/>
              <a:gdLst>
                <a:gd name="connsiteX0" fmla="*/ 724790 w 724790"/>
                <a:gd name="connsiteY0" fmla="*/ 0 h 724788"/>
                <a:gd name="connsiteX1" fmla="*/ 724790 w 724790"/>
                <a:gd name="connsiteY1" fmla="*/ 156067 h 724788"/>
                <a:gd name="connsiteX2" fmla="*/ 724790 w 724790"/>
                <a:gd name="connsiteY2" fmla="*/ 724788 h 724788"/>
                <a:gd name="connsiteX3" fmla="*/ 15458 w 724790"/>
                <a:gd name="connsiteY3" fmla="*/ 724788 h 724788"/>
                <a:gd name="connsiteX4" fmla="*/ 0 w 724790"/>
                <a:gd name="connsiteY4" fmla="*/ 724788 h 724788"/>
                <a:gd name="connsiteX5" fmla="*/ 2239 w 724790"/>
                <a:gd name="connsiteY5" fmla="*/ 680444 h 724788"/>
                <a:gd name="connsiteX6" fmla="*/ 680443 w 724790"/>
                <a:gd name="connsiteY6" fmla="*/ 2239 h 72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4790" h="724788">
                  <a:moveTo>
                    <a:pt x="724790" y="0"/>
                  </a:moveTo>
                  <a:lnTo>
                    <a:pt x="724790" y="156067"/>
                  </a:lnTo>
                  <a:cubicBezTo>
                    <a:pt x="724790" y="327315"/>
                    <a:pt x="724790" y="516278"/>
                    <a:pt x="724790" y="724788"/>
                  </a:cubicBezTo>
                  <a:cubicBezTo>
                    <a:pt x="724790" y="724788"/>
                    <a:pt x="724790" y="724788"/>
                    <a:pt x="15458" y="724788"/>
                  </a:cubicBezTo>
                  <a:lnTo>
                    <a:pt x="0" y="724788"/>
                  </a:lnTo>
                  <a:lnTo>
                    <a:pt x="2239" y="680444"/>
                  </a:lnTo>
                  <a:cubicBezTo>
                    <a:pt x="38555" y="322845"/>
                    <a:pt x="322845" y="38555"/>
                    <a:pt x="680443" y="22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4" name="Freeform 101"/>
          <p:cNvSpPr>
            <a:spLocks noEditPoints="1"/>
          </p:cNvSpPr>
          <p:nvPr/>
        </p:nvSpPr>
        <p:spPr bwMode="auto">
          <a:xfrm>
            <a:off x="6218238" y="3919677"/>
            <a:ext cx="377278" cy="349045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840591" y="3826271"/>
            <a:ext cx="2224119" cy="1059879"/>
            <a:chOff x="3840591" y="3826271"/>
            <a:chExt cx="2224119" cy="1059879"/>
          </a:xfrm>
          <a:solidFill>
            <a:srgbClr val="247484"/>
          </a:solidFill>
        </p:grpSpPr>
        <p:sp>
          <p:nvSpPr>
            <p:cNvPr id="36" name="Freeform 34"/>
            <p:cNvSpPr/>
            <p:nvPr/>
          </p:nvSpPr>
          <p:spPr bwMode="auto">
            <a:xfrm>
              <a:off x="3840591" y="3829258"/>
              <a:ext cx="2224119" cy="1056892"/>
            </a:xfrm>
            <a:custGeom>
              <a:avLst/>
              <a:gdLst>
                <a:gd name="connsiteX0" fmla="*/ 0 w 2224119"/>
                <a:gd name="connsiteY0" fmla="*/ 0 h 1056892"/>
                <a:gd name="connsiteX1" fmla="*/ 1192966 w 2224119"/>
                <a:gd name="connsiteY1" fmla="*/ 0 h 1056892"/>
                <a:gd name="connsiteX2" fmla="*/ 1443361 w 2224119"/>
                <a:gd name="connsiteY2" fmla="*/ 0 h 1056892"/>
                <a:gd name="connsiteX3" fmla="*/ 1459223 w 2224119"/>
                <a:gd name="connsiteY3" fmla="*/ 157347 h 1056892"/>
                <a:gd name="connsiteX4" fmla="*/ 2224117 w 2224119"/>
                <a:gd name="connsiteY4" fmla="*/ 780754 h 1056892"/>
                <a:gd name="connsiteX5" fmla="*/ 2224119 w 2224119"/>
                <a:gd name="connsiteY5" fmla="*/ 780754 h 1056892"/>
                <a:gd name="connsiteX6" fmla="*/ 2224119 w 2224119"/>
                <a:gd name="connsiteY6" fmla="*/ 870852 h 1056892"/>
                <a:gd name="connsiteX7" fmla="*/ 2224119 w 2224119"/>
                <a:gd name="connsiteY7" fmla="*/ 1056892 h 1056892"/>
                <a:gd name="connsiteX8" fmla="*/ 995473 w 2224119"/>
                <a:gd name="connsiteY8" fmla="*/ 1056892 h 1056892"/>
                <a:gd name="connsiteX9" fmla="*/ 843013 w 2224119"/>
                <a:gd name="connsiteY9" fmla="*/ 994195 h 1056892"/>
                <a:gd name="connsiteX10" fmla="*/ 0 w 2224119"/>
                <a:gd name="connsiteY10" fmla="*/ 0 h 105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24119" h="1056892">
                  <a:moveTo>
                    <a:pt x="0" y="0"/>
                  </a:moveTo>
                  <a:cubicBezTo>
                    <a:pt x="0" y="0"/>
                    <a:pt x="0" y="0"/>
                    <a:pt x="1192966" y="0"/>
                  </a:cubicBezTo>
                  <a:lnTo>
                    <a:pt x="1443361" y="0"/>
                  </a:lnTo>
                  <a:lnTo>
                    <a:pt x="1459223" y="157347"/>
                  </a:lnTo>
                  <a:cubicBezTo>
                    <a:pt x="1532025" y="513124"/>
                    <a:pt x="1846817" y="780754"/>
                    <a:pt x="2224117" y="780754"/>
                  </a:cubicBezTo>
                  <a:lnTo>
                    <a:pt x="2224119" y="780754"/>
                  </a:lnTo>
                  <a:lnTo>
                    <a:pt x="2224119" y="870852"/>
                  </a:lnTo>
                  <a:cubicBezTo>
                    <a:pt x="2224119" y="928909"/>
                    <a:pt x="2224119" y="990836"/>
                    <a:pt x="2224119" y="1056892"/>
                  </a:cubicBezTo>
                  <a:cubicBezTo>
                    <a:pt x="2224119" y="1056892"/>
                    <a:pt x="1094123" y="1056892"/>
                    <a:pt x="995473" y="1056892"/>
                  </a:cubicBezTo>
                  <a:cubicBezTo>
                    <a:pt x="896822" y="1056892"/>
                    <a:pt x="843013" y="994195"/>
                    <a:pt x="843013" y="994195"/>
                  </a:cubicBezTo>
                  <a:cubicBezTo>
                    <a:pt x="843013" y="994195"/>
                    <a:pt x="843013" y="99419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45"/>
            <p:cNvSpPr/>
            <p:nvPr/>
          </p:nvSpPr>
          <p:spPr bwMode="auto">
            <a:xfrm rot="10800000" flipH="1">
              <a:off x="5335819" y="3826271"/>
              <a:ext cx="724790" cy="724788"/>
            </a:xfrm>
            <a:custGeom>
              <a:avLst/>
              <a:gdLst>
                <a:gd name="connsiteX0" fmla="*/ 724790 w 724790"/>
                <a:gd name="connsiteY0" fmla="*/ 0 h 724788"/>
                <a:gd name="connsiteX1" fmla="*/ 724790 w 724790"/>
                <a:gd name="connsiteY1" fmla="*/ 156067 h 724788"/>
                <a:gd name="connsiteX2" fmla="*/ 724790 w 724790"/>
                <a:gd name="connsiteY2" fmla="*/ 724788 h 724788"/>
                <a:gd name="connsiteX3" fmla="*/ 15458 w 724790"/>
                <a:gd name="connsiteY3" fmla="*/ 724788 h 724788"/>
                <a:gd name="connsiteX4" fmla="*/ 0 w 724790"/>
                <a:gd name="connsiteY4" fmla="*/ 724788 h 724788"/>
                <a:gd name="connsiteX5" fmla="*/ 2239 w 724790"/>
                <a:gd name="connsiteY5" fmla="*/ 680444 h 724788"/>
                <a:gd name="connsiteX6" fmla="*/ 680443 w 724790"/>
                <a:gd name="connsiteY6" fmla="*/ 2239 h 72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4790" h="724788">
                  <a:moveTo>
                    <a:pt x="724790" y="0"/>
                  </a:moveTo>
                  <a:lnTo>
                    <a:pt x="724790" y="156067"/>
                  </a:lnTo>
                  <a:cubicBezTo>
                    <a:pt x="724790" y="327315"/>
                    <a:pt x="724790" y="516278"/>
                    <a:pt x="724790" y="724788"/>
                  </a:cubicBezTo>
                  <a:cubicBezTo>
                    <a:pt x="724790" y="724788"/>
                    <a:pt x="724790" y="724788"/>
                    <a:pt x="15458" y="724788"/>
                  </a:cubicBezTo>
                  <a:lnTo>
                    <a:pt x="0" y="724788"/>
                  </a:lnTo>
                  <a:lnTo>
                    <a:pt x="2239" y="680444"/>
                  </a:lnTo>
                  <a:cubicBezTo>
                    <a:pt x="38555" y="322845"/>
                    <a:pt x="322845" y="38555"/>
                    <a:pt x="680443" y="22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594420" y="3905896"/>
            <a:ext cx="344815" cy="309877"/>
            <a:chOff x="5594420" y="3905896"/>
            <a:chExt cx="344815" cy="309877"/>
          </a:xfrm>
        </p:grpSpPr>
        <p:sp>
          <p:nvSpPr>
            <p:cNvPr id="39" name="Freeform 5"/>
            <p:cNvSpPr/>
            <p:nvPr/>
          </p:nvSpPr>
          <p:spPr bwMode="auto">
            <a:xfrm>
              <a:off x="5813157" y="3905896"/>
              <a:ext cx="126078" cy="309877"/>
            </a:xfrm>
            <a:custGeom>
              <a:avLst/>
              <a:gdLst>
                <a:gd name="T0" fmla="*/ 17 w 83"/>
                <a:gd name="T1" fmla="*/ 57 h 204"/>
                <a:gd name="T2" fmla="*/ 0 w 83"/>
                <a:gd name="T3" fmla="*/ 57 h 204"/>
                <a:gd name="T4" fmla="*/ 43 w 83"/>
                <a:gd name="T5" fmla="*/ 0 h 204"/>
                <a:gd name="T6" fmla="*/ 83 w 83"/>
                <a:gd name="T7" fmla="*/ 57 h 204"/>
                <a:gd name="T8" fmla="*/ 67 w 83"/>
                <a:gd name="T9" fmla="*/ 57 h 204"/>
                <a:gd name="T10" fmla="*/ 67 w 83"/>
                <a:gd name="T11" fmla="*/ 204 h 204"/>
                <a:gd name="T12" fmla="*/ 17 w 83"/>
                <a:gd name="T13" fmla="*/ 204 h 204"/>
                <a:gd name="T14" fmla="*/ 17 w 83"/>
                <a:gd name="T15" fmla="*/ 5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204">
                  <a:moveTo>
                    <a:pt x="17" y="57"/>
                  </a:moveTo>
                  <a:lnTo>
                    <a:pt x="0" y="57"/>
                  </a:lnTo>
                  <a:lnTo>
                    <a:pt x="43" y="0"/>
                  </a:lnTo>
                  <a:lnTo>
                    <a:pt x="83" y="57"/>
                  </a:lnTo>
                  <a:lnTo>
                    <a:pt x="67" y="57"/>
                  </a:lnTo>
                  <a:lnTo>
                    <a:pt x="67" y="204"/>
                  </a:lnTo>
                  <a:lnTo>
                    <a:pt x="17" y="204"/>
                  </a:lnTo>
                  <a:lnTo>
                    <a:pt x="17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6"/>
            <p:cNvSpPr/>
            <p:nvPr/>
          </p:nvSpPr>
          <p:spPr bwMode="auto">
            <a:xfrm>
              <a:off x="5702270" y="3987922"/>
              <a:ext cx="126078" cy="227851"/>
            </a:xfrm>
            <a:custGeom>
              <a:avLst/>
              <a:gdLst>
                <a:gd name="T0" fmla="*/ 66 w 83"/>
                <a:gd name="T1" fmla="*/ 150 h 150"/>
                <a:gd name="T2" fmla="*/ 19 w 83"/>
                <a:gd name="T3" fmla="*/ 150 h 150"/>
                <a:gd name="T4" fmla="*/ 19 w 83"/>
                <a:gd name="T5" fmla="*/ 60 h 150"/>
                <a:gd name="T6" fmla="*/ 0 w 83"/>
                <a:gd name="T7" fmla="*/ 60 h 150"/>
                <a:gd name="T8" fmla="*/ 43 w 83"/>
                <a:gd name="T9" fmla="*/ 0 h 150"/>
                <a:gd name="T10" fmla="*/ 83 w 83"/>
                <a:gd name="T11" fmla="*/ 60 h 150"/>
                <a:gd name="T12" fmla="*/ 66 w 83"/>
                <a:gd name="T13" fmla="*/ 60 h 150"/>
                <a:gd name="T14" fmla="*/ 66 w 83"/>
                <a:gd name="T15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50">
                  <a:moveTo>
                    <a:pt x="66" y="150"/>
                  </a:moveTo>
                  <a:lnTo>
                    <a:pt x="19" y="150"/>
                  </a:lnTo>
                  <a:lnTo>
                    <a:pt x="19" y="60"/>
                  </a:lnTo>
                  <a:lnTo>
                    <a:pt x="0" y="60"/>
                  </a:lnTo>
                  <a:lnTo>
                    <a:pt x="43" y="0"/>
                  </a:lnTo>
                  <a:lnTo>
                    <a:pt x="83" y="60"/>
                  </a:lnTo>
                  <a:lnTo>
                    <a:pt x="66" y="60"/>
                  </a:lnTo>
                  <a:lnTo>
                    <a:pt x="66" y="1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7"/>
            <p:cNvSpPr/>
            <p:nvPr/>
          </p:nvSpPr>
          <p:spPr bwMode="auto">
            <a:xfrm>
              <a:off x="5594420" y="4074505"/>
              <a:ext cx="126078" cy="141268"/>
            </a:xfrm>
            <a:custGeom>
              <a:avLst/>
              <a:gdLst>
                <a:gd name="T0" fmla="*/ 17 w 83"/>
                <a:gd name="T1" fmla="*/ 57 h 93"/>
                <a:gd name="T2" fmla="*/ 0 w 83"/>
                <a:gd name="T3" fmla="*/ 57 h 93"/>
                <a:gd name="T4" fmla="*/ 43 w 83"/>
                <a:gd name="T5" fmla="*/ 0 h 93"/>
                <a:gd name="T6" fmla="*/ 83 w 83"/>
                <a:gd name="T7" fmla="*/ 57 h 93"/>
                <a:gd name="T8" fmla="*/ 66 w 83"/>
                <a:gd name="T9" fmla="*/ 57 h 93"/>
                <a:gd name="T10" fmla="*/ 66 w 83"/>
                <a:gd name="T11" fmla="*/ 93 h 93"/>
                <a:gd name="T12" fmla="*/ 17 w 83"/>
                <a:gd name="T13" fmla="*/ 93 h 93"/>
                <a:gd name="T14" fmla="*/ 17 w 83"/>
                <a:gd name="T15" fmla="*/ 5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93">
                  <a:moveTo>
                    <a:pt x="17" y="57"/>
                  </a:moveTo>
                  <a:lnTo>
                    <a:pt x="0" y="57"/>
                  </a:lnTo>
                  <a:lnTo>
                    <a:pt x="43" y="0"/>
                  </a:lnTo>
                  <a:lnTo>
                    <a:pt x="83" y="57"/>
                  </a:lnTo>
                  <a:lnTo>
                    <a:pt x="66" y="57"/>
                  </a:lnTo>
                  <a:lnTo>
                    <a:pt x="66" y="93"/>
                  </a:lnTo>
                  <a:lnTo>
                    <a:pt x="17" y="93"/>
                  </a:lnTo>
                  <a:lnTo>
                    <a:pt x="17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42" name="TextBox 13"/>
          <p:cNvSpPr txBox="1"/>
          <p:nvPr/>
        </p:nvSpPr>
        <p:spPr>
          <a:xfrm>
            <a:off x="905556" y="653721"/>
            <a:ext cx="263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ctr"/>
            <a:r>
              <a:rPr lang="zh-CN" altLang="en-US" sz="2400" b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r>
              <a:rPr lang="zh-CN" alt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en-US" sz="2400" b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3"/>
          <p:cNvCxnSpPr/>
          <p:nvPr/>
        </p:nvCxnSpPr>
        <p:spPr>
          <a:xfrm>
            <a:off x="2364373" y="2696684"/>
            <a:ext cx="8370970" cy="0"/>
          </a:xfrm>
          <a:prstGeom prst="line">
            <a:avLst/>
          </a:prstGeom>
          <a:ln w="6350" cmpd="sng">
            <a:solidFill>
              <a:srgbClr val="F7F7F7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4"/>
          <p:cNvCxnSpPr/>
          <p:nvPr/>
        </p:nvCxnSpPr>
        <p:spPr>
          <a:xfrm>
            <a:off x="2364373" y="1875704"/>
            <a:ext cx="8370970" cy="0"/>
          </a:xfrm>
          <a:prstGeom prst="line">
            <a:avLst/>
          </a:prstGeom>
          <a:ln w="6350" cmpd="sng">
            <a:solidFill>
              <a:srgbClr val="F7F7F7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5"/>
          <p:cNvCxnSpPr/>
          <p:nvPr/>
        </p:nvCxnSpPr>
        <p:spPr>
          <a:xfrm>
            <a:off x="2364373" y="3517663"/>
            <a:ext cx="8370970" cy="0"/>
          </a:xfrm>
          <a:prstGeom prst="line">
            <a:avLst/>
          </a:prstGeom>
          <a:ln w="6350" cmpd="sng">
            <a:solidFill>
              <a:srgbClr val="F7F7F7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6"/>
          <p:cNvCxnSpPr/>
          <p:nvPr/>
        </p:nvCxnSpPr>
        <p:spPr>
          <a:xfrm>
            <a:off x="2364373" y="4338643"/>
            <a:ext cx="8370970" cy="0"/>
          </a:xfrm>
          <a:prstGeom prst="line">
            <a:avLst/>
          </a:prstGeom>
          <a:ln w="6350" cmpd="sng">
            <a:solidFill>
              <a:srgbClr val="F7F7F7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7"/>
          <p:cNvCxnSpPr/>
          <p:nvPr/>
        </p:nvCxnSpPr>
        <p:spPr>
          <a:xfrm>
            <a:off x="2364373" y="5159623"/>
            <a:ext cx="8370970" cy="0"/>
          </a:xfrm>
          <a:prstGeom prst="line">
            <a:avLst/>
          </a:prstGeom>
          <a:ln w="6350" cmpd="sng">
            <a:solidFill>
              <a:srgbClr val="F7F7F7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8"/>
          <p:cNvSpPr/>
          <p:nvPr/>
        </p:nvSpPr>
        <p:spPr>
          <a:xfrm>
            <a:off x="2711366" y="1875704"/>
            <a:ext cx="426137" cy="3474338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14" name="Rounded Rectangle 9"/>
          <p:cNvSpPr/>
          <p:nvPr/>
        </p:nvSpPr>
        <p:spPr>
          <a:xfrm>
            <a:off x="2711366" y="4296491"/>
            <a:ext cx="426137" cy="1053551"/>
          </a:xfrm>
          <a:prstGeom prst="roundRect">
            <a:avLst/>
          </a:prstGeom>
          <a:solidFill>
            <a:srgbClr val="012B51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b" anchorCtr="0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18%</a:t>
            </a:r>
          </a:p>
        </p:txBody>
      </p:sp>
      <p:sp>
        <p:nvSpPr>
          <p:cNvPr id="15" name="Rounded Rectangle 10"/>
          <p:cNvSpPr/>
          <p:nvPr/>
        </p:nvSpPr>
        <p:spPr>
          <a:xfrm>
            <a:off x="3623590" y="1875704"/>
            <a:ext cx="426137" cy="3474338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16" name="Rounded Rectangle 12"/>
          <p:cNvSpPr/>
          <p:nvPr/>
        </p:nvSpPr>
        <p:spPr>
          <a:xfrm>
            <a:off x="4535814" y="1875704"/>
            <a:ext cx="426137" cy="3474338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17" name="Rounded Rectangle 13"/>
          <p:cNvSpPr/>
          <p:nvPr/>
        </p:nvSpPr>
        <p:spPr>
          <a:xfrm>
            <a:off x="4535814" y="3889631"/>
            <a:ext cx="426137" cy="1460410"/>
          </a:xfrm>
          <a:prstGeom prst="roundRect">
            <a:avLst/>
          </a:prstGeom>
          <a:solidFill>
            <a:srgbClr val="012B51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b" anchorCtr="0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40%</a:t>
            </a:r>
          </a:p>
        </p:txBody>
      </p:sp>
      <p:sp>
        <p:nvSpPr>
          <p:cNvPr id="18" name="Rounded Rectangle 14"/>
          <p:cNvSpPr/>
          <p:nvPr/>
        </p:nvSpPr>
        <p:spPr>
          <a:xfrm>
            <a:off x="5448039" y="1875704"/>
            <a:ext cx="426137" cy="3474338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19" name="Rounded Rectangle 16"/>
          <p:cNvSpPr/>
          <p:nvPr/>
        </p:nvSpPr>
        <p:spPr>
          <a:xfrm>
            <a:off x="6360263" y="1875704"/>
            <a:ext cx="426137" cy="3474338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20" name="Rounded Rectangle 17"/>
          <p:cNvSpPr/>
          <p:nvPr/>
        </p:nvSpPr>
        <p:spPr>
          <a:xfrm>
            <a:off x="6360263" y="3322670"/>
            <a:ext cx="426137" cy="2027373"/>
          </a:xfrm>
          <a:prstGeom prst="roundRect">
            <a:avLst/>
          </a:prstGeom>
          <a:solidFill>
            <a:srgbClr val="012B51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b" anchorCtr="0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62%</a:t>
            </a:r>
          </a:p>
        </p:txBody>
      </p:sp>
      <p:sp>
        <p:nvSpPr>
          <p:cNvPr id="21" name="Rounded Rectangle 18"/>
          <p:cNvSpPr/>
          <p:nvPr/>
        </p:nvSpPr>
        <p:spPr>
          <a:xfrm>
            <a:off x="7272488" y="1875704"/>
            <a:ext cx="426137" cy="3474338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22" name="Rounded Rectangle 20"/>
          <p:cNvSpPr/>
          <p:nvPr/>
        </p:nvSpPr>
        <p:spPr>
          <a:xfrm>
            <a:off x="8184712" y="1875704"/>
            <a:ext cx="426137" cy="3474338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23" name="Rounded Rectangle 21"/>
          <p:cNvSpPr/>
          <p:nvPr/>
        </p:nvSpPr>
        <p:spPr>
          <a:xfrm>
            <a:off x="8197412" y="3348070"/>
            <a:ext cx="426137" cy="2027373"/>
          </a:xfrm>
          <a:prstGeom prst="roundRect">
            <a:avLst/>
          </a:prstGeom>
          <a:solidFill>
            <a:srgbClr val="012B51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b" anchorCtr="0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64%</a:t>
            </a:r>
          </a:p>
        </p:txBody>
      </p:sp>
      <p:sp>
        <p:nvSpPr>
          <p:cNvPr id="24" name="Rounded Rectangle 22"/>
          <p:cNvSpPr/>
          <p:nvPr/>
        </p:nvSpPr>
        <p:spPr>
          <a:xfrm>
            <a:off x="9096940" y="1875704"/>
            <a:ext cx="426137" cy="3474338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096940" y="5481048"/>
            <a:ext cx="426139" cy="31283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1600" dirty="0">
                <a:solidFill>
                  <a:prstClr val="white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2018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184712" y="5481048"/>
            <a:ext cx="426139" cy="31283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1600" dirty="0">
                <a:solidFill>
                  <a:prstClr val="white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2017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277162" y="5481048"/>
            <a:ext cx="426139" cy="31283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1600" dirty="0">
                <a:solidFill>
                  <a:prstClr val="white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2016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360262" y="5481048"/>
            <a:ext cx="426139" cy="31283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1600" dirty="0">
                <a:solidFill>
                  <a:prstClr val="white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2015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443363" y="5481048"/>
            <a:ext cx="426139" cy="31283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1600" dirty="0">
                <a:solidFill>
                  <a:prstClr val="white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2014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526463" y="5481048"/>
            <a:ext cx="426139" cy="31283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1600" dirty="0">
                <a:solidFill>
                  <a:prstClr val="white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2013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09564" y="5481048"/>
            <a:ext cx="426139" cy="31283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1600" dirty="0">
                <a:solidFill>
                  <a:prstClr val="white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2012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724975" y="5481048"/>
            <a:ext cx="426139" cy="31283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1600" dirty="0">
                <a:solidFill>
                  <a:prstClr val="white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2011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456657" y="1724516"/>
            <a:ext cx="790979" cy="326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1600" dirty="0">
                <a:solidFill>
                  <a:prstClr val="white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100%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456657" y="2554281"/>
            <a:ext cx="790979" cy="326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1600" dirty="0">
                <a:solidFill>
                  <a:prstClr val="white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75%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456657" y="3384046"/>
            <a:ext cx="790979" cy="326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1600" dirty="0">
                <a:solidFill>
                  <a:prstClr val="white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50%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456657" y="5043578"/>
            <a:ext cx="790979" cy="326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1600" dirty="0">
                <a:solidFill>
                  <a:prstClr val="white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0%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456657" y="4213811"/>
            <a:ext cx="790979" cy="326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1600" dirty="0">
                <a:solidFill>
                  <a:prstClr val="white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25%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009168" y="1875704"/>
            <a:ext cx="426137" cy="3474338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0009168" y="2797070"/>
            <a:ext cx="426137" cy="2552972"/>
          </a:xfrm>
          <a:prstGeom prst="roundRect">
            <a:avLst/>
          </a:prstGeom>
          <a:solidFill>
            <a:srgbClr val="012B51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b" anchorCtr="0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80%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0009168" y="5481048"/>
            <a:ext cx="426139" cy="31283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1600" dirty="0">
                <a:solidFill>
                  <a:prstClr val="white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2019</a:t>
            </a:r>
          </a:p>
        </p:txBody>
      </p:sp>
      <p:sp>
        <p:nvSpPr>
          <p:cNvPr id="41" name="Rounded Rectangle 23"/>
          <p:cNvSpPr/>
          <p:nvPr/>
        </p:nvSpPr>
        <p:spPr>
          <a:xfrm>
            <a:off x="9122340" y="2247929"/>
            <a:ext cx="426137" cy="3152913"/>
          </a:xfrm>
          <a:prstGeom prst="roundRect">
            <a:avLst/>
          </a:prstGeom>
          <a:solidFill>
            <a:srgbClr val="247484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b" anchorCtr="0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94%</a:t>
            </a:r>
          </a:p>
        </p:txBody>
      </p:sp>
      <p:sp>
        <p:nvSpPr>
          <p:cNvPr id="42" name="Rounded Rectangle 11"/>
          <p:cNvSpPr/>
          <p:nvPr/>
        </p:nvSpPr>
        <p:spPr>
          <a:xfrm>
            <a:off x="3636290" y="3749687"/>
            <a:ext cx="426137" cy="1638455"/>
          </a:xfrm>
          <a:prstGeom prst="roundRect">
            <a:avLst/>
          </a:prstGeom>
          <a:solidFill>
            <a:srgbClr val="247484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b" anchorCtr="0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45%</a:t>
            </a:r>
          </a:p>
        </p:txBody>
      </p:sp>
      <p:sp>
        <p:nvSpPr>
          <p:cNvPr id="43" name="Rounded Rectangle 15"/>
          <p:cNvSpPr/>
          <p:nvPr/>
        </p:nvSpPr>
        <p:spPr>
          <a:xfrm>
            <a:off x="5460739" y="3066154"/>
            <a:ext cx="426137" cy="2271189"/>
          </a:xfrm>
          <a:prstGeom prst="roundRect">
            <a:avLst/>
          </a:prstGeom>
          <a:solidFill>
            <a:srgbClr val="247484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b" anchorCtr="0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68%</a:t>
            </a:r>
          </a:p>
        </p:txBody>
      </p:sp>
      <p:sp>
        <p:nvSpPr>
          <p:cNvPr id="44" name="Rounded Rectangle 19"/>
          <p:cNvSpPr/>
          <p:nvPr/>
        </p:nvSpPr>
        <p:spPr>
          <a:xfrm>
            <a:off x="7259788" y="2822470"/>
            <a:ext cx="426137" cy="2552972"/>
          </a:xfrm>
          <a:prstGeom prst="roundRect">
            <a:avLst/>
          </a:prstGeom>
          <a:solidFill>
            <a:srgbClr val="247484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b" anchorCtr="0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80%</a:t>
            </a:r>
          </a:p>
        </p:txBody>
      </p:sp>
      <p:sp>
        <p:nvSpPr>
          <p:cNvPr id="45" name="TextBox 13"/>
          <p:cNvSpPr txBox="1"/>
          <p:nvPr/>
        </p:nvSpPr>
        <p:spPr>
          <a:xfrm>
            <a:off x="905556" y="653721"/>
            <a:ext cx="263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ctr"/>
            <a:r>
              <a:rPr lang="zh-CN" altLang="en-US" sz="2400" b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r>
              <a:rPr lang="zh-CN" alt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en-US" sz="2400" b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4198007" y="-4507354"/>
            <a:ext cx="13982364" cy="11365354"/>
          </a:xfrm>
          <a:prstGeom prst="rect">
            <a:avLst/>
          </a:prstGeom>
          <a:effectLst/>
        </p:spPr>
      </p:pic>
      <p:sp>
        <p:nvSpPr>
          <p:cNvPr id="3" name="TextBox 74"/>
          <p:cNvSpPr txBox="1"/>
          <p:nvPr/>
        </p:nvSpPr>
        <p:spPr>
          <a:xfrm>
            <a:off x="5081716" y="3075578"/>
            <a:ext cx="6637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rgbClr val="4FA8DB"/>
                    </a:gs>
                    <a:gs pos="83000">
                      <a:srgbClr val="4DAFE8"/>
                    </a:gs>
                    <a:gs pos="100000">
                      <a:srgbClr val="1B4DAB"/>
                    </a:gs>
                  </a:gsLst>
                  <a:lin ang="5400000" scaled="1"/>
                </a:gradFill>
                <a:latin typeface="方正准圆_GBK" panose="03000509000000000000" pitchFamily="65" charset="-122"/>
                <a:ea typeface="方正准圆_GBK" panose="03000509000000000000" pitchFamily="65" charset="-122"/>
              </a:defRPr>
            </a:lvl1pPr>
          </a:lstStyle>
          <a:p>
            <a:r>
              <a:rPr lang="zh-CN" altLang="en-US" sz="7200" dirty="0">
                <a:solidFill>
                  <a:srgbClr val="F5F5F5"/>
                </a:solidFill>
              </a:rPr>
              <a:t>研究成果与运用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03912" y="2163700"/>
            <a:ext cx="3384376" cy="833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F5F5F5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PART TWO</a:t>
            </a:r>
            <a:endParaRPr lang="zh-CN" altLang="en-US" sz="4800" dirty="0">
              <a:solidFill>
                <a:srgbClr val="F5F5F5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5303912" y="4356788"/>
            <a:ext cx="5349732" cy="1440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F5F5F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r>
              <a:rPr lang="zh-CN" altLang="en-US" dirty="0" smtClean="0">
                <a:solidFill>
                  <a:srgbClr val="F5F5F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。您</a:t>
            </a:r>
            <a:r>
              <a:rPr lang="zh-CN" altLang="en-US" dirty="0">
                <a:solidFill>
                  <a:srgbClr val="F5F5F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可以在此处添加关于本章节的简要介绍，模板所有</a:t>
            </a:r>
            <a:r>
              <a:rPr lang="zh-CN" altLang="en-US" dirty="0" smtClean="0">
                <a:solidFill>
                  <a:srgbClr val="F5F5F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素材均</a:t>
            </a:r>
            <a:r>
              <a:rPr lang="zh-CN" altLang="en-US" dirty="0">
                <a:solidFill>
                  <a:srgbClr val="F5F5F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可自由编</a:t>
            </a:r>
            <a:r>
              <a:rPr lang="zh-CN" altLang="en-US" dirty="0" smtClean="0">
                <a:solidFill>
                  <a:srgbClr val="F5F5F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辑亮亮图文旗舰店</a:t>
            </a:r>
            <a:r>
              <a:rPr lang="en-US" altLang="zh-CN" dirty="0" smtClean="0">
                <a:solidFill>
                  <a:srgbClr val="F5F5F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https://liangliangtuwen.tmall.com</a:t>
            </a:r>
          </a:p>
          <a:p>
            <a:pPr>
              <a:spcBef>
                <a:spcPct val="20000"/>
              </a:spcBef>
            </a:pPr>
            <a:endParaRPr lang="en-US" altLang="zh-CN" dirty="0">
              <a:solidFill>
                <a:srgbClr val="F5F5F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10592571" y="2412523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9" name="Freeform 20"/>
          <p:cNvSpPr/>
          <p:nvPr/>
        </p:nvSpPr>
        <p:spPr bwMode="auto">
          <a:xfrm>
            <a:off x="6507787" y="3020832"/>
            <a:ext cx="851505" cy="693649"/>
          </a:xfrm>
          <a:custGeom>
            <a:avLst/>
            <a:gdLst>
              <a:gd name="T0" fmla="*/ 280 w 280"/>
              <a:gd name="T1" fmla="*/ 27 h 228"/>
              <a:gd name="T2" fmla="*/ 247 w 280"/>
              <a:gd name="T3" fmla="*/ 36 h 228"/>
              <a:gd name="T4" fmla="*/ 272 w 280"/>
              <a:gd name="T5" fmla="*/ 5 h 228"/>
              <a:gd name="T6" fmla="*/ 236 w 280"/>
              <a:gd name="T7" fmla="*/ 19 h 228"/>
              <a:gd name="T8" fmla="*/ 194 w 280"/>
              <a:gd name="T9" fmla="*/ 0 h 228"/>
              <a:gd name="T10" fmla="*/ 136 w 280"/>
              <a:gd name="T11" fmla="*/ 58 h 228"/>
              <a:gd name="T12" fmla="*/ 138 w 280"/>
              <a:gd name="T13" fmla="*/ 71 h 228"/>
              <a:gd name="T14" fmla="*/ 19 w 280"/>
              <a:gd name="T15" fmla="*/ 11 h 228"/>
              <a:gd name="T16" fmla="*/ 12 w 280"/>
              <a:gd name="T17" fmla="*/ 40 h 228"/>
              <a:gd name="T18" fmla="*/ 37 w 280"/>
              <a:gd name="T19" fmla="*/ 88 h 228"/>
              <a:gd name="T20" fmla="*/ 11 w 280"/>
              <a:gd name="T21" fmla="*/ 80 h 228"/>
              <a:gd name="T22" fmla="*/ 11 w 280"/>
              <a:gd name="T23" fmla="*/ 81 h 228"/>
              <a:gd name="T24" fmla="*/ 57 w 280"/>
              <a:gd name="T25" fmla="*/ 138 h 228"/>
              <a:gd name="T26" fmla="*/ 42 w 280"/>
              <a:gd name="T27" fmla="*/ 140 h 228"/>
              <a:gd name="T28" fmla="*/ 31 w 280"/>
              <a:gd name="T29" fmla="*/ 139 h 228"/>
              <a:gd name="T30" fmla="*/ 85 w 280"/>
              <a:gd name="T31" fmla="*/ 178 h 228"/>
              <a:gd name="T32" fmla="*/ 14 w 280"/>
              <a:gd name="T33" fmla="*/ 203 h 228"/>
              <a:gd name="T34" fmla="*/ 0 w 280"/>
              <a:gd name="T35" fmla="*/ 202 h 228"/>
              <a:gd name="T36" fmla="*/ 88 w 280"/>
              <a:gd name="T37" fmla="*/ 228 h 228"/>
              <a:gd name="T38" fmla="*/ 251 w 280"/>
              <a:gd name="T39" fmla="*/ 65 h 228"/>
              <a:gd name="T40" fmla="*/ 251 w 280"/>
              <a:gd name="T41" fmla="*/ 57 h 228"/>
              <a:gd name="T42" fmla="*/ 280 w 280"/>
              <a:gd name="T43" fmla="*/ 27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0" h="228">
                <a:moveTo>
                  <a:pt x="280" y="27"/>
                </a:moveTo>
                <a:cubicBezTo>
                  <a:pt x="270" y="32"/>
                  <a:pt x="259" y="35"/>
                  <a:pt x="247" y="36"/>
                </a:cubicBezTo>
                <a:cubicBezTo>
                  <a:pt x="259" y="29"/>
                  <a:pt x="268" y="18"/>
                  <a:pt x="272" y="5"/>
                </a:cubicBezTo>
                <a:cubicBezTo>
                  <a:pt x="261" y="11"/>
                  <a:pt x="249" y="16"/>
                  <a:pt x="236" y="19"/>
                </a:cubicBezTo>
                <a:cubicBezTo>
                  <a:pt x="225" y="7"/>
                  <a:pt x="210" y="0"/>
                  <a:pt x="194" y="0"/>
                </a:cubicBezTo>
                <a:cubicBezTo>
                  <a:pt x="162" y="0"/>
                  <a:pt x="136" y="26"/>
                  <a:pt x="136" y="58"/>
                </a:cubicBezTo>
                <a:cubicBezTo>
                  <a:pt x="136" y="62"/>
                  <a:pt x="137" y="67"/>
                  <a:pt x="138" y="71"/>
                </a:cubicBezTo>
                <a:cubicBezTo>
                  <a:pt x="90" y="69"/>
                  <a:pt x="48" y="46"/>
                  <a:pt x="19" y="11"/>
                </a:cubicBezTo>
                <a:cubicBezTo>
                  <a:pt x="14" y="19"/>
                  <a:pt x="12" y="29"/>
                  <a:pt x="12" y="40"/>
                </a:cubicBezTo>
                <a:cubicBezTo>
                  <a:pt x="12" y="60"/>
                  <a:pt x="22" y="77"/>
                  <a:pt x="37" y="88"/>
                </a:cubicBezTo>
                <a:cubicBezTo>
                  <a:pt x="28" y="87"/>
                  <a:pt x="19" y="85"/>
                  <a:pt x="11" y="80"/>
                </a:cubicBezTo>
                <a:cubicBezTo>
                  <a:pt x="11" y="81"/>
                  <a:pt x="11" y="81"/>
                  <a:pt x="11" y="81"/>
                </a:cubicBezTo>
                <a:cubicBezTo>
                  <a:pt x="11" y="109"/>
                  <a:pt x="31" y="132"/>
                  <a:pt x="57" y="138"/>
                </a:cubicBezTo>
                <a:cubicBezTo>
                  <a:pt x="52" y="139"/>
                  <a:pt x="47" y="140"/>
                  <a:pt x="42" y="140"/>
                </a:cubicBezTo>
                <a:cubicBezTo>
                  <a:pt x="38" y="140"/>
                  <a:pt x="35" y="139"/>
                  <a:pt x="31" y="139"/>
                </a:cubicBezTo>
                <a:cubicBezTo>
                  <a:pt x="39" y="161"/>
                  <a:pt x="60" y="178"/>
                  <a:pt x="85" y="178"/>
                </a:cubicBezTo>
                <a:cubicBezTo>
                  <a:pt x="65" y="194"/>
                  <a:pt x="40" y="203"/>
                  <a:pt x="14" y="203"/>
                </a:cubicBezTo>
                <a:cubicBezTo>
                  <a:pt x="9" y="203"/>
                  <a:pt x="4" y="203"/>
                  <a:pt x="0" y="202"/>
                </a:cubicBezTo>
                <a:cubicBezTo>
                  <a:pt x="25" y="219"/>
                  <a:pt x="55" y="228"/>
                  <a:pt x="88" y="228"/>
                </a:cubicBezTo>
                <a:cubicBezTo>
                  <a:pt x="194" y="228"/>
                  <a:pt x="251" y="140"/>
                  <a:pt x="251" y="65"/>
                </a:cubicBezTo>
                <a:cubicBezTo>
                  <a:pt x="251" y="62"/>
                  <a:pt x="251" y="60"/>
                  <a:pt x="251" y="57"/>
                </a:cubicBezTo>
                <a:cubicBezTo>
                  <a:pt x="263" y="49"/>
                  <a:pt x="272" y="39"/>
                  <a:pt x="280" y="27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10" name="Freeform 37"/>
          <p:cNvSpPr/>
          <p:nvPr/>
        </p:nvSpPr>
        <p:spPr bwMode="auto">
          <a:xfrm>
            <a:off x="7906414" y="2797564"/>
            <a:ext cx="2363514" cy="4060436"/>
          </a:xfrm>
          <a:custGeom>
            <a:avLst/>
            <a:gdLst>
              <a:gd name="T0" fmla="*/ 470 w 588"/>
              <a:gd name="T1" fmla="*/ 274 h 1010"/>
              <a:gd name="T2" fmla="*/ 543 w 588"/>
              <a:gd name="T3" fmla="*/ 164 h 1010"/>
              <a:gd name="T4" fmla="*/ 588 w 588"/>
              <a:gd name="T5" fmla="*/ 13 h 1010"/>
              <a:gd name="T6" fmla="*/ 580 w 588"/>
              <a:gd name="T7" fmla="*/ 9 h 1010"/>
              <a:gd name="T8" fmla="*/ 531 w 588"/>
              <a:gd name="T9" fmla="*/ 143 h 1010"/>
              <a:gd name="T10" fmla="*/ 456 w 588"/>
              <a:gd name="T11" fmla="*/ 237 h 1010"/>
              <a:gd name="T12" fmla="*/ 454 w 588"/>
              <a:gd name="T13" fmla="*/ 238 h 1010"/>
              <a:gd name="T14" fmla="*/ 310 w 588"/>
              <a:gd name="T15" fmla="*/ 0 h 1010"/>
              <a:gd name="T16" fmla="*/ 272 w 588"/>
              <a:gd name="T17" fmla="*/ 25 h 1010"/>
              <a:gd name="T18" fmla="*/ 401 w 588"/>
              <a:gd name="T19" fmla="*/ 434 h 1010"/>
              <a:gd name="T20" fmla="*/ 234 w 588"/>
              <a:gd name="T21" fmla="*/ 365 h 1010"/>
              <a:gd name="T22" fmla="*/ 106 w 588"/>
              <a:gd name="T23" fmla="*/ 257 h 1010"/>
              <a:gd name="T24" fmla="*/ 12 w 588"/>
              <a:gd name="T25" fmla="*/ 95 h 1010"/>
              <a:gd name="T26" fmla="*/ 0 w 588"/>
              <a:gd name="T27" fmla="*/ 101 h 1010"/>
              <a:gd name="T28" fmla="*/ 90 w 588"/>
              <a:gd name="T29" fmla="*/ 284 h 1010"/>
              <a:gd name="T30" fmla="*/ 218 w 588"/>
              <a:gd name="T31" fmla="*/ 413 h 1010"/>
              <a:gd name="T32" fmla="*/ 406 w 588"/>
              <a:gd name="T33" fmla="*/ 511 h 1010"/>
              <a:gd name="T34" fmla="*/ 331 w 588"/>
              <a:gd name="T35" fmla="*/ 1010 h 1010"/>
              <a:gd name="T36" fmla="*/ 557 w 588"/>
              <a:gd name="T37" fmla="*/ 1010 h 1010"/>
              <a:gd name="T38" fmla="*/ 546 w 588"/>
              <a:gd name="T39" fmla="*/ 509 h 1010"/>
              <a:gd name="T40" fmla="*/ 470 w 588"/>
              <a:gd name="T41" fmla="*/ 274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88" h="1010">
                <a:moveTo>
                  <a:pt x="470" y="274"/>
                </a:moveTo>
                <a:cubicBezTo>
                  <a:pt x="498" y="243"/>
                  <a:pt x="523" y="207"/>
                  <a:pt x="543" y="164"/>
                </a:cubicBezTo>
                <a:cubicBezTo>
                  <a:pt x="564" y="120"/>
                  <a:pt x="581" y="71"/>
                  <a:pt x="588" y="13"/>
                </a:cubicBezTo>
                <a:cubicBezTo>
                  <a:pt x="580" y="9"/>
                  <a:pt x="580" y="9"/>
                  <a:pt x="580" y="9"/>
                </a:cubicBezTo>
                <a:cubicBezTo>
                  <a:pt x="571" y="60"/>
                  <a:pt x="552" y="106"/>
                  <a:pt x="531" y="143"/>
                </a:cubicBezTo>
                <a:cubicBezTo>
                  <a:pt x="509" y="181"/>
                  <a:pt x="483" y="212"/>
                  <a:pt x="456" y="237"/>
                </a:cubicBezTo>
                <a:cubicBezTo>
                  <a:pt x="455" y="238"/>
                  <a:pt x="455" y="238"/>
                  <a:pt x="454" y="238"/>
                </a:cubicBezTo>
                <a:cubicBezTo>
                  <a:pt x="415" y="153"/>
                  <a:pt x="366" y="73"/>
                  <a:pt x="310" y="0"/>
                </a:cubicBezTo>
                <a:cubicBezTo>
                  <a:pt x="272" y="25"/>
                  <a:pt x="272" y="25"/>
                  <a:pt x="272" y="25"/>
                </a:cubicBezTo>
                <a:cubicBezTo>
                  <a:pt x="346" y="158"/>
                  <a:pt x="386" y="295"/>
                  <a:pt x="401" y="434"/>
                </a:cubicBezTo>
                <a:cubicBezTo>
                  <a:pt x="344" y="419"/>
                  <a:pt x="287" y="397"/>
                  <a:pt x="234" y="365"/>
                </a:cubicBezTo>
                <a:cubicBezTo>
                  <a:pt x="188" y="337"/>
                  <a:pt x="145" y="301"/>
                  <a:pt x="106" y="257"/>
                </a:cubicBezTo>
                <a:cubicBezTo>
                  <a:pt x="68" y="212"/>
                  <a:pt x="32" y="157"/>
                  <a:pt x="12" y="95"/>
                </a:cubicBezTo>
                <a:cubicBezTo>
                  <a:pt x="0" y="101"/>
                  <a:pt x="0" y="101"/>
                  <a:pt x="0" y="101"/>
                </a:cubicBezTo>
                <a:cubicBezTo>
                  <a:pt x="18" y="172"/>
                  <a:pt x="52" y="232"/>
                  <a:pt x="90" y="284"/>
                </a:cubicBezTo>
                <a:cubicBezTo>
                  <a:pt x="128" y="335"/>
                  <a:pt x="172" y="378"/>
                  <a:pt x="218" y="413"/>
                </a:cubicBezTo>
                <a:cubicBezTo>
                  <a:pt x="278" y="457"/>
                  <a:pt x="341" y="489"/>
                  <a:pt x="406" y="511"/>
                </a:cubicBezTo>
                <a:cubicBezTo>
                  <a:pt x="412" y="679"/>
                  <a:pt x="383" y="847"/>
                  <a:pt x="331" y="1010"/>
                </a:cubicBezTo>
                <a:cubicBezTo>
                  <a:pt x="557" y="1010"/>
                  <a:pt x="557" y="1010"/>
                  <a:pt x="557" y="1010"/>
                </a:cubicBezTo>
                <a:cubicBezTo>
                  <a:pt x="583" y="820"/>
                  <a:pt x="587" y="695"/>
                  <a:pt x="546" y="509"/>
                </a:cubicBezTo>
                <a:cubicBezTo>
                  <a:pt x="528" y="428"/>
                  <a:pt x="503" y="349"/>
                  <a:pt x="470" y="274"/>
                </a:cubicBezTo>
                <a:close/>
              </a:path>
            </a:pathLst>
          </a:custGeom>
          <a:solidFill>
            <a:srgbClr val="012B5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11" name="Freeform 32"/>
          <p:cNvSpPr>
            <a:spLocks noEditPoints="1"/>
          </p:cNvSpPr>
          <p:nvPr/>
        </p:nvSpPr>
        <p:spPr bwMode="auto">
          <a:xfrm>
            <a:off x="10346023" y="2207066"/>
            <a:ext cx="459615" cy="458092"/>
          </a:xfrm>
          <a:custGeom>
            <a:avLst/>
            <a:gdLst>
              <a:gd name="T0" fmla="*/ 106 w 114"/>
              <a:gd name="T1" fmla="*/ 0 h 114"/>
              <a:gd name="T2" fmla="*/ 8 w 114"/>
              <a:gd name="T3" fmla="*/ 0 h 114"/>
              <a:gd name="T4" fmla="*/ 0 w 114"/>
              <a:gd name="T5" fmla="*/ 8 h 114"/>
              <a:gd name="T6" fmla="*/ 0 w 114"/>
              <a:gd name="T7" fmla="*/ 106 h 114"/>
              <a:gd name="T8" fmla="*/ 8 w 114"/>
              <a:gd name="T9" fmla="*/ 114 h 114"/>
              <a:gd name="T10" fmla="*/ 106 w 114"/>
              <a:gd name="T11" fmla="*/ 114 h 114"/>
              <a:gd name="T12" fmla="*/ 114 w 114"/>
              <a:gd name="T13" fmla="*/ 106 h 114"/>
              <a:gd name="T14" fmla="*/ 114 w 114"/>
              <a:gd name="T15" fmla="*/ 8 h 114"/>
              <a:gd name="T16" fmla="*/ 106 w 114"/>
              <a:gd name="T17" fmla="*/ 0 h 114"/>
              <a:gd name="T18" fmla="*/ 35 w 114"/>
              <a:gd name="T19" fmla="*/ 96 h 114"/>
              <a:gd name="T20" fmla="*/ 17 w 114"/>
              <a:gd name="T21" fmla="*/ 96 h 114"/>
              <a:gd name="T22" fmla="*/ 17 w 114"/>
              <a:gd name="T23" fmla="*/ 44 h 114"/>
              <a:gd name="T24" fmla="*/ 35 w 114"/>
              <a:gd name="T25" fmla="*/ 44 h 114"/>
              <a:gd name="T26" fmla="*/ 35 w 114"/>
              <a:gd name="T27" fmla="*/ 96 h 114"/>
              <a:gd name="T28" fmla="*/ 26 w 114"/>
              <a:gd name="T29" fmla="*/ 37 h 114"/>
              <a:gd name="T30" fmla="*/ 26 w 114"/>
              <a:gd name="T31" fmla="*/ 37 h 114"/>
              <a:gd name="T32" fmla="*/ 16 w 114"/>
              <a:gd name="T33" fmla="*/ 28 h 114"/>
              <a:gd name="T34" fmla="*/ 26 w 114"/>
              <a:gd name="T35" fmla="*/ 19 h 114"/>
              <a:gd name="T36" fmla="*/ 36 w 114"/>
              <a:gd name="T37" fmla="*/ 28 h 114"/>
              <a:gd name="T38" fmla="*/ 26 w 114"/>
              <a:gd name="T39" fmla="*/ 37 h 114"/>
              <a:gd name="T40" fmla="*/ 97 w 114"/>
              <a:gd name="T41" fmla="*/ 96 h 114"/>
              <a:gd name="T42" fmla="*/ 80 w 114"/>
              <a:gd name="T43" fmla="*/ 96 h 114"/>
              <a:gd name="T44" fmla="*/ 80 w 114"/>
              <a:gd name="T45" fmla="*/ 68 h 114"/>
              <a:gd name="T46" fmla="*/ 71 w 114"/>
              <a:gd name="T47" fmla="*/ 56 h 114"/>
              <a:gd name="T48" fmla="*/ 62 w 114"/>
              <a:gd name="T49" fmla="*/ 63 h 114"/>
              <a:gd name="T50" fmla="*/ 61 w 114"/>
              <a:gd name="T51" fmla="*/ 67 h 114"/>
              <a:gd name="T52" fmla="*/ 61 w 114"/>
              <a:gd name="T53" fmla="*/ 96 h 114"/>
              <a:gd name="T54" fmla="*/ 44 w 114"/>
              <a:gd name="T55" fmla="*/ 96 h 114"/>
              <a:gd name="T56" fmla="*/ 44 w 114"/>
              <a:gd name="T57" fmla="*/ 44 h 114"/>
              <a:gd name="T58" fmla="*/ 61 w 114"/>
              <a:gd name="T59" fmla="*/ 44 h 114"/>
              <a:gd name="T60" fmla="*/ 61 w 114"/>
              <a:gd name="T61" fmla="*/ 51 h 114"/>
              <a:gd name="T62" fmla="*/ 77 w 114"/>
              <a:gd name="T63" fmla="*/ 43 h 114"/>
              <a:gd name="T64" fmla="*/ 97 w 114"/>
              <a:gd name="T65" fmla="*/ 66 h 114"/>
              <a:gd name="T66" fmla="*/ 97 w 114"/>
              <a:gd name="T67" fmla="*/ 96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4" h="114">
                <a:moveTo>
                  <a:pt x="106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11"/>
                  <a:pt x="4" y="114"/>
                  <a:pt x="8" y="114"/>
                </a:cubicBezTo>
                <a:cubicBezTo>
                  <a:pt x="106" y="114"/>
                  <a:pt x="106" y="114"/>
                  <a:pt x="106" y="114"/>
                </a:cubicBezTo>
                <a:cubicBezTo>
                  <a:pt x="110" y="114"/>
                  <a:pt x="114" y="111"/>
                  <a:pt x="114" y="106"/>
                </a:cubicBezTo>
                <a:cubicBezTo>
                  <a:pt x="114" y="8"/>
                  <a:pt x="114" y="8"/>
                  <a:pt x="114" y="8"/>
                </a:cubicBezTo>
                <a:cubicBezTo>
                  <a:pt x="114" y="3"/>
                  <a:pt x="110" y="0"/>
                  <a:pt x="106" y="0"/>
                </a:cubicBezTo>
                <a:close/>
                <a:moveTo>
                  <a:pt x="35" y="96"/>
                </a:moveTo>
                <a:cubicBezTo>
                  <a:pt x="17" y="96"/>
                  <a:pt x="17" y="96"/>
                  <a:pt x="17" y="96"/>
                </a:cubicBezTo>
                <a:cubicBezTo>
                  <a:pt x="17" y="44"/>
                  <a:pt x="17" y="44"/>
                  <a:pt x="17" y="44"/>
                </a:cubicBezTo>
                <a:cubicBezTo>
                  <a:pt x="35" y="44"/>
                  <a:pt x="35" y="44"/>
                  <a:pt x="35" y="44"/>
                </a:cubicBezTo>
                <a:lnTo>
                  <a:pt x="35" y="96"/>
                </a:lnTo>
                <a:close/>
                <a:moveTo>
                  <a:pt x="26" y="37"/>
                </a:moveTo>
                <a:cubicBezTo>
                  <a:pt x="26" y="37"/>
                  <a:pt x="26" y="37"/>
                  <a:pt x="26" y="37"/>
                </a:cubicBezTo>
                <a:cubicBezTo>
                  <a:pt x="20" y="37"/>
                  <a:pt x="16" y="33"/>
                  <a:pt x="16" y="28"/>
                </a:cubicBezTo>
                <a:cubicBezTo>
                  <a:pt x="16" y="23"/>
                  <a:pt x="20" y="19"/>
                  <a:pt x="26" y="19"/>
                </a:cubicBezTo>
                <a:cubicBezTo>
                  <a:pt x="32" y="19"/>
                  <a:pt x="36" y="23"/>
                  <a:pt x="36" y="28"/>
                </a:cubicBezTo>
                <a:cubicBezTo>
                  <a:pt x="36" y="33"/>
                  <a:pt x="32" y="37"/>
                  <a:pt x="26" y="37"/>
                </a:cubicBezTo>
                <a:close/>
                <a:moveTo>
                  <a:pt x="97" y="96"/>
                </a:moveTo>
                <a:cubicBezTo>
                  <a:pt x="80" y="96"/>
                  <a:pt x="80" y="96"/>
                  <a:pt x="80" y="96"/>
                </a:cubicBezTo>
                <a:cubicBezTo>
                  <a:pt x="80" y="68"/>
                  <a:pt x="80" y="68"/>
                  <a:pt x="80" y="68"/>
                </a:cubicBezTo>
                <a:cubicBezTo>
                  <a:pt x="80" y="61"/>
                  <a:pt x="77" y="56"/>
                  <a:pt x="71" y="56"/>
                </a:cubicBezTo>
                <a:cubicBezTo>
                  <a:pt x="66" y="56"/>
                  <a:pt x="63" y="59"/>
                  <a:pt x="62" y="63"/>
                </a:cubicBezTo>
                <a:cubicBezTo>
                  <a:pt x="61" y="64"/>
                  <a:pt x="61" y="65"/>
                  <a:pt x="61" y="67"/>
                </a:cubicBezTo>
                <a:cubicBezTo>
                  <a:pt x="61" y="96"/>
                  <a:pt x="61" y="96"/>
                  <a:pt x="61" y="96"/>
                </a:cubicBezTo>
                <a:cubicBezTo>
                  <a:pt x="44" y="96"/>
                  <a:pt x="44" y="96"/>
                  <a:pt x="44" y="96"/>
                </a:cubicBezTo>
                <a:cubicBezTo>
                  <a:pt x="44" y="96"/>
                  <a:pt x="44" y="49"/>
                  <a:pt x="44" y="44"/>
                </a:cubicBezTo>
                <a:cubicBezTo>
                  <a:pt x="61" y="44"/>
                  <a:pt x="61" y="44"/>
                  <a:pt x="61" y="44"/>
                </a:cubicBezTo>
                <a:cubicBezTo>
                  <a:pt x="61" y="51"/>
                  <a:pt x="61" y="51"/>
                  <a:pt x="61" y="51"/>
                </a:cubicBezTo>
                <a:cubicBezTo>
                  <a:pt x="64" y="48"/>
                  <a:pt x="68" y="43"/>
                  <a:pt x="77" y="43"/>
                </a:cubicBezTo>
                <a:cubicBezTo>
                  <a:pt x="88" y="43"/>
                  <a:pt x="97" y="50"/>
                  <a:pt x="97" y="66"/>
                </a:cubicBezTo>
                <a:lnTo>
                  <a:pt x="97" y="96"/>
                </a:ln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grpSp>
        <p:nvGrpSpPr>
          <p:cNvPr id="12" name="Group 33"/>
          <p:cNvGrpSpPr/>
          <p:nvPr/>
        </p:nvGrpSpPr>
        <p:grpSpPr>
          <a:xfrm>
            <a:off x="10254709" y="4173364"/>
            <a:ext cx="872050" cy="872049"/>
            <a:chOff x="4127501" y="4194175"/>
            <a:chExt cx="909638" cy="909637"/>
          </a:xfrm>
          <a:solidFill>
            <a:srgbClr val="247484"/>
          </a:solidFill>
        </p:grpSpPr>
        <p:sp>
          <p:nvSpPr>
            <p:cNvPr id="13" name="Freeform 11"/>
            <p:cNvSpPr/>
            <p:nvPr/>
          </p:nvSpPr>
          <p:spPr bwMode="auto">
            <a:xfrm>
              <a:off x="4386263" y="4659313"/>
              <a:ext cx="96838" cy="192087"/>
            </a:xfrm>
            <a:custGeom>
              <a:avLst/>
              <a:gdLst>
                <a:gd name="T0" fmla="*/ 0 w 61"/>
                <a:gd name="T1" fmla="*/ 18 h 121"/>
                <a:gd name="T2" fmla="*/ 22 w 61"/>
                <a:gd name="T3" fmla="*/ 18 h 121"/>
                <a:gd name="T4" fmla="*/ 22 w 61"/>
                <a:gd name="T5" fmla="*/ 121 h 121"/>
                <a:gd name="T6" fmla="*/ 40 w 61"/>
                <a:gd name="T7" fmla="*/ 121 h 121"/>
                <a:gd name="T8" fmla="*/ 40 w 61"/>
                <a:gd name="T9" fmla="*/ 18 h 121"/>
                <a:gd name="T10" fmla="*/ 61 w 61"/>
                <a:gd name="T11" fmla="*/ 18 h 121"/>
                <a:gd name="T12" fmla="*/ 61 w 61"/>
                <a:gd name="T13" fmla="*/ 0 h 121"/>
                <a:gd name="T14" fmla="*/ 0 w 61"/>
                <a:gd name="T15" fmla="*/ 0 h 121"/>
                <a:gd name="T16" fmla="*/ 0 w 61"/>
                <a:gd name="T17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21">
                  <a:moveTo>
                    <a:pt x="0" y="18"/>
                  </a:moveTo>
                  <a:lnTo>
                    <a:pt x="22" y="18"/>
                  </a:lnTo>
                  <a:lnTo>
                    <a:pt x="22" y="121"/>
                  </a:lnTo>
                  <a:lnTo>
                    <a:pt x="40" y="121"/>
                  </a:lnTo>
                  <a:lnTo>
                    <a:pt x="40" y="18"/>
                  </a:lnTo>
                  <a:lnTo>
                    <a:pt x="61" y="18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4572001" y="4440238"/>
              <a:ext cx="25400" cy="109537"/>
            </a:xfrm>
            <a:custGeom>
              <a:avLst/>
              <a:gdLst>
                <a:gd name="T0" fmla="*/ 3 w 6"/>
                <a:gd name="T1" fmla="*/ 26 h 26"/>
                <a:gd name="T2" fmla="*/ 5 w 6"/>
                <a:gd name="T3" fmla="*/ 25 h 26"/>
                <a:gd name="T4" fmla="*/ 6 w 6"/>
                <a:gd name="T5" fmla="*/ 23 h 26"/>
                <a:gd name="T6" fmla="*/ 6 w 6"/>
                <a:gd name="T7" fmla="*/ 3 h 26"/>
                <a:gd name="T8" fmla="*/ 5 w 6"/>
                <a:gd name="T9" fmla="*/ 1 h 26"/>
                <a:gd name="T10" fmla="*/ 3 w 6"/>
                <a:gd name="T11" fmla="*/ 0 h 26"/>
                <a:gd name="T12" fmla="*/ 0 w 6"/>
                <a:gd name="T13" fmla="*/ 1 h 26"/>
                <a:gd name="T14" fmla="*/ 0 w 6"/>
                <a:gd name="T15" fmla="*/ 3 h 26"/>
                <a:gd name="T16" fmla="*/ 0 w 6"/>
                <a:gd name="T17" fmla="*/ 23 h 26"/>
                <a:gd name="T18" fmla="*/ 0 w 6"/>
                <a:gd name="T19" fmla="*/ 25 h 26"/>
                <a:gd name="T20" fmla="*/ 3 w 6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26">
                  <a:moveTo>
                    <a:pt x="3" y="26"/>
                  </a:moveTo>
                  <a:cubicBezTo>
                    <a:pt x="4" y="26"/>
                    <a:pt x="5" y="26"/>
                    <a:pt x="5" y="25"/>
                  </a:cubicBezTo>
                  <a:cubicBezTo>
                    <a:pt x="6" y="25"/>
                    <a:pt x="6" y="24"/>
                    <a:pt x="6" y="2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2" y="26"/>
                    <a:pt x="3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4600576" y="4659313"/>
              <a:ext cx="79375" cy="192087"/>
            </a:xfrm>
            <a:custGeom>
              <a:avLst/>
              <a:gdLst>
                <a:gd name="T0" fmla="*/ 13 w 19"/>
                <a:gd name="T1" fmla="*/ 12 h 46"/>
                <a:gd name="T2" fmla="*/ 9 w 19"/>
                <a:gd name="T3" fmla="*/ 12 h 46"/>
                <a:gd name="T4" fmla="*/ 6 w 19"/>
                <a:gd name="T5" fmla="*/ 15 h 46"/>
                <a:gd name="T6" fmla="*/ 6 w 19"/>
                <a:gd name="T7" fmla="*/ 0 h 46"/>
                <a:gd name="T8" fmla="*/ 0 w 19"/>
                <a:gd name="T9" fmla="*/ 0 h 46"/>
                <a:gd name="T10" fmla="*/ 0 w 19"/>
                <a:gd name="T11" fmla="*/ 46 h 46"/>
                <a:gd name="T12" fmla="*/ 6 w 19"/>
                <a:gd name="T13" fmla="*/ 46 h 46"/>
                <a:gd name="T14" fmla="*/ 6 w 19"/>
                <a:gd name="T15" fmla="*/ 43 h 46"/>
                <a:gd name="T16" fmla="*/ 9 w 19"/>
                <a:gd name="T17" fmla="*/ 45 h 46"/>
                <a:gd name="T18" fmla="*/ 13 w 19"/>
                <a:gd name="T19" fmla="*/ 46 h 46"/>
                <a:gd name="T20" fmla="*/ 18 w 19"/>
                <a:gd name="T21" fmla="*/ 44 h 46"/>
                <a:gd name="T22" fmla="*/ 19 w 19"/>
                <a:gd name="T23" fmla="*/ 39 h 46"/>
                <a:gd name="T24" fmla="*/ 19 w 19"/>
                <a:gd name="T25" fmla="*/ 20 h 46"/>
                <a:gd name="T26" fmla="*/ 17 w 19"/>
                <a:gd name="T27" fmla="*/ 14 h 46"/>
                <a:gd name="T28" fmla="*/ 13 w 19"/>
                <a:gd name="T29" fmla="*/ 12 h 46"/>
                <a:gd name="T30" fmla="*/ 12 w 19"/>
                <a:gd name="T31" fmla="*/ 38 h 46"/>
                <a:gd name="T32" fmla="*/ 12 w 19"/>
                <a:gd name="T33" fmla="*/ 40 h 46"/>
                <a:gd name="T34" fmla="*/ 10 w 19"/>
                <a:gd name="T35" fmla="*/ 41 h 46"/>
                <a:gd name="T36" fmla="*/ 8 w 19"/>
                <a:gd name="T37" fmla="*/ 41 h 46"/>
                <a:gd name="T38" fmla="*/ 6 w 19"/>
                <a:gd name="T39" fmla="*/ 39 h 46"/>
                <a:gd name="T40" fmla="*/ 6 w 19"/>
                <a:gd name="T41" fmla="*/ 18 h 46"/>
                <a:gd name="T42" fmla="*/ 8 w 19"/>
                <a:gd name="T43" fmla="*/ 17 h 46"/>
                <a:gd name="T44" fmla="*/ 9 w 19"/>
                <a:gd name="T45" fmla="*/ 17 h 46"/>
                <a:gd name="T46" fmla="*/ 11 w 19"/>
                <a:gd name="T47" fmla="*/ 18 h 46"/>
                <a:gd name="T48" fmla="*/ 12 w 19"/>
                <a:gd name="T49" fmla="*/ 20 h 46"/>
                <a:gd name="T50" fmla="*/ 12 w 19"/>
                <a:gd name="T51" fmla="*/ 3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46">
                  <a:moveTo>
                    <a:pt x="13" y="12"/>
                  </a:moveTo>
                  <a:cubicBezTo>
                    <a:pt x="11" y="12"/>
                    <a:pt x="10" y="12"/>
                    <a:pt x="9" y="12"/>
                  </a:cubicBezTo>
                  <a:cubicBezTo>
                    <a:pt x="8" y="13"/>
                    <a:pt x="7" y="14"/>
                    <a:pt x="6" y="1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" y="44"/>
                    <a:pt x="8" y="45"/>
                    <a:pt x="9" y="45"/>
                  </a:cubicBezTo>
                  <a:cubicBezTo>
                    <a:pt x="10" y="46"/>
                    <a:pt x="12" y="46"/>
                    <a:pt x="13" y="46"/>
                  </a:cubicBezTo>
                  <a:cubicBezTo>
                    <a:pt x="15" y="46"/>
                    <a:pt x="16" y="46"/>
                    <a:pt x="18" y="44"/>
                  </a:cubicBezTo>
                  <a:cubicBezTo>
                    <a:pt x="19" y="43"/>
                    <a:pt x="19" y="41"/>
                    <a:pt x="19" y="3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7"/>
                    <a:pt x="19" y="15"/>
                    <a:pt x="17" y="14"/>
                  </a:cubicBezTo>
                  <a:cubicBezTo>
                    <a:pt x="16" y="12"/>
                    <a:pt x="15" y="12"/>
                    <a:pt x="13" y="12"/>
                  </a:cubicBezTo>
                  <a:close/>
                  <a:moveTo>
                    <a:pt x="12" y="38"/>
                  </a:moveTo>
                  <a:cubicBezTo>
                    <a:pt x="12" y="39"/>
                    <a:pt x="12" y="40"/>
                    <a:pt x="12" y="40"/>
                  </a:cubicBezTo>
                  <a:cubicBezTo>
                    <a:pt x="11" y="41"/>
                    <a:pt x="11" y="41"/>
                    <a:pt x="10" y="41"/>
                  </a:cubicBezTo>
                  <a:cubicBezTo>
                    <a:pt x="9" y="41"/>
                    <a:pt x="9" y="41"/>
                    <a:pt x="8" y="41"/>
                  </a:cubicBezTo>
                  <a:cubicBezTo>
                    <a:pt x="8" y="40"/>
                    <a:pt x="7" y="40"/>
                    <a:pt x="6" y="3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7"/>
                    <a:pt x="8" y="17"/>
                  </a:cubicBezTo>
                  <a:cubicBezTo>
                    <a:pt x="8" y="17"/>
                    <a:pt x="9" y="17"/>
                    <a:pt x="9" y="17"/>
                  </a:cubicBezTo>
                  <a:cubicBezTo>
                    <a:pt x="10" y="17"/>
                    <a:pt x="11" y="17"/>
                    <a:pt x="11" y="18"/>
                  </a:cubicBezTo>
                  <a:cubicBezTo>
                    <a:pt x="12" y="18"/>
                    <a:pt x="12" y="19"/>
                    <a:pt x="12" y="20"/>
                  </a:cubicBezTo>
                  <a:lnTo>
                    <a:pt x="12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4495801" y="4710113"/>
              <a:ext cx="84138" cy="141287"/>
            </a:xfrm>
            <a:custGeom>
              <a:avLst/>
              <a:gdLst>
                <a:gd name="T0" fmla="*/ 13 w 20"/>
                <a:gd name="T1" fmla="*/ 26 h 34"/>
                <a:gd name="T2" fmla="*/ 11 w 20"/>
                <a:gd name="T3" fmla="*/ 27 h 34"/>
                <a:gd name="T4" fmla="*/ 9 w 20"/>
                <a:gd name="T5" fmla="*/ 28 h 34"/>
                <a:gd name="T6" fmla="*/ 7 w 20"/>
                <a:gd name="T7" fmla="*/ 28 h 34"/>
                <a:gd name="T8" fmla="*/ 7 w 20"/>
                <a:gd name="T9" fmla="*/ 26 h 34"/>
                <a:gd name="T10" fmla="*/ 7 w 20"/>
                <a:gd name="T11" fmla="*/ 0 h 34"/>
                <a:gd name="T12" fmla="*/ 0 w 20"/>
                <a:gd name="T13" fmla="*/ 0 h 34"/>
                <a:gd name="T14" fmla="*/ 0 w 20"/>
                <a:gd name="T15" fmla="*/ 28 h 34"/>
                <a:gd name="T16" fmla="*/ 1 w 20"/>
                <a:gd name="T17" fmla="*/ 33 h 34"/>
                <a:gd name="T18" fmla="*/ 5 w 20"/>
                <a:gd name="T19" fmla="*/ 34 h 34"/>
                <a:gd name="T20" fmla="*/ 9 w 20"/>
                <a:gd name="T21" fmla="*/ 33 h 34"/>
                <a:gd name="T22" fmla="*/ 13 w 20"/>
                <a:gd name="T23" fmla="*/ 30 h 34"/>
                <a:gd name="T24" fmla="*/ 13 w 20"/>
                <a:gd name="T25" fmla="*/ 34 h 34"/>
                <a:gd name="T26" fmla="*/ 20 w 20"/>
                <a:gd name="T27" fmla="*/ 34 h 34"/>
                <a:gd name="T28" fmla="*/ 20 w 20"/>
                <a:gd name="T29" fmla="*/ 0 h 34"/>
                <a:gd name="T30" fmla="*/ 13 w 20"/>
                <a:gd name="T31" fmla="*/ 0 h 34"/>
                <a:gd name="T32" fmla="*/ 13 w 20"/>
                <a:gd name="T33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34">
                  <a:moveTo>
                    <a:pt x="13" y="26"/>
                  </a:moveTo>
                  <a:cubicBezTo>
                    <a:pt x="12" y="26"/>
                    <a:pt x="11" y="27"/>
                    <a:pt x="11" y="27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8" y="28"/>
                    <a:pt x="8" y="28"/>
                    <a:pt x="7" y="28"/>
                  </a:cubicBezTo>
                  <a:cubicBezTo>
                    <a:pt x="7" y="27"/>
                    <a:pt x="7" y="27"/>
                    <a:pt x="7" y="26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1" y="32"/>
                    <a:pt x="1" y="33"/>
                  </a:cubicBezTo>
                  <a:cubicBezTo>
                    <a:pt x="2" y="34"/>
                    <a:pt x="3" y="34"/>
                    <a:pt x="5" y="34"/>
                  </a:cubicBezTo>
                  <a:cubicBezTo>
                    <a:pt x="6" y="34"/>
                    <a:pt x="8" y="34"/>
                    <a:pt x="9" y="33"/>
                  </a:cubicBezTo>
                  <a:cubicBezTo>
                    <a:pt x="10" y="32"/>
                    <a:pt x="12" y="31"/>
                    <a:pt x="13" y="30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13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7" name="Freeform 15"/>
            <p:cNvSpPr>
              <a:spLocks noEditPoints="1"/>
            </p:cNvSpPr>
            <p:nvPr/>
          </p:nvSpPr>
          <p:spPr bwMode="auto">
            <a:xfrm>
              <a:off x="4127501" y="4194175"/>
              <a:ext cx="909638" cy="909637"/>
            </a:xfrm>
            <a:custGeom>
              <a:avLst/>
              <a:gdLst>
                <a:gd name="T0" fmla="*/ 108 w 217"/>
                <a:gd name="T1" fmla="*/ 0 h 217"/>
                <a:gd name="T2" fmla="*/ 0 w 217"/>
                <a:gd name="T3" fmla="*/ 108 h 217"/>
                <a:gd name="T4" fmla="*/ 108 w 217"/>
                <a:gd name="T5" fmla="*/ 217 h 217"/>
                <a:gd name="T6" fmla="*/ 217 w 217"/>
                <a:gd name="T7" fmla="*/ 108 h 217"/>
                <a:gd name="T8" fmla="*/ 108 w 217"/>
                <a:gd name="T9" fmla="*/ 0 h 217"/>
                <a:gd name="T10" fmla="*/ 126 w 217"/>
                <a:gd name="T11" fmla="*/ 53 h 217"/>
                <a:gd name="T12" fmla="*/ 134 w 217"/>
                <a:gd name="T13" fmla="*/ 53 h 217"/>
                <a:gd name="T14" fmla="*/ 134 w 217"/>
                <a:gd name="T15" fmla="*/ 82 h 217"/>
                <a:gd name="T16" fmla="*/ 134 w 217"/>
                <a:gd name="T17" fmla="*/ 84 h 217"/>
                <a:gd name="T18" fmla="*/ 136 w 217"/>
                <a:gd name="T19" fmla="*/ 84 h 217"/>
                <a:gd name="T20" fmla="*/ 138 w 217"/>
                <a:gd name="T21" fmla="*/ 84 h 217"/>
                <a:gd name="T22" fmla="*/ 140 w 217"/>
                <a:gd name="T23" fmla="*/ 82 h 217"/>
                <a:gd name="T24" fmla="*/ 140 w 217"/>
                <a:gd name="T25" fmla="*/ 53 h 217"/>
                <a:gd name="T26" fmla="*/ 148 w 217"/>
                <a:gd name="T27" fmla="*/ 53 h 217"/>
                <a:gd name="T28" fmla="*/ 148 w 217"/>
                <a:gd name="T29" fmla="*/ 91 h 217"/>
                <a:gd name="T30" fmla="*/ 140 w 217"/>
                <a:gd name="T31" fmla="*/ 91 h 217"/>
                <a:gd name="T32" fmla="*/ 140 w 217"/>
                <a:gd name="T33" fmla="*/ 86 h 217"/>
                <a:gd name="T34" fmla="*/ 136 w 217"/>
                <a:gd name="T35" fmla="*/ 90 h 217"/>
                <a:gd name="T36" fmla="*/ 131 w 217"/>
                <a:gd name="T37" fmla="*/ 91 h 217"/>
                <a:gd name="T38" fmla="*/ 127 w 217"/>
                <a:gd name="T39" fmla="*/ 89 h 217"/>
                <a:gd name="T40" fmla="*/ 126 w 217"/>
                <a:gd name="T41" fmla="*/ 84 h 217"/>
                <a:gd name="T42" fmla="*/ 126 w 217"/>
                <a:gd name="T43" fmla="*/ 53 h 217"/>
                <a:gd name="T44" fmla="*/ 98 w 217"/>
                <a:gd name="T45" fmla="*/ 62 h 217"/>
                <a:gd name="T46" fmla="*/ 101 w 217"/>
                <a:gd name="T47" fmla="*/ 55 h 217"/>
                <a:gd name="T48" fmla="*/ 109 w 217"/>
                <a:gd name="T49" fmla="*/ 52 h 217"/>
                <a:gd name="T50" fmla="*/ 117 w 217"/>
                <a:gd name="T51" fmla="*/ 55 h 217"/>
                <a:gd name="T52" fmla="*/ 120 w 217"/>
                <a:gd name="T53" fmla="*/ 62 h 217"/>
                <a:gd name="T54" fmla="*/ 120 w 217"/>
                <a:gd name="T55" fmla="*/ 81 h 217"/>
                <a:gd name="T56" fmla="*/ 117 w 217"/>
                <a:gd name="T57" fmla="*/ 89 h 217"/>
                <a:gd name="T58" fmla="*/ 109 w 217"/>
                <a:gd name="T59" fmla="*/ 91 h 217"/>
                <a:gd name="T60" fmla="*/ 101 w 217"/>
                <a:gd name="T61" fmla="*/ 89 h 217"/>
                <a:gd name="T62" fmla="*/ 98 w 217"/>
                <a:gd name="T63" fmla="*/ 81 h 217"/>
                <a:gd name="T64" fmla="*/ 98 w 217"/>
                <a:gd name="T65" fmla="*/ 62 h 217"/>
                <a:gd name="T66" fmla="*/ 77 w 217"/>
                <a:gd name="T67" fmla="*/ 40 h 217"/>
                <a:gd name="T68" fmla="*/ 83 w 217"/>
                <a:gd name="T69" fmla="*/ 60 h 217"/>
                <a:gd name="T70" fmla="*/ 83 w 217"/>
                <a:gd name="T71" fmla="*/ 60 h 217"/>
                <a:gd name="T72" fmla="*/ 88 w 217"/>
                <a:gd name="T73" fmla="*/ 40 h 217"/>
                <a:gd name="T74" fmla="*/ 97 w 217"/>
                <a:gd name="T75" fmla="*/ 40 h 217"/>
                <a:gd name="T76" fmla="*/ 87 w 217"/>
                <a:gd name="T77" fmla="*/ 70 h 217"/>
                <a:gd name="T78" fmla="*/ 87 w 217"/>
                <a:gd name="T79" fmla="*/ 91 h 217"/>
                <a:gd name="T80" fmla="*/ 79 w 217"/>
                <a:gd name="T81" fmla="*/ 91 h 217"/>
                <a:gd name="T82" fmla="*/ 79 w 217"/>
                <a:gd name="T83" fmla="*/ 71 h 217"/>
                <a:gd name="T84" fmla="*/ 68 w 217"/>
                <a:gd name="T85" fmla="*/ 40 h 217"/>
                <a:gd name="T86" fmla="*/ 77 w 217"/>
                <a:gd name="T87" fmla="*/ 40 h 217"/>
                <a:gd name="T88" fmla="*/ 177 w 217"/>
                <a:gd name="T89" fmla="*/ 146 h 217"/>
                <a:gd name="T90" fmla="*/ 152 w 217"/>
                <a:gd name="T91" fmla="*/ 171 h 217"/>
                <a:gd name="T92" fmla="*/ 68 w 217"/>
                <a:gd name="T93" fmla="*/ 171 h 217"/>
                <a:gd name="T94" fmla="*/ 43 w 217"/>
                <a:gd name="T95" fmla="*/ 146 h 217"/>
                <a:gd name="T96" fmla="*/ 43 w 217"/>
                <a:gd name="T97" fmla="*/ 127 h 217"/>
                <a:gd name="T98" fmla="*/ 68 w 217"/>
                <a:gd name="T99" fmla="*/ 102 h 217"/>
                <a:gd name="T100" fmla="*/ 152 w 217"/>
                <a:gd name="T101" fmla="*/ 102 h 217"/>
                <a:gd name="T102" fmla="*/ 177 w 217"/>
                <a:gd name="T103" fmla="*/ 127 h 217"/>
                <a:gd name="T104" fmla="*/ 177 w 217"/>
                <a:gd name="T105" fmla="*/ 14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7" h="217">
                  <a:moveTo>
                    <a:pt x="108" y="0"/>
                  </a:moveTo>
                  <a:cubicBezTo>
                    <a:pt x="48" y="0"/>
                    <a:pt x="0" y="48"/>
                    <a:pt x="0" y="108"/>
                  </a:cubicBezTo>
                  <a:cubicBezTo>
                    <a:pt x="0" y="169"/>
                    <a:pt x="48" y="217"/>
                    <a:pt x="108" y="217"/>
                  </a:cubicBezTo>
                  <a:cubicBezTo>
                    <a:pt x="169" y="217"/>
                    <a:pt x="217" y="169"/>
                    <a:pt x="217" y="108"/>
                  </a:cubicBezTo>
                  <a:cubicBezTo>
                    <a:pt x="217" y="48"/>
                    <a:pt x="169" y="0"/>
                    <a:pt x="108" y="0"/>
                  </a:cubicBezTo>
                  <a:close/>
                  <a:moveTo>
                    <a:pt x="126" y="53"/>
                  </a:moveTo>
                  <a:cubicBezTo>
                    <a:pt x="134" y="53"/>
                    <a:pt x="134" y="53"/>
                    <a:pt x="134" y="53"/>
                  </a:cubicBezTo>
                  <a:cubicBezTo>
                    <a:pt x="134" y="82"/>
                    <a:pt x="134" y="82"/>
                    <a:pt x="134" y="82"/>
                  </a:cubicBezTo>
                  <a:cubicBezTo>
                    <a:pt x="134" y="83"/>
                    <a:pt x="134" y="83"/>
                    <a:pt x="134" y="84"/>
                  </a:cubicBezTo>
                  <a:cubicBezTo>
                    <a:pt x="134" y="84"/>
                    <a:pt x="135" y="84"/>
                    <a:pt x="136" y="84"/>
                  </a:cubicBezTo>
                  <a:cubicBezTo>
                    <a:pt x="136" y="84"/>
                    <a:pt x="137" y="84"/>
                    <a:pt x="138" y="84"/>
                  </a:cubicBezTo>
                  <a:cubicBezTo>
                    <a:pt x="139" y="83"/>
                    <a:pt x="139" y="82"/>
                    <a:pt x="140" y="82"/>
                  </a:cubicBezTo>
                  <a:cubicBezTo>
                    <a:pt x="140" y="53"/>
                    <a:pt x="140" y="53"/>
                    <a:pt x="140" y="53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48" y="91"/>
                    <a:pt x="148" y="91"/>
                    <a:pt x="148" y="91"/>
                  </a:cubicBezTo>
                  <a:cubicBezTo>
                    <a:pt x="140" y="91"/>
                    <a:pt x="140" y="91"/>
                    <a:pt x="140" y="91"/>
                  </a:cubicBezTo>
                  <a:cubicBezTo>
                    <a:pt x="140" y="86"/>
                    <a:pt x="140" y="86"/>
                    <a:pt x="140" y="86"/>
                  </a:cubicBezTo>
                  <a:cubicBezTo>
                    <a:pt x="139" y="88"/>
                    <a:pt x="137" y="89"/>
                    <a:pt x="136" y="90"/>
                  </a:cubicBezTo>
                  <a:cubicBezTo>
                    <a:pt x="134" y="91"/>
                    <a:pt x="133" y="91"/>
                    <a:pt x="131" y="91"/>
                  </a:cubicBezTo>
                  <a:cubicBezTo>
                    <a:pt x="130" y="91"/>
                    <a:pt x="128" y="91"/>
                    <a:pt x="127" y="89"/>
                  </a:cubicBezTo>
                  <a:cubicBezTo>
                    <a:pt x="126" y="88"/>
                    <a:pt x="126" y="87"/>
                    <a:pt x="126" y="84"/>
                  </a:cubicBezTo>
                  <a:lnTo>
                    <a:pt x="126" y="53"/>
                  </a:lnTo>
                  <a:close/>
                  <a:moveTo>
                    <a:pt x="98" y="62"/>
                  </a:moveTo>
                  <a:cubicBezTo>
                    <a:pt x="98" y="59"/>
                    <a:pt x="99" y="57"/>
                    <a:pt x="101" y="55"/>
                  </a:cubicBezTo>
                  <a:cubicBezTo>
                    <a:pt x="103" y="53"/>
                    <a:pt x="106" y="52"/>
                    <a:pt x="109" y="52"/>
                  </a:cubicBezTo>
                  <a:cubicBezTo>
                    <a:pt x="112" y="52"/>
                    <a:pt x="115" y="53"/>
                    <a:pt x="117" y="55"/>
                  </a:cubicBezTo>
                  <a:cubicBezTo>
                    <a:pt x="119" y="57"/>
                    <a:pt x="120" y="59"/>
                    <a:pt x="120" y="62"/>
                  </a:cubicBezTo>
                  <a:cubicBezTo>
                    <a:pt x="120" y="81"/>
                    <a:pt x="120" y="81"/>
                    <a:pt x="120" y="81"/>
                  </a:cubicBezTo>
                  <a:cubicBezTo>
                    <a:pt x="120" y="84"/>
                    <a:pt x="119" y="87"/>
                    <a:pt x="117" y="89"/>
                  </a:cubicBezTo>
                  <a:cubicBezTo>
                    <a:pt x="115" y="91"/>
                    <a:pt x="112" y="91"/>
                    <a:pt x="109" y="91"/>
                  </a:cubicBezTo>
                  <a:cubicBezTo>
                    <a:pt x="105" y="91"/>
                    <a:pt x="103" y="91"/>
                    <a:pt x="101" y="89"/>
                  </a:cubicBezTo>
                  <a:cubicBezTo>
                    <a:pt x="99" y="87"/>
                    <a:pt x="98" y="84"/>
                    <a:pt x="98" y="81"/>
                  </a:cubicBezTo>
                  <a:lnTo>
                    <a:pt x="98" y="62"/>
                  </a:lnTo>
                  <a:close/>
                  <a:moveTo>
                    <a:pt x="77" y="40"/>
                  </a:move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79" y="91"/>
                    <a:pt x="79" y="91"/>
                    <a:pt x="79" y="91"/>
                  </a:cubicBezTo>
                  <a:cubicBezTo>
                    <a:pt x="79" y="71"/>
                    <a:pt x="79" y="71"/>
                    <a:pt x="79" y="71"/>
                  </a:cubicBezTo>
                  <a:cubicBezTo>
                    <a:pt x="68" y="40"/>
                    <a:pt x="68" y="40"/>
                    <a:pt x="68" y="40"/>
                  </a:cubicBezTo>
                  <a:lnTo>
                    <a:pt x="77" y="40"/>
                  </a:lnTo>
                  <a:close/>
                  <a:moveTo>
                    <a:pt x="177" y="146"/>
                  </a:moveTo>
                  <a:cubicBezTo>
                    <a:pt x="177" y="160"/>
                    <a:pt x="166" y="171"/>
                    <a:pt x="152" y="171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54" y="171"/>
                    <a:pt x="43" y="160"/>
                    <a:pt x="43" y="146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43" y="113"/>
                    <a:pt x="54" y="102"/>
                    <a:pt x="68" y="102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66" y="102"/>
                    <a:pt x="177" y="113"/>
                    <a:pt x="177" y="127"/>
                  </a:cubicBezTo>
                  <a:lnTo>
                    <a:pt x="177" y="1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4697413" y="4705350"/>
              <a:ext cx="84138" cy="150812"/>
            </a:xfrm>
            <a:custGeom>
              <a:avLst/>
              <a:gdLst>
                <a:gd name="T0" fmla="*/ 10 w 20"/>
                <a:gd name="T1" fmla="*/ 0 h 36"/>
                <a:gd name="T2" fmla="*/ 3 w 20"/>
                <a:gd name="T3" fmla="*/ 3 h 36"/>
                <a:gd name="T4" fmla="*/ 0 w 20"/>
                <a:gd name="T5" fmla="*/ 10 h 36"/>
                <a:gd name="T6" fmla="*/ 0 w 20"/>
                <a:gd name="T7" fmla="*/ 25 h 36"/>
                <a:gd name="T8" fmla="*/ 2 w 20"/>
                <a:gd name="T9" fmla="*/ 33 h 36"/>
                <a:gd name="T10" fmla="*/ 9 w 20"/>
                <a:gd name="T11" fmla="*/ 36 h 36"/>
                <a:gd name="T12" fmla="*/ 17 w 20"/>
                <a:gd name="T13" fmla="*/ 33 h 36"/>
                <a:gd name="T14" fmla="*/ 20 w 20"/>
                <a:gd name="T15" fmla="*/ 25 h 36"/>
                <a:gd name="T16" fmla="*/ 20 w 20"/>
                <a:gd name="T17" fmla="*/ 23 h 36"/>
                <a:gd name="T18" fmla="*/ 13 w 20"/>
                <a:gd name="T19" fmla="*/ 23 h 36"/>
                <a:gd name="T20" fmla="*/ 13 w 20"/>
                <a:gd name="T21" fmla="*/ 25 h 36"/>
                <a:gd name="T22" fmla="*/ 12 w 20"/>
                <a:gd name="T23" fmla="*/ 29 h 36"/>
                <a:gd name="T24" fmla="*/ 10 w 20"/>
                <a:gd name="T25" fmla="*/ 30 h 36"/>
                <a:gd name="T26" fmla="*/ 7 w 20"/>
                <a:gd name="T27" fmla="*/ 29 h 36"/>
                <a:gd name="T28" fmla="*/ 7 w 20"/>
                <a:gd name="T29" fmla="*/ 25 h 36"/>
                <a:gd name="T30" fmla="*/ 7 w 20"/>
                <a:gd name="T31" fmla="*/ 19 h 36"/>
                <a:gd name="T32" fmla="*/ 20 w 20"/>
                <a:gd name="T33" fmla="*/ 19 h 36"/>
                <a:gd name="T34" fmla="*/ 20 w 20"/>
                <a:gd name="T35" fmla="*/ 10 h 36"/>
                <a:gd name="T36" fmla="*/ 17 w 20"/>
                <a:gd name="T37" fmla="*/ 3 h 36"/>
                <a:gd name="T38" fmla="*/ 10 w 20"/>
                <a:gd name="T39" fmla="*/ 0 h 36"/>
                <a:gd name="T40" fmla="*/ 13 w 20"/>
                <a:gd name="T41" fmla="*/ 13 h 36"/>
                <a:gd name="T42" fmla="*/ 7 w 20"/>
                <a:gd name="T43" fmla="*/ 13 h 36"/>
                <a:gd name="T44" fmla="*/ 7 w 20"/>
                <a:gd name="T45" fmla="*/ 10 h 36"/>
                <a:gd name="T46" fmla="*/ 7 w 20"/>
                <a:gd name="T47" fmla="*/ 7 h 36"/>
                <a:gd name="T48" fmla="*/ 10 w 20"/>
                <a:gd name="T49" fmla="*/ 6 h 36"/>
                <a:gd name="T50" fmla="*/ 12 w 20"/>
                <a:gd name="T51" fmla="*/ 7 h 36"/>
                <a:gd name="T52" fmla="*/ 13 w 20"/>
                <a:gd name="T53" fmla="*/ 10 h 36"/>
                <a:gd name="T54" fmla="*/ 13 w 20"/>
                <a:gd name="T55" fmla="*/ 1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" h="36">
                  <a:moveTo>
                    <a:pt x="10" y="0"/>
                  </a:moveTo>
                  <a:cubicBezTo>
                    <a:pt x="7" y="0"/>
                    <a:pt x="4" y="1"/>
                    <a:pt x="3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1" y="31"/>
                    <a:pt x="2" y="33"/>
                  </a:cubicBezTo>
                  <a:cubicBezTo>
                    <a:pt x="4" y="35"/>
                    <a:pt x="6" y="36"/>
                    <a:pt x="9" y="36"/>
                  </a:cubicBezTo>
                  <a:cubicBezTo>
                    <a:pt x="13" y="36"/>
                    <a:pt x="15" y="35"/>
                    <a:pt x="17" y="33"/>
                  </a:cubicBezTo>
                  <a:cubicBezTo>
                    <a:pt x="19" y="31"/>
                    <a:pt x="20" y="29"/>
                    <a:pt x="20" y="25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7"/>
                    <a:pt x="12" y="28"/>
                    <a:pt x="12" y="29"/>
                  </a:cubicBezTo>
                  <a:cubicBezTo>
                    <a:pt x="11" y="29"/>
                    <a:pt x="11" y="30"/>
                    <a:pt x="10" y="30"/>
                  </a:cubicBezTo>
                  <a:cubicBezTo>
                    <a:pt x="8" y="30"/>
                    <a:pt x="8" y="29"/>
                    <a:pt x="7" y="29"/>
                  </a:cubicBezTo>
                  <a:cubicBezTo>
                    <a:pt x="7" y="28"/>
                    <a:pt x="7" y="27"/>
                    <a:pt x="7" y="25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7"/>
                    <a:pt x="19" y="4"/>
                    <a:pt x="17" y="3"/>
                  </a:cubicBezTo>
                  <a:cubicBezTo>
                    <a:pt x="15" y="1"/>
                    <a:pt x="13" y="0"/>
                    <a:pt x="10" y="0"/>
                  </a:cubicBezTo>
                  <a:close/>
                  <a:moveTo>
                    <a:pt x="13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7" y="8"/>
                    <a:pt x="7" y="7"/>
                  </a:cubicBezTo>
                  <a:cubicBezTo>
                    <a:pt x="8" y="6"/>
                    <a:pt x="9" y="6"/>
                    <a:pt x="10" y="6"/>
                  </a:cubicBezTo>
                  <a:cubicBezTo>
                    <a:pt x="11" y="6"/>
                    <a:pt x="11" y="6"/>
                    <a:pt x="12" y="7"/>
                  </a:cubicBezTo>
                  <a:cubicBezTo>
                    <a:pt x="12" y="8"/>
                    <a:pt x="13" y="9"/>
                    <a:pt x="13" y="10"/>
                  </a:cubicBezTo>
                  <a:lnTo>
                    <a:pt x="13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34"/>
          <p:cNvGrpSpPr/>
          <p:nvPr/>
        </p:nvGrpSpPr>
        <p:grpSpPr>
          <a:xfrm>
            <a:off x="10861947" y="1773325"/>
            <a:ext cx="534188" cy="534188"/>
            <a:chOff x="11395868" y="1690688"/>
            <a:chExt cx="557213" cy="557212"/>
          </a:xfrm>
          <a:solidFill>
            <a:srgbClr val="247484"/>
          </a:solidFill>
        </p:grpSpPr>
        <p:sp>
          <p:nvSpPr>
            <p:cNvPr id="20" name="Freeform 17"/>
            <p:cNvSpPr/>
            <p:nvPr/>
          </p:nvSpPr>
          <p:spPr bwMode="auto">
            <a:xfrm>
              <a:off x="11580018" y="1857375"/>
              <a:ext cx="71438" cy="93662"/>
            </a:xfrm>
            <a:custGeom>
              <a:avLst/>
              <a:gdLst>
                <a:gd name="T0" fmla="*/ 10 w 17"/>
                <a:gd name="T1" fmla="*/ 22 h 22"/>
                <a:gd name="T2" fmla="*/ 14 w 17"/>
                <a:gd name="T3" fmla="*/ 20 h 22"/>
                <a:gd name="T4" fmla="*/ 16 w 17"/>
                <a:gd name="T5" fmla="*/ 11 h 22"/>
                <a:gd name="T6" fmla="*/ 6 w 17"/>
                <a:gd name="T7" fmla="*/ 0 h 22"/>
                <a:gd name="T8" fmla="*/ 6 w 17"/>
                <a:gd name="T9" fmla="*/ 0 h 22"/>
                <a:gd name="T10" fmla="*/ 2 w 17"/>
                <a:gd name="T11" fmla="*/ 2 h 22"/>
                <a:gd name="T12" fmla="*/ 0 w 17"/>
                <a:gd name="T13" fmla="*/ 10 h 22"/>
                <a:gd name="T14" fmla="*/ 10 w 17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22">
                  <a:moveTo>
                    <a:pt x="10" y="22"/>
                  </a:moveTo>
                  <a:cubicBezTo>
                    <a:pt x="12" y="22"/>
                    <a:pt x="13" y="21"/>
                    <a:pt x="14" y="20"/>
                  </a:cubicBezTo>
                  <a:cubicBezTo>
                    <a:pt x="16" y="18"/>
                    <a:pt x="17" y="15"/>
                    <a:pt x="16" y="11"/>
                  </a:cubicBezTo>
                  <a:cubicBezTo>
                    <a:pt x="15" y="5"/>
                    <a:pt x="11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4"/>
                    <a:pt x="0" y="7"/>
                    <a:pt x="0" y="10"/>
                  </a:cubicBezTo>
                  <a:cubicBezTo>
                    <a:pt x="1" y="16"/>
                    <a:pt x="5" y="22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 bwMode="auto">
            <a:xfrm>
              <a:off x="11559381" y="2020888"/>
              <a:ext cx="107950" cy="76200"/>
            </a:xfrm>
            <a:custGeom>
              <a:avLst/>
              <a:gdLst>
                <a:gd name="T0" fmla="*/ 20 w 26"/>
                <a:gd name="T1" fmla="*/ 1 h 18"/>
                <a:gd name="T2" fmla="*/ 19 w 26"/>
                <a:gd name="T3" fmla="*/ 0 h 18"/>
                <a:gd name="T4" fmla="*/ 14 w 26"/>
                <a:gd name="T5" fmla="*/ 0 h 18"/>
                <a:gd name="T6" fmla="*/ 14 w 26"/>
                <a:gd name="T7" fmla="*/ 0 h 18"/>
                <a:gd name="T8" fmla="*/ 0 w 26"/>
                <a:gd name="T9" fmla="*/ 9 h 18"/>
                <a:gd name="T10" fmla="*/ 13 w 26"/>
                <a:gd name="T11" fmla="*/ 18 h 18"/>
                <a:gd name="T12" fmla="*/ 26 w 26"/>
                <a:gd name="T13" fmla="*/ 9 h 18"/>
                <a:gd name="T14" fmla="*/ 26 w 26"/>
                <a:gd name="T15" fmla="*/ 7 h 18"/>
                <a:gd name="T16" fmla="*/ 20 w 26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8">
                  <a:moveTo>
                    <a:pt x="20" y="1"/>
                  </a:moveTo>
                  <a:cubicBezTo>
                    <a:pt x="19" y="1"/>
                    <a:pt x="19" y="1"/>
                    <a:pt x="19" y="0"/>
                  </a:cubicBezTo>
                  <a:cubicBezTo>
                    <a:pt x="17" y="0"/>
                    <a:pt x="16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8"/>
                    <a:pt x="13" y="18"/>
                  </a:cubicBezTo>
                  <a:cubicBezTo>
                    <a:pt x="22" y="18"/>
                    <a:pt x="26" y="15"/>
                    <a:pt x="26" y="9"/>
                  </a:cubicBezTo>
                  <a:cubicBezTo>
                    <a:pt x="26" y="9"/>
                    <a:pt x="26" y="8"/>
                    <a:pt x="26" y="7"/>
                  </a:cubicBezTo>
                  <a:cubicBezTo>
                    <a:pt x="25" y="5"/>
                    <a:pt x="23" y="4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11395868" y="1690688"/>
              <a:ext cx="557213" cy="557212"/>
            </a:xfrm>
            <a:custGeom>
              <a:avLst/>
              <a:gdLst>
                <a:gd name="T0" fmla="*/ 66 w 133"/>
                <a:gd name="T1" fmla="*/ 0 h 133"/>
                <a:gd name="T2" fmla="*/ 0 w 133"/>
                <a:gd name="T3" fmla="*/ 67 h 133"/>
                <a:gd name="T4" fmla="*/ 66 w 133"/>
                <a:gd name="T5" fmla="*/ 133 h 133"/>
                <a:gd name="T6" fmla="*/ 133 w 133"/>
                <a:gd name="T7" fmla="*/ 67 h 133"/>
                <a:gd name="T8" fmla="*/ 66 w 133"/>
                <a:gd name="T9" fmla="*/ 0 h 133"/>
                <a:gd name="T10" fmla="*/ 60 w 133"/>
                <a:gd name="T11" fmla="*/ 103 h 133"/>
                <a:gd name="T12" fmla="*/ 52 w 133"/>
                <a:gd name="T13" fmla="*/ 104 h 133"/>
                <a:gd name="T14" fmla="*/ 42 w 133"/>
                <a:gd name="T15" fmla="*/ 103 h 133"/>
                <a:gd name="T16" fmla="*/ 30 w 133"/>
                <a:gd name="T17" fmla="*/ 95 h 133"/>
                <a:gd name="T18" fmla="*/ 29 w 133"/>
                <a:gd name="T19" fmla="*/ 90 h 133"/>
                <a:gd name="T20" fmla="*/ 30 w 133"/>
                <a:gd name="T21" fmla="*/ 85 h 133"/>
                <a:gd name="T22" fmla="*/ 51 w 133"/>
                <a:gd name="T23" fmla="*/ 74 h 133"/>
                <a:gd name="T24" fmla="*/ 51 w 133"/>
                <a:gd name="T25" fmla="*/ 74 h 133"/>
                <a:gd name="T26" fmla="*/ 50 w 133"/>
                <a:gd name="T27" fmla="*/ 69 h 133"/>
                <a:gd name="T28" fmla="*/ 50 w 133"/>
                <a:gd name="T29" fmla="*/ 67 h 133"/>
                <a:gd name="T30" fmla="*/ 33 w 133"/>
                <a:gd name="T31" fmla="*/ 50 h 133"/>
                <a:gd name="T32" fmla="*/ 46 w 133"/>
                <a:gd name="T33" fmla="*/ 35 h 133"/>
                <a:gd name="T34" fmla="*/ 53 w 133"/>
                <a:gd name="T35" fmla="*/ 33 h 133"/>
                <a:gd name="T36" fmla="*/ 74 w 133"/>
                <a:gd name="T37" fmla="*/ 33 h 133"/>
                <a:gd name="T38" fmla="*/ 75 w 133"/>
                <a:gd name="T39" fmla="*/ 35 h 133"/>
                <a:gd name="T40" fmla="*/ 75 w 133"/>
                <a:gd name="T41" fmla="*/ 36 h 133"/>
                <a:gd name="T42" fmla="*/ 70 w 133"/>
                <a:gd name="T43" fmla="*/ 40 h 133"/>
                <a:gd name="T44" fmla="*/ 69 w 133"/>
                <a:gd name="T45" fmla="*/ 40 h 133"/>
                <a:gd name="T46" fmla="*/ 68 w 133"/>
                <a:gd name="T47" fmla="*/ 40 h 133"/>
                <a:gd name="T48" fmla="*/ 71 w 133"/>
                <a:gd name="T49" fmla="*/ 50 h 133"/>
                <a:gd name="T50" fmla="*/ 64 w 133"/>
                <a:gd name="T51" fmla="*/ 63 h 133"/>
                <a:gd name="T52" fmla="*/ 61 w 133"/>
                <a:gd name="T53" fmla="*/ 67 h 133"/>
                <a:gd name="T54" fmla="*/ 66 w 133"/>
                <a:gd name="T55" fmla="*/ 73 h 133"/>
                <a:gd name="T56" fmla="*/ 74 w 133"/>
                <a:gd name="T57" fmla="*/ 87 h 133"/>
                <a:gd name="T58" fmla="*/ 60 w 133"/>
                <a:gd name="T59" fmla="*/ 103 h 133"/>
                <a:gd name="T60" fmla="*/ 107 w 133"/>
                <a:gd name="T61" fmla="*/ 67 h 133"/>
                <a:gd name="T62" fmla="*/ 106 w 133"/>
                <a:gd name="T63" fmla="*/ 69 h 133"/>
                <a:gd name="T64" fmla="*/ 94 w 133"/>
                <a:gd name="T65" fmla="*/ 69 h 133"/>
                <a:gd name="T66" fmla="*/ 94 w 133"/>
                <a:gd name="T67" fmla="*/ 81 h 133"/>
                <a:gd name="T68" fmla="*/ 92 w 133"/>
                <a:gd name="T69" fmla="*/ 82 h 133"/>
                <a:gd name="T70" fmla="*/ 89 w 133"/>
                <a:gd name="T71" fmla="*/ 82 h 133"/>
                <a:gd name="T72" fmla="*/ 87 w 133"/>
                <a:gd name="T73" fmla="*/ 81 h 133"/>
                <a:gd name="T74" fmla="*/ 87 w 133"/>
                <a:gd name="T75" fmla="*/ 69 h 133"/>
                <a:gd name="T76" fmla="*/ 75 w 133"/>
                <a:gd name="T77" fmla="*/ 69 h 133"/>
                <a:gd name="T78" fmla="*/ 74 w 133"/>
                <a:gd name="T79" fmla="*/ 67 h 133"/>
                <a:gd name="T80" fmla="*/ 74 w 133"/>
                <a:gd name="T81" fmla="*/ 64 h 133"/>
                <a:gd name="T82" fmla="*/ 75 w 133"/>
                <a:gd name="T83" fmla="*/ 62 h 133"/>
                <a:gd name="T84" fmla="*/ 87 w 133"/>
                <a:gd name="T85" fmla="*/ 62 h 133"/>
                <a:gd name="T86" fmla="*/ 87 w 133"/>
                <a:gd name="T87" fmla="*/ 50 h 133"/>
                <a:gd name="T88" fmla="*/ 89 w 133"/>
                <a:gd name="T89" fmla="*/ 49 h 133"/>
                <a:gd name="T90" fmla="*/ 92 w 133"/>
                <a:gd name="T91" fmla="*/ 49 h 133"/>
                <a:gd name="T92" fmla="*/ 94 w 133"/>
                <a:gd name="T93" fmla="*/ 50 h 133"/>
                <a:gd name="T94" fmla="*/ 94 w 133"/>
                <a:gd name="T95" fmla="*/ 62 h 133"/>
                <a:gd name="T96" fmla="*/ 106 w 133"/>
                <a:gd name="T97" fmla="*/ 62 h 133"/>
                <a:gd name="T98" fmla="*/ 107 w 133"/>
                <a:gd name="T99" fmla="*/ 64 h 133"/>
                <a:gd name="T100" fmla="*/ 107 w 133"/>
                <a:gd name="T101" fmla="*/ 6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3" h="133">
                  <a:moveTo>
                    <a:pt x="66" y="0"/>
                  </a:moveTo>
                  <a:cubicBezTo>
                    <a:pt x="29" y="0"/>
                    <a:pt x="0" y="30"/>
                    <a:pt x="0" y="67"/>
                  </a:cubicBezTo>
                  <a:cubicBezTo>
                    <a:pt x="0" y="103"/>
                    <a:pt x="29" y="133"/>
                    <a:pt x="66" y="133"/>
                  </a:cubicBezTo>
                  <a:cubicBezTo>
                    <a:pt x="103" y="133"/>
                    <a:pt x="133" y="103"/>
                    <a:pt x="133" y="67"/>
                  </a:cubicBezTo>
                  <a:cubicBezTo>
                    <a:pt x="133" y="30"/>
                    <a:pt x="103" y="0"/>
                    <a:pt x="66" y="0"/>
                  </a:cubicBezTo>
                  <a:close/>
                  <a:moveTo>
                    <a:pt x="60" y="103"/>
                  </a:moveTo>
                  <a:cubicBezTo>
                    <a:pt x="58" y="104"/>
                    <a:pt x="55" y="104"/>
                    <a:pt x="52" y="104"/>
                  </a:cubicBezTo>
                  <a:cubicBezTo>
                    <a:pt x="48" y="104"/>
                    <a:pt x="45" y="104"/>
                    <a:pt x="42" y="103"/>
                  </a:cubicBezTo>
                  <a:cubicBezTo>
                    <a:pt x="36" y="101"/>
                    <a:pt x="32" y="99"/>
                    <a:pt x="30" y="95"/>
                  </a:cubicBezTo>
                  <a:cubicBezTo>
                    <a:pt x="29" y="94"/>
                    <a:pt x="29" y="92"/>
                    <a:pt x="29" y="90"/>
                  </a:cubicBezTo>
                  <a:cubicBezTo>
                    <a:pt x="29" y="88"/>
                    <a:pt x="29" y="87"/>
                    <a:pt x="30" y="85"/>
                  </a:cubicBezTo>
                  <a:cubicBezTo>
                    <a:pt x="33" y="78"/>
                    <a:pt x="42" y="74"/>
                    <a:pt x="51" y="74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2"/>
                    <a:pt x="50" y="71"/>
                    <a:pt x="50" y="69"/>
                  </a:cubicBezTo>
                  <a:cubicBezTo>
                    <a:pt x="50" y="69"/>
                    <a:pt x="50" y="68"/>
                    <a:pt x="50" y="67"/>
                  </a:cubicBezTo>
                  <a:cubicBezTo>
                    <a:pt x="40" y="67"/>
                    <a:pt x="33" y="60"/>
                    <a:pt x="33" y="50"/>
                  </a:cubicBezTo>
                  <a:cubicBezTo>
                    <a:pt x="33" y="44"/>
                    <a:pt x="39" y="37"/>
                    <a:pt x="46" y="35"/>
                  </a:cubicBezTo>
                  <a:cubicBezTo>
                    <a:pt x="48" y="34"/>
                    <a:pt x="51" y="33"/>
                    <a:pt x="53" y="33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75" y="33"/>
                    <a:pt x="75" y="34"/>
                    <a:pt x="75" y="35"/>
                  </a:cubicBezTo>
                  <a:cubicBezTo>
                    <a:pt x="76" y="35"/>
                    <a:pt x="75" y="36"/>
                    <a:pt x="75" y="36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69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70" y="43"/>
                    <a:pt x="71" y="46"/>
                    <a:pt x="71" y="50"/>
                  </a:cubicBezTo>
                  <a:cubicBezTo>
                    <a:pt x="71" y="55"/>
                    <a:pt x="69" y="59"/>
                    <a:pt x="64" y="63"/>
                  </a:cubicBezTo>
                  <a:cubicBezTo>
                    <a:pt x="61" y="65"/>
                    <a:pt x="61" y="66"/>
                    <a:pt x="61" y="67"/>
                  </a:cubicBezTo>
                  <a:cubicBezTo>
                    <a:pt x="61" y="68"/>
                    <a:pt x="63" y="71"/>
                    <a:pt x="66" y="73"/>
                  </a:cubicBezTo>
                  <a:cubicBezTo>
                    <a:pt x="72" y="77"/>
                    <a:pt x="74" y="81"/>
                    <a:pt x="74" y="87"/>
                  </a:cubicBezTo>
                  <a:cubicBezTo>
                    <a:pt x="74" y="94"/>
                    <a:pt x="69" y="101"/>
                    <a:pt x="60" y="103"/>
                  </a:cubicBezTo>
                  <a:close/>
                  <a:moveTo>
                    <a:pt x="107" y="67"/>
                  </a:moveTo>
                  <a:cubicBezTo>
                    <a:pt x="107" y="68"/>
                    <a:pt x="107" y="69"/>
                    <a:pt x="106" y="69"/>
                  </a:cubicBezTo>
                  <a:cubicBezTo>
                    <a:pt x="94" y="69"/>
                    <a:pt x="94" y="69"/>
                    <a:pt x="94" y="69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4" y="82"/>
                    <a:pt x="93" y="82"/>
                    <a:pt x="92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8" y="82"/>
                    <a:pt x="87" y="82"/>
                    <a:pt x="87" y="81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74" y="69"/>
                    <a:pt x="74" y="68"/>
                    <a:pt x="74" y="67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4" y="63"/>
                    <a:pt x="74" y="62"/>
                    <a:pt x="75" y="62"/>
                  </a:cubicBezTo>
                  <a:cubicBezTo>
                    <a:pt x="87" y="62"/>
                    <a:pt x="87" y="62"/>
                    <a:pt x="87" y="62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7" y="49"/>
                    <a:pt x="88" y="49"/>
                    <a:pt x="89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3" y="49"/>
                    <a:pt x="94" y="49"/>
                    <a:pt x="94" y="50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3"/>
                    <a:pt x="107" y="64"/>
                  </a:cubicBezTo>
                  <a:lnTo>
                    <a:pt x="107" y="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sp>
        <p:nvSpPr>
          <p:cNvPr id="23" name="Freeform 32"/>
          <p:cNvSpPr>
            <a:spLocks noEditPoints="1"/>
          </p:cNvSpPr>
          <p:nvPr/>
        </p:nvSpPr>
        <p:spPr bwMode="auto">
          <a:xfrm>
            <a:off x="8002294" y="2797565"/>
            <a:ext cx="957277" cy="479399"/>
          </a:xfrm>
          <a:custGeom>
            <a:avLst/>
            <a:gdLst>
              <a:gd name="T0" fmla="*/ 101 w 238"/>
              <a:gd name="T1" fmla="*/ 35 h 119"/>
              <a:gd name="T2" fmla="*/ 190 w 238"/>
              <a:gd name="T3" fmla="*/ 50 h 119"/>
              <a:gd name="T4" fmla="*/ 157 w 238"/>
              <a:gd name="T5" fmla="*/ 59 h 119"/>
              <a:gd name="T6" fmla="*/ 147 w 238"/>
              <a:gd name="T7" fmla="*/ 41 h 119"/>
              <a:gd name="T8" fmla="*/ 116 w 238"/>
              <a:gd name="T9" fmla="*/ 41 h 119"/>
              <a:gd name="T10" fmla="*/ 139 w 238"/>
              <a:gd name="T11" fmla="*/ 87 h 119"/>
              <a:gd name="T12" fmla="*/ 238 w 238"/>
              <a:gd name="T13" fmla="*/ 59 h 119"/>
              <a:gd name="T14" fmla="*/ 95 w 238"/>
              <a:gd name="T15" fmla="*/ 21 h 119"/>
              <a:gd name="T16" fmla="*/ 93 w 238"/>
              <a:gd name="T17" fmla="*/ 21 h 119"/>
              <a:gd name="T18" fmla="*/ 83 w 238"/>
              <a:gd name="T19" fmla="*/ 0 h 119"/>
              <a:gd name="T20" fmla="*/ 52 w 238"/>
              <a:gd name="T21" fmla="*/ 4 h 119"/>
              <a:gd name="T22" fmla="*/ 65 w 238"/>
              <a:gd name="T23" fmla="*/ 29 h 119"/>
              <a:gd name="T24" fmla="*/ 29 w 238"/>
              <a:gd name="T25" fmla="*/ 119 h 119"/>
              <a:gd name="T26" fmla="*/ 128 w 238"/>
              <a:gd name="T27" fmla="*/ 91 h 119"/>
              <a:gd name="T28" fmla="*/ 101 w 238"/>
              <a:gd name="T29" fmla="*/ 35 h 119"/>
              <a:gd name="T30" fmla="*/ 56 w 238"/>
              <a:gd name="T31" fmla="*/ 86 h 119"/>
              <a:gd name="T32" fmla="*/ 74 w 238"/>
              <a:gd name="T33" fmla="*/ 47 h 119"/>
              <a:gd name="T34" fmla="*/ 89 w 238"/>
              <a:gd name="T35" fmla="*/ 78 h 119"/>
              <a:gd name="T36" fmla="*/ 56 w 238"/>
              <a:gd name="T37" fmla="*/ 86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119">
                <a:moveTo>
                  <a:pt x="101" y="35"/>
                </a:moveTo>
                <a:cubicBezTo>
                  <a:pt x="149" y="21"/>
                  <a:pt x="190" y="50"/>
                  <a:pt x="190" y="50"/>
                </a:cubicBezTo>
                <a:cubicBezTo>
                  <a:pt x="157" y="59"/>
                  <a:pt x="157" y="59"/>
                  <a:pt x="157" y="59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38" y="40"/>
                  <a:pt x="127" y="39"/>
                  <a:pt x="116" y="41"/>
                </a:cubicBezTo>
                <a:cubicBezTo>
                  <a:pt x="139" y="87"/>
                  <a:pt x="139" y="87"/>
                  <a:pt x="139" y="87"/>
                </a:cubicBezTo>
                <a:cubicBezTo>
                  <a:pt x="238" y="59"/>
                  <a:pt x="238" y="59"/>
                  <a:pt x="238" y="59"/>
                </a:cubicBezTo>
                <a:cubicBezTo>
                  <a:pt x="238" y="59"/>
                  <a:pt x="202" y="3"/>
                  <a:pt x="95" y="21"/>
                </a:cubicBezTo>
                <a:cubicBezTo>
                  <a:pt x="95" y="21"/>
                  <a:pt x="94" y="21"/>
                  <a:pt x="93" y="21"/>
                </a:cubicBezTo>
                <a:cubicBezTo>
                  <a:pt x="83" y="0"/>
                  <a:pt x="83" y="0"/>
                  <a:pt x="83" y="0"/>
                </a:cubicBezTo>
                <a:cubicBezTo>
                  <a:pt x="52" y="4"/>
                  <a:pt x="52" y="4"/>
                  <a:pt x="52" y="4"/>
                </a:cubicBezTo>
                <a:cubicBezTo>
                  <a:pt x="65" y="29"/>
                  <a:pt x="65" y="29"/>
                  <a:pt x="65" y="29"/>
                </a:cubicBezTo>
                <a:cubicBezTo>
                  <a:pt x="0" y="56"/>
                  <a:pt x="29" y="119"/>
                  <a:pt x="29" y="119"/>
                </a:cubicBezTo>
                <a:cubicBezTo>
                  <a:pt x="128" y="91"/>
                  <a:pt x="128" y="91"/>
                  <a:pt x="128" y="91"/>
                </a:cubicBezTo>
                <a:lnTo>
                  <a:pt x="101" y="35"/>
                </a:lnTo>
                <a:close/>
                <a:moveTo>
                  <a:pt x="56" y="86"/>
                </a:moveTo>
                <a:cubicBezTo>
                  <a:pt x="56" y="86"/>
                  <a:pt x="46" y="65"/>
                  <a:pt x="74" y="47"/>
                </a:cubicBezTo>
                <a:cubicBezTo>
                  <a:pt x="89" y="78"/>
                  <a:pt x="89" y="78"/>
                  <a:pt x="89" y="78"/>
                </a:cubicBezTo>
                <a:lnTo>
                  <a:pt x="56" y="86"/>
                </a:ln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grpSp>
        <p:nvGrpSpPr>
          <p:cNvPr id="24" name="Group 36"/>
          <p:cNvGrpSpPr/>
          <p:nvPr/>
        </p:nvGrpSpPr>
        <p:grpSpPr>
          <a:xfrm>
            <a:off x="10049252" y="3710706"/>
            <a:ext cx="590498" cy="369823"/>
            <a:chOff x="3913188" y="3711575"/>
            <a:chExt cx="615950" cy="385763"/>
          </a:xfrm>
          <a:solidFill>
            <a:srgbClr val="247484"/>
          </a:solidFill>
        </p:grpSpPr>
        <p:sp>
          <p:nvSpPr>
            <p:cNvPr id="25" name="Freeform 33"/>
            <p:cNvSpPr>
              <a:spLocks noEditPoints="1"/>
            </p:cNvSpPr>
            <p:nvPr/>
          </p:nvSpPr>
          <p:spPr bwMode="auto">
            <a:xfrm>
              <a:off x="3913188" y="3711575"/>
              <a:ext cx="314325" cy="377825"/>
            </a:xfrm>
            <a:custGeom>
              <a:avLst/>
              <a:gdLst>
                <a:gd name="T0" fmla="*/ 57 w 75"/>
                <a:gd name="T1" fmla="*/ 41 h 90"/>
                <a:gd name="T2" fmla="*/ 71 w 75"/>
                <a:gd name="T3" fmla="*/ 24 h 90"/>
                <a:gd name="T4" fmla="*/ 46 w 75"/>
                <a:gd name="T5" fmla="*/ 0 h 90"/>
                <a:gd name="T6" fmla="*/ 20 w 75"/>
                <a:gd name="T7" fmla="*/ 0 h 90"/>
                <a:gd name="T8" fmla="*/ 19 w 75"/>
                <a:gd name="T9" fmla="*/ 0 h 90"/>
                <a:gd name="T10" fmla="*/ 0 w 75"/>
                <a:gd name="T11" fmla="*/ 0 h 90"/>
                <a:gd name="T12" fmla="*/ 0 w 75"/>
                <a:gd name="T13" fmla="*/ 89 h 90"/>
                <a:gd name="T14" fmla="*/ 19 w 75"/>
                <a:gd name="T15" fmla="*/ 89 h 90"/>
                <a:gd name="T16" fmla="*/ 20 w 75"/>
                <a:gd name="T17" fmla="*/ 89 h 90"/>
                <a:gd name="T18" fmla="*/ 46 w 75"/>
                <a:gd name="T19" fmla="*/ 89 h 90"/>
                <a:gd name="T20" fmla="*/ 74 w 75"/>
                <a:gd name="T21" fmla="*/ 63 h 90"/>
                <a:gd name="T22" fmla="*/ 57 w 75"/>
                <a:gd name="T23" fmla="*/ 41 h 90"/>
                <a:gd name="T24" fmla="*/ 20 w 75"/>
                <a:gd name="T25" fmla="*/ 16 h 90"/>
                <a:gd name="T26" fmla="*/ 42 w 75"/>
                <a:gd name="T27" fmla="*/ 16 h 90"/>
                <a:gd name="T28" fmla="*/ 46 w 75"/>
                <a:gd name="T29" fmla="*/ 16 h 90"/>
                <a:gd name="T30" fmla="*/ 52 w 75"/>
                <a:gd name="T31" fmla="*/ 25 h 90"/>
                <a:gd name="T32" fmla="*/ 44 w 75"/>
                <a:gd name="T33" fmla="*/ 36 h 90"/>
                <a:gd name="T34" fmla="*/ 20 w 75"/>
                <a:gd name="T35" fmla="*/ 36 h 90"/>
                <a:gd name="T36" fmla="*/ 20 w 75"/>
                <a:gd name="T37" fmla="*/ 16 h 90"/>
                <a:gd name="T38" fmla="*/ 44 w 75"/>
                <a:gd name="T39" fmla="*/ 73 h 90"/>
                <a:gd name="T40" fmla="*/ 43 w 75"/>
                <a:gd name="T41" fmla="*/ 73 h 90"/>
                <a:gd name="T42" fmla="*/ 20 w 75"/>
                <a:gd name="T43" fmla="*/ 73 h 90"/>
                <a:gd name="T44" fmla="*/ 20 w 75"/>
                <a:gd name="T45" fmla="*/ 49 h 90"/>
                <a:gd name="T46" fmla="*/ 46 w 75"/>
                <a:gd name="T47" fmla="*/ 49 h 90"/>
                <a:gd name="T48" fmla="*/ 55 w 75"/>
                <a:gd name="T49" fmla="*/ 62 h 90"/>
                <a:gd name="T50" fmla="*/ 44 w 75"/>
                <a:gd name="T5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" h="90">
                  <a:moveTo>
                    <a:pt x="57" y="41"/>
                  </a:moveTo>
                  <a:cubicBezTo>
                    <a:pt x="57" y="41"/>
                    <a:pt x="71" y="40"/>
                    <a:pt x="71" y="24"/>
                  </a:cubicBezTo>
                  <a:cubicBezTo>
                    <a:pt x="71" y="8"/>
                    <a:pt x="60" y="0"/>
                    <a:pt x="4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6" y="89"/>
                    <a:pt x="74" y="90"/>
                    <a:pt x="74" y="63"/>
                  </a:cubicBezTo>
                  <a:cubicBezTo>
                    <a:pt x="74" y="63"/>
                    <a:pt x="75" y="41"/>
                    <a:pt x="57" y="41"/>
                  </a:cubicBezTo>
                  <a:close/>
                  <a:moveTo>
                    <a:pt x="20" y="16"/>
                  </a:moveTo>
                  <a:cubicBezTo>
                    <a:pt x="42" y="16"/>
                    <a:pt x="42" y="16"/>
                    <a:pt x="42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6" y="16"/>
                    <a:pt x="52" y="16"/>
                    <a:pt x="52" y="25"/>
                  </a:cubicBezTo>
                  <a:cubicBezTo>
                    <a:pt x="52" y="34"/>
                    <a:pt x="48" y="36"/>
                    <a:pt x="44" y="36"/>
                  </a:cubicBezTo>
                  <a:cubicBezTo>
                    <a:pt x="20" y="36"/>
                    <a:pt x="20" y="36"/>
                    <a:pt x="20" y="36"/>
                  </a:cubicBezTo>
                  <a:lnTo>
                    <a:pt x="20" y="16"/>
                  </a:lnTo>
                  <a:close/>
                  <a:moveTo>
                    <a:pt x="44" y="73"/>
                  </a:moveTo>
                  <a:cubicBezTo>
                    <a:pt x="44" y="73"/>
                    <a:pt x="43" y="73"/>
                    <a:pt x="43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9"/>
                    <a:pt x="55" y="49"/>
                    <a:pt x="55" y="62"/>
                  </a:cubicBezTo>
                  <a:cubicBezTo>
                    <a:pt x="55" y="72"/>
                    <a:pt x="48" y="73"/>
                    <a:pt x="44" y="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6" name="Freeform 34"/>
            <p:cNvSpPr>
              <a:spLocks noEditPoints="1"/>
            </p:cNvSpPr>
            <p:nvPr/>
          </p:nvSpPr>
          <p:spPr bwMode="auto">
            <a:xfrm>
              <a:off x="4227513" y="3808413"/>
              <a:ext cx="301625" cy="288925"/>
            </a:xfrm>
            <a:custGeom>
              <a:avLst/>
              <a:gdLst>
                <a:gd name="T0" fmla="*/ 36 w 72"/>
                <a:gd name="T1" fmla="*/ 0 h 69"/>
                <a:gd name="T2" fmla="*/ 2 w 72"/>
                <a:gd name="T3" fmla="*/ 34 h 69"/>
                <a:gd name="T4" fmla="*/ 36 w 72"/>
                <a:gd name="T5" fmla="*/ 68 h 69"/>
                <a:gd name="T6" fmla="*/ 66 w 72"/>
                <a:gd name="T7" fmla="*/ 44 h 69"/>
                <a:gd name="T8" fmla="*/ 51 w 72"/>
                <a:gd name="T9" fmla="*/ 44 h 69"/>
                <a:gd name="T10" fmla="*/ 37 w 72"/>
                <a:gd name="T11" fmla="*/ 54 h 69"/>
                <a:gd name="T12" fmla="*/ 21 w 72"/>
                <a:gd name="T13" fmla="*/ 38 h 69"/>
                <a:gd name="T14" fmla="*/ 67 w 72"/>
                <a:gd name="T15" fmla="*/ 38 h 69"/>
                <a:gd name="T16" fmla="*/ 36 w 72"/>
                <a:gd name="T17" fmla="*/ 0 h 69"/>
                <a:gd name="T18" fmla="*/ 21 w 72"/>
                <a:gd name="T19" fmla="*/ 26 h 69"/>
                <a:gd name="T20" fmla="*/ 37 w 72"/>
                <a:gd name="T21" fmla="*/ 13 h 69"/>
                <a:gd name="T22" fmla="*/ 50 w 72"/>
                <a:gd name="T23" fmla="*/ 26 h 69"/>
                <a:gd name="T24" fmla="*/ 21 w 72"/>
                <a:gd name="T25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9">
                  <a:moveTo>
                    <a:pt x="36" y="0"/>
                  </a:moveTo>
                  <a:cubicBezTo>
                    <a:pt x="2" y="0"/>
                    <a:pt x="2" y="34"/>
                    <a:pt x="2" y="34"/>
                  </a:cubicBezTo>
                  <a:cubicBezTo>
                    <a:pt x="2" y="34"/>
                    <a:pt x="0" y="68"/>
                    <a:pt x="36" y="68"/>
                  </a:cubicBezTo>
                  <a:cubicBezTo>
                    <a:pt x="36" y="68"/>
                    <a:pt x="66" y="69"/>
                    <a:pt x="66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54"/>
                    <a:pt x="37" y="54"/>
                  </a:cubicBezTo>
                  <a:cubicBezTo>
                    <a:pt x="37" y="54"/>
                    <a:pt x="21" y="55"/>
                    <a:pt x="21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72" y="0"/>
                    <a:pt x="36" y="0"/>
                  </a:cubicBezTo>
                  <a:close/>
                  <a:moveTo>
                    <a:pt x="21" y="26"/>
                  </a:moveTo>
                  <a:cubicBezTo>
                    <a:pt x="21" y="26"/>
                    <a:pt x="23" y="13"/>
                    <a:pt x="37" y="13"/>
                  </a:cubicBezTo>
                  <a:cubicBezTo>
                    <a:pt x="50" y="13"/>
                    <a:pt x="50" y="26"/>
                    <a:pt x="50" y="26"/>
                  </a:cubicBezTo>
                  <a:lnTo>
                    <a:pt x="21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7" name="Rectangle 35"/>
            <p:cNvSpPr>
              <a:spLocks noChangeArrowheads="1"/>
            </p:cNvSpPr>
            <p:nvPr/>
          </p:nvSpPr>
          <p:spPr bwMode="auto">
            <a:xfrm>
              <a:off x="4298951" y="3736975"/>
              <a:ext cx="155575" cy="412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sp>
        <p:nvSpPr>
          <p:cNvPr id="28" name="Freeform 37"/>
          <p:cNvSpPr/>
          <p:nvPr/>
        </p:nvSpPr>
        <p:spPr bwMode="auto">
          <a:xfrm>
            <a:off x="9329393" y="2449050"/>
            <a:ext cx="837046" cy="806608"/>
          </a:xfrm>
          <a:custGeom>
            <a:avLst/>
            <a:gdLst>
              <a:gd name="T0" fmla="*/ 0 w 208"/>
              <a:gd name="T1" fmla="*/ 68 h 201"/>
              <a:gd name="T2" fmla="*/ 8 w 208"/>
              <a:gd name="T3" fmla="*/ 78 h 201"/>
              <a:gd name="T4" fmla="*/ 31 w 208"/>
              <a:gd name="T5" fmla="*/ 72 h 201"/>
              <a:gd name="T6" fmla="*/ 64 w 208"/>
              <a:gd name="T7" fmla="*/ 172 h 201"/>
              <a:gd name="T8" fmla="*/ 106 w 208"/>
              <a:gd name="T9" fmla="*/ 189 h 201"/>
              <a:gd name="T10" fmla="*/ 197 w 208"/>
              <a:gd name="T11" fmla="*/ 62 h 201"/>
              <a:gd name="T12" fmla="*/ 114 w 208"/>
              <a:gd name="T13" fmla="*/ 67 h 201"/>
              <a:gd name="T14" fmla="*/ 137 w 208"/>
              <a:gd name="T15" fmla="*/ 94 h 201"/>
              <a:gd name="T16" fmla="*/ 109 w 208"/>
              <a:gd name="T17" fmla="*/ 130 h 201"/>
              <a:gd name="T18" fmla="*/ 93 w 208"/>
              <a:gd name="T19" fmla="*/ 90 h 201"/>
              <a:gd name="T20" fmla="*/ 60 w 208"/>
              <a:gd name="T21" fmla="*/ 22 h 201"/>
              <a:gd name="T22" fmla="*/ 0 w 208"/>
              <a:gd name="T23" fmla="*/ 68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8" h="201">
                <a:moveTo>
                  <a:pt x="0" y="68"/>
                </a:moveTo>
                <a:cubicBezTo>
                  <a:pt x="8" y="78"/>
                  <a:pt x="8" y="78"/>
                  <a:pt x="8" y="78"/>
                </a:cubicBezTo>
                <a:cubicBezTo>
                  <a:pt x="8" y="78"/>
                  <a:pt x="25" y="65"/>
                  <a:pt x="31" y="72"/>
                </a:cubicBezTo>
                <a:cubicBezTo>
                  <a:pt x="36" y="78"/>
                  <a:pt x="57" y="157"/>
                  <a:pt x="64" y="172"/>
                </a:cubicBezTo>
                <a:cubicBezTo>
                  <a:pt x="70" y="184"/>
                  <a:pt x="87" y="201"/>
                  <a:pt x="106" y="189"/>
                </a:cubicBezTo>
                <a:cubicBezTo>
                  <a:pt x="125" y="177"/>
                  <a:pt x="186" y="124"/>
                  <a:pt x="197" y="62"/>
                </a:cubicBezTo>
                <a:cubicBezTo>
                  <a:pt x="208" y="0"/>
                  <a:pt x="123" y="13"/>
                  <a:pt x="114" y="67"/>
                </a:cubicBezTo>
                <a:cubicBezTo>
                  <a:pt x="137" y="54"/>
                  <a:pt x="149" y="73"/>
                  <a:pt x="137" y="94"/>
                </a:cubicBezTo>
                <a:cubicBezTo>
                  <a:pt x="126" y="116"/>
                  <a:pt x="115" y="130"/>
                  <a:pt x="109" y="130"/>
                </a:cubicBezTo>
                <a:cubicBezTo>
                  <a:pt x="104" y="130"/>
                  <a:pt x="100" y="116"/>
                  <a:pt x="93" y="90"/>
                </a:cubicBezTo>
                <a:cubicBezTo>
                  <a:pt x="87" y="64"/>
                  <a:pt x="87" y="17"/>
                  <a:pt x="60" y="22"/>
                </a:cubicBezTo>
                <a:cubicBezTo>
                  <a:pt x="34" y="27"/>
                  <a:pt x="0" y="68"/>
                  <a:pt x="0" y="68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grpSp>
        <p:nvGrpSpPr>
          <p:cNvPr id="29" name="Group 38"/>
          <p:cNvGrpSpPr/>
          <p:nvPr/>
        </p:nvGrpSpPr>
        <p:grpSpPr>
          <a:xfrm>
            <a:off x="7407230" y="1217830"/>
            <a:ext cx="905533" cy="905531"/>
            <a:chOff x="1157288" y="1111250"/>
            <a:chExt cx="944563" cy="944562"/>
          </a:xfrm>
          <a:solidFill>
            <a:srgbClr val="247484"/>
          </a:solidFill>
        </p:grpSpPr>
        <p:sp>
          <p:nvSpPr>
            <p:cNvPr id="30" name="Freeform 45"/>
            <p:cNvSpPr/>
            <p:nvPr/>
          </p:nvSpPr>
          <p:spPr bwMode="auto">
            <a:xfrm>
              <a:off x="1463676" y="1111250"/>
              <a:ext cx="360363" cy="357187"/>
            </a:xfrm>
            <a:custGeom>
              <a:avLst/>
              <a:gdLst>
                <a:gd name="T0" fmla="*/ 86 w 86"/>
                <a:gd name="T1" fmla="*/ 10 h 85"/>
                <a:gd name="T2" fmla="*/ 40 w 86"/>
                <a:gd name="T3" fmla="*/ 0 h 85"/>
                <a:gd name="T4" fmla="*/ 0 w 86"/>
                <a:gd name="T5" fmla="*/ 8 h 85"/>
                <a:gd name="T6" fmla="*/ 86 w 86"/>
                <a:gd name="T7" fmla="*/ 85 h 85"/>
                <a:gd name="T8" fmla="*/ 86 w 86"/>
                <a:gd name="T9" fmla="*/ 1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10"/>
                  </a:moveTo>
                  <a:cubicBezTo>
                    <a:pt x="71" y="4"/>
                    <a:pt x="56" y="0"/>
                    <a:pt x="40" y="0"/>
                  </a:cubicBezTo>
                  <a:cubicBezTo>
                    <a:pt x="26" y="0"/>
                    <a:pt x="13" y="3"/>
                    <a:pt x="0" y="8"/>
                  </a:cubicBezTo>
                  <a:cubicBezTo>
                    <a:pt x="3" y="10"/>
                    <a:pt x="82" y="82"/>
                    <a:pt x="86" y="85"/>
                  </a:cubicBezTo>
                  <a:cubicBezTo>
                    <a:pt x="86" y="80"/>
                    <a:pt x="86" y="12"/>
                    <a:pt x="86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1" name="Freeform 46"/>
            <p:cNvSpPr/>
            <p:nvPr/>
          </p:nvSpPr>
          <p:spPr bwMode="auto">
            <a:xfrm>
              <a:off x="1190626" y="1581150"/>
              <a:ext cx="196850" cy="406400"/>
            </a:xfrm>
            <a:custGeom>
              <a:avLst/>
              <a:gdLst>
                <a:gd name="T0" fmla="*/ 47 w 47"/>
                <a:gd name="T1" fmla="*/ 97 h 97"/>
                <a:gd name="T2" fmla="*/ 47 w 47"/>
                <a:gd name="T3" fmla="*/ 0 h 97"/>
                <a:gd name="T4" fmla="*/ 0 w 47"/>
                <a:gd name="T5" fmla="*/ 42 h 97"/>
                <a:gd name="T6" fmla="*/ 47 w 47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97">
                  <a:moveTo>
                    <a:pt x="47" y="97"/>
                  </a:moveTo>
                  <a:cubicBezTo>
                    <a:pt x="47" y="92"/>
                    <a:pt x="47" y="5"/>
                    <a:pt x="47" y="0"/>
                  </a:cubicBezTo>
                  <a:cubicBezTo>
                    <a:pt x="43" y="3"/>
                    <a:pt x="2" y="41"/>
                    <a:pt x="0" y="42"/>
                  </a:cubicBezTo>
                  <a:cubicBezTo>
                    <a:pt x="9" y="65"/>
                    <a:pt x="26" y="84"/>
                    <a:pt x="47" y="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2" name="Freeform 47"/>
            <p:cNvSpPr/>
            <p:nvPr/>
          </p:nvSpPr>
          <p:spPr bwMode="auto">
            <a:xfrm>
              <a:off x="1157288" y="1166813"/>
              <a:ext cx="436563" cy="539750"/>
            </a:xfrm>
            <a:custGeom>
              <a:avLst/>
              <a:gdLst>
                <a:gd name="T0" fmla="*/ 0 w 104"/>
                <a:gd name="T1" fmla="*/ 100 h 129"/>
                <a:gd name="T2" fmla="*/ 4 w 104"/>
                <a:gd name="T3" fmla="*/ 129 h 129"/>
                <a:gd name="T4" fmla="*/ 104 w 104"/>
                <a:gd name="T5" fmla="*/ 38 h 129"/>
                <a:gd name="T6" fmla="*/ 61 w 104"/>
                <a:gd name="T7" fmla="*/ 0 h 129"/>
                <a:gd name="T8" fmla="*/ 0 w 104"/>
                <a:gd name="T9" fmla="*/ 10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29">
                  <a:moveTo>
                    <a:pt x="0" y="100"/>
                  </a:moveTo>
                  <a:cubicBezTo>
                    <a:pt x="0" y="109"/>
                    <a:pt x="2" y="119"/>
                    <a:pt x="4" y="129"/>
                  </a:cubicBezTo>
                  <a:cubicBezTo>
                    <a:pt x="7" y="126"/>
                    <a:pt x="102" y="40"/>
                    <a:pt x="104" y="38"/>
                  </a:cubicBezTo>
                  <a:cubicBezTo>
                    <a:pt x="102" y="37"/>
                    <a:pt x="63" y="1"/>
                    <a:pt x="61" y="0"/>
                  </a:cubicBezTo>
                  <a:cubicBezTo>
                    <a:pt x="24" y="19"/>
                    <a:pt x="0" y="57"/>
                    <a:pt x="0" y="1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3" name="Freeform 48"/>
            <p:cNvSpPr/>
            <p:nvPr/>
          </p:nvSpPr>
          <p:spPr bwMode="auto">
            <a:xfrm>
              <a:off x="1438276" y="1790700"/>
              <a:ext cx="615950" cy="265112"/>
            </a:xfrm>
            <a:custGeom>
              <a:avLst/>
              <a:gdLst>
                <a:gd name="T0" fmla="*/ 0 w 147"/>
                <a:gd name="T1" fmla="*/ 0 h 63"/>
                <a:gd name="T2" fmla="*/ 0 w 147"/>
                <a:gd name="T3" fmla="*/ 53 h 63"/>
                <a:gd name="T4" fmla="*/ 35 w 147"/>
                <a:gd name="T5" fmla="*/ 63 h 63"/>
                <a:gd name="T6" fmla="*/ 56 w 147"/>
                <a:gd name="T7" fmla="*/ 63 h 63"/>
                <a:gd name="T8" fmla="*/ 147 w 147"/>
                <a:gd name="T9" fmla="*/ 0 h 63"/>
                <a:gd name="T10" fmla="*/ 0 w 147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63">
                  <a:moveTo>
                    <a:pt x="0" y="0"/>
                  </a:moveTo>
                  <a:cubicBezTo>
                    <a:pt x="0" y="2"/>
                    <a:pt x="0" y="52"/>
                    <a:pt x="0" y="53"/>
                  </a:cubicBezTo>
                  <a:cubicBezTo>
                    <a:pt x="11" y="58"/>
                    <a:pt x="23" y="62"/>
                    <a:pt x="35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95" y="59"/>
                    <a:pt x="129" y="35"/>
                    <a:pt x="147" y="0"/>
                  </a:cubicBezTo>
                  <a:cubicBezTo>
                    <a:pt x="14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4" name="Freeform 49"/>
            <p:cNvSpPr/>
            <p:nvPr/>
          </p:nvSpPr>
          <p:spPr bwMode="auto">
            <a:xfrm>
              <a:off x="1874838" y="1182688"/>
              <a:ext cx="227013" cy="558800"/>
            </a:xfrm>
            <a:custGeom>
              <a:avLst/>
              <a:gdLst>
                <a:gd name="T0" fmla="*/ 0 w 54"/>
                <a:gd name="T1" fmla="*/ 0 h 133"/>
                <a:gd name="T2" fmla="*/ 0 w 54"/>
                <a:gd name="T3" fmla="*/ 133 h 133"/>
                <a:gd name="T4" fmla="*/ 48 w 54"/>
                <a:gd name="T5" fmla="*/ 133 h 133"/>
                <a:gd name="T6" fmla="*/ 54 w 54"/>
                <a:gd name="T7" fmla="*/ 96 h 133"/>
                <a:gd name="T8" fmla="*/ 0 w 54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33">
                  <a:moveTo>
                    <a:pt x="0" y="0"/>
                  </a:moveTo>
                  <a:cubicBezTo>
                    <a:pt x="0" y="4"/>
                    <a:pt x="0" y="130"/>
                    <a:pt x="0" y="133"/>
                  </a:cubicBezTo>
                  <a:cubicBezTo>
                    <a:pt x="2" y="133"/>
                    <a:pt x="46" y="133"/>
                    <a:pt x="48" y="133"/>
                  </a:cubicBezTo>
                  <a:cubicBezTo>
                    <a:pt x="52" y="121"/>
                    <a:pt x="54" y="108"/>
                    <a:pt x="54" y="96"/>
                  </a:cubicBezTo>
                  <a:cubicBezTo>
                    <a:pt x="54" y="57"/>
                    <a:pt x="33" y="2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sp>
        <p:nvSpPr>
          <p:cNvPr id="35" name="Freeform 5"/>
          <p:cNvSpPr>
            <a:spLocks noEditPoints="1"/>
          </p:cNvSpPr>
          <p:nvPr/>
        </p:nvSpPr>
        <p:spPr bwMode="auto">
          <a:xfrm>
            <a:off x="10881732" y="2427743"/>
            <a:ext cx="703118" cy="700075"/>
          </a:xfrm>
          <a:custGeom>
            <a:avLst/>
            <a:gdLst>
              <a:gd name="T0" fmla="*/ 168 w 175"/>
              <a:gd name="T1" fmla="*/ 53 h 174"/>
              <a:gd name="T2" fmla="*/ 149 w 175"/>
              <a:gd name="T3" fmla="*/ 25 h 174"/>
              <a:gd name="T4" fmla="*/ 121 w 175"/>
              <a:gd name="T5" fmla="*/ 6 h 174"/>
              <a:gd name="T6" fmla="*/ 87 w 175"/>
              <a:gd name="T7" fmla="*/ 0 h 174"/>
              <a:gd name="T8" fmla="*/ 53 w 175"/>
              <a:gd name="T9" fmla="*/ 6 h 174"/>
              <a:gd name="T10" fmla="*/ 26 w 175"/>
              <a:gd name="T11" fmla="*/ 25 h 174"/>
              <a:gd name="T12" fmla="*/ 7 w 175"/>
              <a:gd name="T13" fmla="*/ 53 h 174"/>
              <a:gd name="T14" fmla="*/ 0 w 175"/>
              <a:gd name="T15" fmla="*/ 87 h 174"/>
              <a:gd name="T16" fmla="*/ 7 w 175"/>
              <a:gd name="T17" fmla="*/ 121 h 174"/>
              <a:gd name="T18" fmla="*/ 26 w 175"/>
              <a:gd name="T19" fmla="*/ 149 h 174"/>
              <a:gd name="T20" fmla="*/ 53 w 175"/>
              <a:gd name="T21" fmla="*/ 167 h 174"/>
              <a:gd name="T22" fmla="*/ 87 w 175"/>
              <a:gd name="T23" fmla="*/ 174 h 174"/>
              <a:gd name="T24" fmla="*/ 121 w 175"/>
              <a:gd name="T25" fmla="*/ 167 h 174"/>
              <a:gd name="T26" fmla="*/ 149 w 175"/>
              <a:gd name="T27" fmla="*/ 149 h 174"/>
              <a:gd name="T28" fmla="*/ 168 w 175"/>
              <a:gd name="T29" fmla="*/ 121 h 174"/>
              <a:gd name="T30" fmla="*/ 175 w 175"/>
              <a:gd name="T31" fmla="*/ 87 h 174"/>
              <a:gd name="T32" fmla="*/ 162 w 175"/>
              <a:gd name="T33" fmla="*/ 86 h 174"/>
              <a:gd name="T34" fmla="*/ 108 w 175"/>
              <a:gd name="T35" fmla="*/ 80 h 174"/>
              <a:gd name="T36" fmla="*/ 145 w 175"/>
              <a:gd name="T37" fmla="*/ 40 h 174"/>
              <a:gd name="T38" fmla="*/ 137 w 175"/>
              <a:gd name="T39" fmla="*/ 31 h 174"/>
              <a:gd name="T40" fmla="*/ 70 w 175"/>
              <a:gd name="T41" fmla="*/ 14 h 174"/>
              <a:gd name="T42" fmla="*/ 137 w 175"/>
              <a:gd name="T43" fmla="*/ 31 h 174"/>
              <a:gd name="T44" fmla="*/ 70 w 175"/>
              <a:gd name="T45" fmla="*/ 14 h 174"/>
              <a:gd name="T46" fmla="*/ 70 w 175"/>
              <a:gd name="T47" fmla="*/ 14 h 174"/>
              <a:gd name="T48" fmla="*/ 83 w 175"/>
              <a:gd name="T49" fmla="*/ 62 h 174"/>
              <a:gd name="T50" fmla="*/ 56 w 175"/>
              <a:gd name="T51" fmla="*/ 19 h 174"/>
              <a:gd name="T52" fmla="*/ 13 w 175"/>
              <a:gd name="T53" fmla="*/ 85 h 174"/>
              <a:gd name="T54" fmla="*/ 96 w 175"/>
              <a:gd name="T55" fmla="*/ 87 h 174"/>
              <a:gd name="T56" fmla="*/ 32 w 175"/>
              <a:gd name="T57" fmla="*/ 137 h 174"/>
              <a:gd name="T58" fmla="*/ 13 w 175"/>
              <a:gd name="T59" fmla="*/ 87 h 174"/>
              <a:gd name="T60" fmla="*/ 40 w 175"/>
              <a:gd name="T61" fmla="*/ 144 h 174"/>
              <a:gd name="T62" fmla="*/ 100 w 175"/>
              <a:gd name="T63" fmla="*/ 99 h 174"/>
              <a:gd name="T64" fmla="*/ 117 w 175"/>
              <a:gd name="T65" fmla="*/ 156 h 174"/>
              <a:gd name="T66" fmla="*/ 129 w 175"/>
              <a:gd name="T67" fmla="*/ 149 h 174"/>
              <a:gd name="T68" fmla="*/ 161 w 175"/>
              <a:gd name="T69" fmla="*/ 9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5" h="174">
                <a:moveTo>
                  <a:pt x="173" y="69"/>
                </a:moveTo>
                <a:cubicBezTo>
                  <a:pt x="172" y="64"/>
                  <a:pt x="170" y="58"/>
                  <a:pt x="168" y="53"/>
                </a:cubicBezTo>
                <a:cubicBezTo>
                  <a:pt x="166" y="48"/>
                  <a:pt x="163" y="43"/>
                  <a:pt x="160" y="38"/>
                </a:cubicBezTo>
                <a:cubicBezTo>
                  <a:pt x="157" y="33"/>
                  <a:pt x="153" y="29"/>
                  <a:pt x="149" y="25"/>
                </a:cubicBezTo>
                <a:cubicBezTo>
                  <a:pt x="145" y="21"/>
                  <a:pt x="141" y="18"/>
                  <a:pt x="136" y="14"/>
                </a:cubicBezTo>
                <a:cubicBezTo>
                  <a:pt x="132" y="11"/>
                  <a:pt x="127" y="9"/>
                  <a:pt x="121" y="6"/>
                </a:cubicBezTo>
                <a:cubicBezTo>
                  <a:pt x="116" y="4"/>
                  <a:pt x="111" y="2"/>
                  <a:pt x="105" y="1"/>
                </a:cubicBezTo>
                <a:cubicBezTo>
                  <a:pt x="99" y="0"/>
                  <a:pt x="93" y="0"/>
                  <a:pt x="87" y="0"/>
                </a:cubicBezTo>
                <a:cubicBezTo>
                  <a:pt x="82" y="0"/>
                  <a:pt x="76" y="0"/>
                  <a:pt x="70" y="1"/>
                </a:cubicBezTo>
                <a:cubicBezTo>
                  <a:pt x="64" y="2"/>
                  <a:pt x="59" y="4"/>
                  <a:pt x="53" y="6"/>
                </a:cubicBezTo>
                <a:cubicBezTo>
                  <a:pt x="48" y="9"/>
                  <a:pt x="43" y="11"/>
                  <a:pt x="39" y="14"/>
                </a:cubicBezTo>
                <a:cubicBezTo>
                  <a:pt x="34" y="18"/>
                  <a:pt x="30" y="21"/>
                  <a:pt x="26" y="25"/>
                </a:cubicBezTo>
                <a:cubicBezTo>
                  <a:pt x="22" y="29"/>
                  <a:pt x="18" y="33"/>
                  <a:pt x="15" y="38"/>
                </a:cubicBezTo>
                <a:cubicBezTo>
                  <a:pt x="12" y="43"/>
                  <a:pt x="9" y="48"/>
                  <a:pt x="7" y="53"/>
                </a:cubicBezTo>
                <a:cubicBezTo>
                  <a:pt x="5" y="58"/>
                  <a:pt x="3" y="64"/>
                  <a:pt x="2" y="69"/>
                </a:cubicBezTo>
                <a:cubicBezTo>
                  <a:pt x="1" y="75"/>
                  <a:pt x="0" y="81"/>
                  <a:pt x="0" y="87"/>
                </a:cubicBezTo>
                <a:cubicBezTo>
                  <a:pt x="0" y="93"/>
                  <a:pt x="1" y="99"/>
                  <a:pt x="2" y="105"/>
                </a:cubicBezTo>
                <a:cubicBezTo>
                  <a:pt x="3" y="110"/>
                  <a:pt x="5" y="116"/>
                  <a:pt x="7" y="121"/>
                </a:cubicBezTo>
                <a:cubicBezTo>
                  <a:pt x="9" y="126"/>
                  <a:pt x="12" y="131"/>
                  <a:pt x="15" y="136"/>
                </a:cubicBezTo>
                <a:cubicBezTo>
                  <a:pt x="18" y="140"/>
                  <a:pt x="22" y="145"/>
                  <a:pt x="26" y="149"/>
                </a:cubicBezTo>
                <a:cubicBezTo>
                  <a:pt x="30" y="153"/>
                  <a:pt x="34" y="156"/>
                  <a:pt x="39" y="159"/>
                </a:cubicBezTo>
                <a:cubicBezTo>
                  <a:pt x="43" y="163"/>
                  <a:pt x="48" y="165"/>
                  <a:pt x="53" y="167"/>
                </a:cubicBezTo>
                <a:cubicBezTo>
                  <a:pt x="59" y="170"/>
                  <a:pt x="64" y="171"/>
                  <a:pt x="70" y="173"/>
                </a:cubicBezTo>
                <a:cubicBezTo>
                  <a:pt x="76" y="174"/>
                  <a:pt x="82" y="174"/>
                  <a:pt x="87" y="174"/>
                </a:cubicBezTo>
                <a:cubicBezTo>
                  <a:pt x="93" y="174"/>
                  <a:pt x="99" y="174"/>
                  <a:pt x="105" y="173"/>
                </a:cubicBezTo>
                <a:cubicBezTo>
                  <a:pt x="111" y="171"/>
                  <a:pt x="116" y="170"/>
                  <a:pt x="121" y="167"/>
                </a:cubicBezTo>
                <a:cubicBezTo>
                  <a:pt x="127" y="165"/>
                  <a:pt x="132" y="163"/>
                  <a:pt x="136" y="159"/>
                </a:cubicBezTo>
                <a:cubicBezTo>
                  <a:pt x="141" y="156"/>
                  <a:pt x="145" y="153"/>
                  <a:pt x="149" y="149"/>
                </a:cubicBezTo>
                <a:cubicBezTo>
                  <a:pt x="153" y="145"/>
                  <a:pt x="157" y="140"/>
                  <a:pt x="160" y="136"/>
                </a:cubicBezTo>
                <a:cubicBezTo>
                  <a:pt x="163" y="131"/>
                  <a:pt x="166" y="126"/>
                  <a:pt x="168" y="121"/>
                </a:cubicBezTo>
                <a:cubicBezTo>
                  <a:pt x="170" y="116"/>
                  <a:pt x="172" y="110"/>
                  <a:pt x="173" y="105"/>
                </a:cubicBezTo>
                <a:cubicBezTo>
                  <a:pt x="174" y="99"/>
                  <a:pt x="175" y="93"/>
                  <a:pt x="175" y="87"/>
                </a:cubicBezTo>
                <a:cubicBezTo>
                  <a:pt x="175" y="81"/>
                  <a:pt x="174" y="75"/>
                  <a:pt x="173" y="69"/>
                </a:cubicBezTo>
                <a:close/>
                <a:moveTo>
                  <a:pt x="162" y="86"/>
                </a:moveTo>
                <a:cubicBezTo>
                  <a:pt x="161" y="86"/>
                  <a:pt x="136" y="81"/>
                  <a:pt x="110" y="84"/>
                </a:cubicBezTo>
                <a:cubicBezTo>
                  <a:pt x="110" y="82"/>
                  <a:pt x="109" y="81"/>
                  <a:pt x="108" y="80"/>
                </a:cubicBezTo>
                <a:cubicBezTo>
                  <a:pt x="107" y="76"/>
                  <a:pt x="105" y="73"/>
                  <a:pt x="104" y="69"/>
                </a:cubicBezTo>
                <a:cubicBezTo>
                  <a:pt x="133" y="57"/>
                  <a:pt x="145" y="40"/>
                  <a:pt x="145" y="40"/>
                </a:cubicBezTo>
                <a:cubicBezTo>
                  <a:pt x="156" y="52"/>
                  <a:pt x="162" y="68"/>
                  <a:pt x="162" y="86"/>
                </a:cubicBezTo>
                <a:close/>
                <a:moveTo>
                  <a:pt x="137" y="31"/>
                </a:moveTo>
                <a:cubicBezTo>
                  <a:pt x="137" y="31"/>
                  <a:pt x="126" y="47"/>
                  <a:pt x="98" y="58"/>
                </a:cubicBezTo>
                <a:cubicBezTo>
                  <a:pt x="85" y="35"/>
                  <a:pt x="71" y="16"/>
                  <a:pt x="70" y="14"/>
                </a:cubicBezTo>
                <a:cubicBezTo>
                  <a:pt x="76" y="13"/>
                  <a:pt x="81" y="12"/>
                  <a:pt x="87" y="12"/>
                </a:cubicBezTo>
                <a:cubicBezTo>
                  <a:pt x="106" y="12"/>
                  <a:pt x="124" y="19"/>
                  <a:pt x="137" y="31"/>
                </a:cubicBezTo>
                <a:close/>
                <a:moveTo>
                  <a:pt x="70" y="14"/>
                </a:moveTo>
                <a:cubicBezTo>
                  <a:pt x="70" y="14"/>
                  <a:pt x="70" y="14"/>
                  <a:pt x="70" y="14"/>
                </a:cubicBezTo>
                <a:cubicBezTo>
                  <a:pt x="70" y="14"/>
                  <a:pt x="69" y="15"/>
                  <a:pt x="69" y="15"/>
                </a:cubicBezTo>
                <a:cubicBezTo>
                  <a:pt x="69" y="15"/>
                  <a:pt x="70" y="15"/>
                  <a:pt x="70" y="14"/>
                </a:cubicBezTo>
                <a:close/>
                <a:moveTo>
                  <a:pt x="56" y="19"/>
                </a:moveTo>
                <a:cubicBezTo>
                  <a:pt x="57" y="21"/>
                  <a:pt x="70" y="39"/>
                  <a:pt x="83" y="62"/>
                </a:cubicBezTo>
                <a:cubicBezTo>
                  <a:pt x="47" y="72"/>
                  <a:pt x="16" y="72"/>
                  <a:pt x="14" y="72"/>
                </a:cubicBezTo>
                <a:cubicBezTo>
                  <a:pt x="19" y="48"/>
                  <a:pt x="35" y="29"/>
                  <a:pt x="56" y="19"/>
                </a:cubicBezTo>
                <a:close/>
                <a:moveTo>
                  <a:pt x="13" y="87"/>
                </a:moveTo>
                <a:cubicBezTo>
                  <a:pt x="13" y="86"/>
                  <a:pt x="13" y="85"/>
                  <a:pt x="13" y="85"/>
                </a:cubicBezTo>
                <a:cubicBezTo>
                  <a:pt x="14" y="85"/>
                  <a:pt x="51" y="85"/>
                  <a:pt x="90" y="74"/>
                </a:cubicBezTo>
                <a:cubicBezTo>
                  <a:pt x="92" y="78"/>
                  <a:pt x="94" y="82"/>
                  <a:pt x="96" y="87"/>
                </a:cubicBezTo>
                <a:cubicBezTo>
                  <a:pt x="95" y="87"/>
                  <a:pt x="94" y="87"/>
                  <a:pt x="93" y="88"/>
                </a:cubicBezTo>
                <a:cubicBezTo>
                  <a:pt x="52" y="101"/>
                  <a:pt x="32" y="137"/>
                  <a:pt x="32" y="137"/>
                </a:cubicBezTo>
                <a:cubicBezTo>
                  <a:pt x="32" y="137"/>
                  <a:pt x="32" y="137"/>
                  <a:pt x="32" y="137"/>
                </a:cubicBezTo>
                <a:cubicBezTo>
                  <a:pt x="20" y="124"/>
                  <a:pt x="13" y="106"/>
                  <a:pt x="13" y="87"/>
                </a:cubicBezTo>
                <a:close/>
                <a:moveTo>
                  <a:pt x="87" y="162"/>
                </a:moveTo>
                <a:cubicBezTo>
                  <a:pt x="69" y="162"/>
                  <a:pt x="53" y="155"/>
                  <a:pt x="40" y="144"/>
                </a:cubicBezTo>
                <a:cubicBezTo>
                  <a:pt x="41" y="145"/>
                  <a:pt x="42" y="146"/>
                  <a:pt x="42" y="146"/>
                </a:cubicBezTo>
                <a:cubicBezTo>
                  <a:pt x="42" y="146"/>
                  <a:pt x="56" y="115"/>
                  <a:pt x="100" y="99"/>
                </a:cubicBezTo>
                <a:cubicBezTo>
                  <a:pt x="100" y="99"/>
                  <a:pt x="100" y="99"/>
                  <a:pt x="101" y="99"/>
                </a:cubicBezTo>
                <a:cubicBezTo>
                  <a:pt x="111" y="126"/>
                  <a:pt x="115" y="149"/>
                  <a:pt x="117" y="156"/>
                </a:cubicBezTo>
                <a:cubicBezTo>
                  <a:pt x="108" y="159"/>
                  <a:pt x="98" y="162"/>
                  <a:pt x="87" y="162"/>
                </a:cubicBezTo>
                <a:close/>
                <a:moveTo>
                  <a:pt x="129" y="149"/>
                </a:moveTo>
                <a:cubicBezTo>
                  <a:pt x="128" y="144"/>
                  <a:pt x="124" y="122"/>
                  <a:pt x="115" y="96"/>
                </a:cubicBezTo>
                <a:cubicBezTo>
                  <a:pt x="139" y="92"/>
                  <a:pt x="160" y="98"/>
                  <a:pt x="161" y="99"/>
                </a:cubicBezTo>
                <a:cubicBezTo>
                  <a:pt x="158" y="120"/>
                  <a:pt x="146" y="138"/>
                  <a:pt x="129" y="149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36" name="Freeform 21"/>
          <p:cNvSpPr/>
          <p:nvPr/>
        </p:nvSpPr>
        <p:spPr bwMode="auto">
          <a:xfrm>
            <a:off x="10708235" y="3228263"/>
            <a:ext cx="917708" cy="913141"/>
          </a:xfrm>
          <a:custGeom>
            <a:avLst/>
            <a:gdLst>
              <a:gd name="T0" fmla="*/ 114 w 228"/>
              <a:gd name="T1" fmla="*/ 0 h 227"/>
              <a:gd name="T2" fmla="*/ 0 w 228"/>
              <a:gd name="T3" fmla="*/ 114 h 227"/>
              <a:gd name="T4" fmla="*/ 68 w 228"/>
              <a:gd name="T5" fmla="*/ 218 h 227"/>
              <a:gd name="T6" fmla="*/ 70 w 228"/>
              <a:gd name="T7" fmla="*/ 192 h 227"/>
              <a:gd name="T8" fmla="*/ 85 w 228"/>
              <a:gd name="T9" fmla="*/ 130 h 227"/>
              <a:gd name="T10" fmla="*/ 81 w 228"/>
              <a:gd name="T11" fmla="*/ 112 h 227"/>
              <a:gd name="T12" fmla="*/ 103 w 228"/>
              <a:gd name="T13" fmla="*/ 82 h 227"/>
              <a:gd name="T14" fmla="*/ 119 w 228"/>
              <a:gd name="T15" fmla="*/ 99 h 227"/>
              <a:gd name="T16" fmla="*/ 109 w 228"/>
              <a:gd name="T17" fmla="*/ 140 h 227"/>
              <a:gd name="T18" fmla="*/ 127 w 228"/>
              <a:gd name="T19" fmla="*/ 162 h 227"/>
              <a:gd name="T20" fmla="*/ 163 w 228"/>
              <a:gd name="T21" fmla="*/ 101 h 227"/>
              <a:gd name="T22" fmla="*/ 115 w 228"/>
              <a:gd name="T23" fmla="*/ 57 h 227"/>
              <a:gd name="T24" fmla="*/ 59 w 228"/>
              <a:gd name="T25" fmla="*/ 112 h 227"/>
              <a:gd name="T26" fmla="*/ 67 w 228"/>
              <a:gd name="T27" fmla="*/ 134 h 227"/>
              <a:gd name="T28" fmla="*/ 68 w 228"/>
              <a:gd name="T29" fmla="*/ 141 h 227"/>
              <a:gd name="T30" fmla="*/ 66 w 228"/>
              <a:gd name="T31" fmla="*/ 150 h 227"/>
              <a:gd name="T32" fmla="*/ 60 w 228"/>
              <a:gd name="T33" fmla="*/ 153 h 227"/>
              <a:gd name="T34" fmla="*/ 37 w 228"/>
              <a:gd name="T35" fmla="*/ 109 h 227"/>
              <a:gd name="T36" fmla="*/ 118 w 228"/>
              <a:gd name="T37" fmla="*/ 38 h 227"/>
              <a:gd name="T38" fmla="*/ 191 w 228"/>
              <a:gd name="T39" fmla="*/ 103 h 227"/>
              <a:gd name="T40" fmla="*/ 129 w 228"/>
              <a:gd name="T41" fmla="*/ 181 h 227"/>
              <a:gd name="T42" fmla="*/ 101 w 228"/>
              <a:gd name="T43" fmla="*/ 167 h 227"/>
              <a:gd name="T44" fmla="*/ 93 w 228"/>
              <a:gd name="T45" fmla="*/ 198 h 227"/>
              <a:gd name="T46" fmla="*/ 82 w 228"/>
              <a:gd name="T47" fmla="*/ 223 h 227"/>
              <a:gd name="T48" fmla="*/ 114 w 228"/>
              <a:gd name="T49" fmla="*/ 227 h 227"/>
              <a:gd name="T50" fmla="*/ 228 w 228"/>
              <a:gd name="T51" fmla="*/ 114 h 227"/>
              <a:gd name="T52" fmla="*/ 114 w 228"/>
              <a:gd name="T53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28" h="227">
                <a:moveTo>
                  <a:pt x="114" y="0"/>
                </a:moveTo>
                <a:cubicBezTo>
                  <a:pt x="51" y="0"/>
                  <a:pt x="0" y="51"/>
                  <a:pt x="0" y="114"/>
                </a:cubicBezTo>
                <a:cubicBezTo>
                  <a:pt x="0" y="160"/>
                  <a:pt x="28" y="200"/>
                  <a:pt x="68" y="218"/>
                </a:cubicBezTo>
                <a:cubicBezTo>
                  <a:pt x="68" y="210"/>
                  <a:pt x="68" y="200"/>
                  <a:pt x="70" y="192"/>
                </a:cubicBezTo>
                <a:cubicBezTo>
                  <a:pt x="73" y="183"/>
                  <a:pt x="85" y="130"/>
                  <a:pt x="85" y="130"/>
                </a:cubicBezTo>
                <a:cubicBezTo>
                  <a:pt x="85" y="130"/>
                  <a:pt x="81" y="122"/>
                  <a:pt x="81" y="112"/>
                </a:cubicBezTo>
                <a:cubicBezTo>
                  <a:pt x="81" y="95"/>
                  <a:pt x="91" y="82"/>
                  <a:pt x="103" y="82"/>
                </a:cubicBezTo>
                <a:cubicBezTo>
                  <a:pt x="114" y="82"/>
                  <a:pt x="119" y="90"/>
                  <a:pt x="119" y="99"/>
                </a:cubicBezTo>
                <a:cubicBezTo>
                  <a:pt x="119" y="110"/>
                  <a:pt x="112" y="125"/>
                  <a:pt x="109" y="140"/>
                </a:cubicBezTo>
                <a:cubicBezTo>
                  <a:pt x="106" y="152"/>
                  <a:pt x="115" y="162"/>
                  <a:pt x="127" y="162"/>
                </a:cubicBezTo>
                <a:cubicBezTo>
                  <a:pt x="148" y="162"/>
                  <a:pt x="163" y="134"/>
                  <a:pt x="163" y="101"/>
                </a:cubicBezTo>
                <a:cubicBezTo>
                  <a:pt x="163" y="76"/>
                  <a:pt x="146" y="57"/>
                  <a:pt x="115" y="57"/>
                </a:cubicBezTo>
                <a:cubicBezTo>
                  <a:pt x="81" y="57"/>
                  <a:pt x="59" y="83"/>
                  <a:pt x="59" y="112"/>
                </a:cubicBezTo>
                <a:cubicBezTo>
                  <a:pt x="59" y="122"/>
                  <a:pt x="62" y="129"/>
                  <a:pt x="67" y="134"/>
                </a:cubicBezTo>
                <a:cubicBezTo>
                  <a:pt x="69" y="137"/>
                  <a:pt x="69" y="138"/>
                  <a:pt x="68" y="141"/>
                </a:cubicBezTo>
                <a:cubicBezTo>
                  <a:pt x="68" y="143"/>
                  <a:pt x="67" y="148"/>
                  <a:pt x="66" y="150"/>
                </a:cubicBezTo>
                <a:cubicBezTo>
                  <a:pt x="65" y="153"/>
                  <a:pt x="63" y="154"/>
                  <a:pt x="60" y="153"/>
                </a:cubicBezTo>
                <a:cubicBezTo>
                  <a:pt x="44" y="146"/>
                  <a:pt x="37" y="129"/>
                  <a:pt x="37" y="109"/>
                </a:cubicBezTo>
                <a:cubicBezTo>
                  <a:pt x="37" y="77"/>
                  <a:pt x="64" y="38"/>
                  <a:pt x="118" y="38"/>
                </a:cubicBezTo>
                <a:cubicBezTo>
                  <a:pt x="162" y="38"/>
                  <a:pt x="191" y="70"/>
                  <a:pt x="191" y="103"/>
                </a:cubicBezTo>
                <a:cubicBezTo>
                  <a:pt x="191" y="148"/>
                  <a:pt x="166" y="181"/>
                  <a:pt x="129" y="181"/>
                </a:cubicBezTo>
                <a:cubicBezTo>
                  <a:pt x="117" y="181"/>
                  <a:pt x="105" y="175"/>
                  <a:pt x="101" y="167"/>
                </a:cubicBezTo>
                <a:cubicBezTo>
                  <a:pt x="101" y="167"/>
                  <a:pt x="95" y="193"/>
                  <a:pt x="93" y="198"/>
                </a:cubicBezTo>
                <a:cubicBezTo>
                  <a:pt x="91" y="207"/>
                  <a:pt x="86" y="216"/>
                  <a:pt x="82" y="223"/>
                </a:cubicBezTo>
                <a:cubicBezTo>
                  <a:pt x="92" y="226"/>
                  <a:pt x="103" y="227"/>
                  <a:pt x="114" y="227"/>
                </a:cubicBezTo>
                <a:cubicBezTo>
                  <a:pt x="177" y="227"/>
                  <a:pt x="228" y="176"/>
                  <a:pt x="228" y="114"/>
                </a:cubicBezTo>
                <a:cubicBezTo>
                  <a:pt x="228" y="51"/>
                  <a:pt x="177" y="0"/>
                  <a:pt x="114" y="0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37" name="Freeform 22"/>
          <p:cNvSpPr>
            <a:spLocks noEditPoints="1"/>
          </p:cNvSpPr>
          <p:nvPr/>
        </p:nvSpPr>
        <p:spPr bwMode="auto">
          <a:xfrm>
            <a:off x="8384291" y="1853986"/>
            <a:ext cx="820306" cy="818784"/>
          </a:xfrm>
          <a:custGeom>
            <a:avLst/>
            <a:gdLst>
              <a:gd name="T0" fmla="*/ 164 w 204"/>
              <a:gd name="T1" fmla="*/ 0 h 204"/>
              <a:gd name="T2" fmla="*/ 39 w 204"/>
              <a:gd name="T3" fmla="*/ 0 h 204"/>
              <a:gd name="T4" fmla="*/ 0 w 204"/>
              <a:gd name="T5" fmla="*/ 39 h 204"/>
              <a:gd name="T6" fmla="*/ 0 w 204"/>
              <a:gd name="T7" fmla="*/ 81 h 204"/>
              <a:gd name="T8" fmla="*/ 0 w 204"/>
              <a:gd name="T9" fmla="*/ 164 h 204"/>
              <a:gd name="T10" fmla="*/ 39 w 204"/>
              <a:gd name="T11" fmla="*/ 204 h 204"/>
              <a:gd name="T12" fmla="*/ 164 w 204"/>
              <a:gd name="T13" fmla="*/ 204 h 204"/>
              <a:gd name="T14" fmla="*/ 204 w 204"/>
              <a:gd name="T15" fmla="*/ 164 h 204"/>
              <a:gd name="T16" fmla="*/ 204 w 204"/>
              <a:gd name="T17" fmla="*/ 81 h 204"/>
              <a:gd name="T18" fmla="*/ 204 w 204"/>
              <a:gd name="T19" fmla="*/ 39 h 204"/>
              <a:gd name="T20" fmla="*/ 164 w 204"/>
              <a:gd name="T21" fmla="*/ 0 h 204"/>
              <a:gd name="T22" fmla="*/ 176 w 204"/>
              <a:gd name="T23" fmla="*/ 23 h 204"/>
              <a:gd name="T24" fmla="*/ 180 w 204"/>
              <a:gd name="T25" fmla="*/ 23 h 204"/>
              <a:gd name="T26" fmla="*/ 180 w 204"/>
              <a:gd name="T27" fmla="*/ 28 h 204"/>
              <a:gd name="T28" fmla="*/ 180 w 204"/>
              <a:gd name="T29" fmla="*/ 58 h 204"/>
              <a:gd name="T30" fmla="*/ 146 w 204"/>
              <a:gd name="T31" fmla="*/ 58 h 204"/>
              <a:gd name="T32" fmla="*/ 146 w 204"/>
              <a:gd name="T33" fmla="*/ 24 h 204"/>
              <a:gd name="T34" fmla="*/ 176 w 204"/>
              <a:gd name="T35" fmla="*/ 23 h 204"/>
              <a:gd name="T36" fmla="*/ 73 w 204"/>
              <a:gd name="T37" fmla="*/ 81 h 204"/>
              <a:gd name="T38" fmla="*/ 102 w 204"/>
              <a:gd name="T39" fmla="*/ 66 h 204"/>
              <a:gd name="T40" fmla="*/ 131 w 204"/>
              <a:gd name="T41" fmla="*/ 81 h 204"/>
              <a:gd name="T42" fmla="*/ 138 w 204"/>
              <a:gd name="T43" fmla="*/ 102 h 204"/>
              <a:gd name="T44" fmla="*/ 102 w 204"/>
              <a:gd name="T45" fmla="*/ 138 h 204"/>
              <a:gd name="T46" fmla="*/ 66 w 204"/>
              <a:gd name="T47" fmla="*/ 102 h 204"/>
              <a:gd name="T48" fmla="*/ 73 w 204"/>
              <a:gd name="T49" fmla="*/ 81 h 204"/>
              <a:gd name="T50" fmla="*/ 184 w 204"/>
              <a:gd name="T51" fmla="*/ 164 h 204"/>
              <a:gd name="T52" fmla="*/ 164 w 204"/>
              <a:gd name="T53" fmla="*/ 184 h 204"/>
              <a:gd name="T54" fmla="*/ 39 w 204"/>
              <a:gd name="T55" fmla="*/ 184 h 204"/>
              <a:gd name="T56" fmla="*/ 20 w 204"/>
              <a:gd name="T57" fmla="*/ 164 h 204"/>
              <a:gd name="T58" fmla="*/ 20 w 204"/>
              <a:gd name="T59" fmla="*/ 81 h 204"/>
              <a:gd name="T60" fmla="*/ 50 w 204"/>
              <a:gd name="T61" fmla="*/ 81 h 204"/>
              <a:gd name="T62" fmla="*/ 46 w 204"/>
              <a:gd name="T63" fmla="*/ 102 h 204"/>
              <a:gd name="T64" fmla="*/ 102 w 204"/>
              <a:gd name="T65" fmla="*/ 158 h 204"/>
              <a:gd name="T66" fmla="*/ 157 w 204"/>
              <a:gd name="T67" fmla="*/ 102 h 204"/>
              <a:gd name="T68" fmla="*/ 153 w 204"/>
              <a:gd name="T69" fmla="*/ 81 h 204"/>
              <a:gd name="T70" fmla="*/ 184 w 204"/>
              <a:gd name="T71" fmla="*/ 81 h 204"/>
              <a:gd name="T72" fmla="*/ 184 w 204"/>
              <a:gd name="T73" fmla="*/ 16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" h="204">
                <a:moveTo>
                  <a:pt x="164" y="0"/>
                </a:moveTo>
                <a:cubicBezTo>
                  <a:pt x="39" y="0"/>
                  <a:pt x="39" y="0"/>
                  <a:pt x="39" y="0"/>
                </a:cubicBezTo>
                <a:cubicBezTo>
                  <a:pt x="17" y="0"/>
                  <a:pt x="0" y="18"/>
                  <a:pt x="0" y="3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86"/>
                  <a:pt x="17" y="204"/>
                  <a:pt x="39" y="204"/>
                </a:cubicBezTo>
                <a:cubicBezTo>
                  <a:pt x="164" y="204"/>
                  <a:pt x="164" y="204"/>
                  <a:pt x="164" y="204"/>
                </a:cubicBezTo>
                <a:cubicBezTo>
                  <a:pt x="186" y="204"/>
                  <a:pt x="204" y="186"/>
                  <a:pt x="204" y="164"/>
                </a:cubicBezTo>
                <a:cubicBezTo>
                  <a:pt x="204" y="81"/>
                  <a:pt x="204" y="81"/>
                  <a:pt x="204" y="81"/>
                </a:cubicBezTo>
                <a:cubicBezTo>
                  <a:pt x="204" y="39"/>
                  <a:pt x="204" y="39"/>
                  <a:pt x="204" y="39"/>
                </a:cubicBezTo>
                <a:cubicBezTo>
                  <a:pt x="204" y="18"/>
                  <a:pt x="186" y="0"/>
                  <a:pt x="164" y="0"/>
                </a:cubicBezTo>
                <a:close/>
                <a:moveTo>
                  <a:pt x="176" y="23"/>
                </a:moveTo>
                <a:cubicBezTo>
                  <a:pt x="180" y="23"/>
                  <a:pt x="180" y="23"/>
                  <a:pt x="180" y="23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58"/>
                  <a:pt x="180" y="58"/>
                  <a:pt x="180" y="58"/>
                </a:cubicBezTo>
                <a:cubicBezTo>
                  <a:pt x="146" y="58"/>
                  <a:pt x="146" y="58"/>
                  <a:pt x="146" y="58"/>
                </a:cubicBezTo>
                <a:cubicBezTo>
                  <a:pt x="146" y="24"/>
                  <a:pt x="146" y="24"/>
                  <a:pt x="146" y="24"/>
                </a:cubicBezTo>
                <a:lnTo>
                  <a:pt x="176" y="23"/>
                </a:lnTo>
                <a:close/>
                <a:moveTo>
                  <a:pt x="73" y="81"/>
                </a:moveTo>
                <a:cubicBezTo>
                  <a:pt x="79" y="72"/>
                  <a:pt x="90" y="66"/>
                  <a:pt x="102" y="66"/>
                </a:cubicBezTo>
                <a:cubicBezTo>
                  <a:pt x="114" y="66"/>
                  <a:pt x="124" y="72"/>
                  <a:pt x="131" y="81"/>
                </a:cubicBezTo>
                <a:cubicBezTo>
                  <a:pt x="135" y="87"/>
                  <a:pt x="138" y="94"/>
                  <a:pt x="138" y="102"/>
                </a:cubicBezTo>
                <a:cubicBezTo>
                  <a:pt x="138" y="122"/>
                  <a:pt x="121" y="138"/>
                  <a:pt x="102" y="138"/>
                </a:cubicBezTo>
                <a:cubicBezTo>
                  <a:pt x="82" y="138"/>
                  <a:pt x="66" y="122"/>
                  <a:pt x="66" y="102"/>
                </a:cubicBezTo>
                <a:cubicBezTo>
                  <a:pt x="66" y="94"/>
                  <a:pt x="68" y="87"/>
                  <a:pt x="73" y="81"/>
                </a:cubicBezTo>
                <a:close/>
                <a:moveTo>
                  <a:pt x="184" y="164"/>
                </a:moveTo>
                <a:cubicBezTo>
                  <a:pt x="184" y="175"/>
                  <a:pt x="175" y="184"/>
                  <a:pt x="164" y="184"/>
                </a:cubicBezTo>
                <a:cubicBezTo>
                  <a:pt x="39" y="184"/>
                  <a:pt x="39" y="184"/>
                  <a:pt x="39" y="184"/>
                </a:cubicBezTo>
                <a:cubicBezTo>
                  <a:pt x="28" y="184"/>
                  <a:pt x="20" y="175"/>
                  <a:pt x="20" y="164"/>
                </a:cubicBezTo>
                <a:cubicBezTo>
                  <a:pt x="20" y="81"/>
                  <a:pt x="20" y="81"/>
                  <a:pt x="20" y="81"/>
                </a:cubicBezTo>
                <a:cubicBezTo>
                  <a:pt x="50" y="81"/>
                  <a:pt x="50" y="81"/>
                  <a:pt x="50" y="81"/>
                </a:cubicBezTo>
                <a:cubicBezTo>
                  <a:pt x="47" y="87"/>
                  <a:pt x="46" y="95"/>
                  <a:pt x="46" y="102"/>
                </a:cubicBezTo>
                <a:cubicBezTo>
                  <a:pt x="46" y="133"/>
                  <a:pt x="71" y="158"/>
                  <a:pt x="102" y="158"/>
                </a:cubicBezTo>
                <a:cubicBezTo>
                  <a:pt x="132" y="158"/>
                  <a:pt x="157" y="133"/>
                  <a:pt x="157" y="102"/>
                </a:cubicBezTo>
                <a:cubicBezTo>
                  <a:pt x="157" y="95"/>
                  <a:pt x="156" y="87"/>
                  <a:pt x="153" y="81"/>
                </a:cubicBezTo>
                <a:cubicBezTo>
                  <a:pt x="184" y="81"/>
                  <a:pt x="184" y="81"/>
                  <a:pt x="184" y="81"/>
                </a:cubicBezTo>
                <a:lnTo>
                  <a:pt x="184" y="164"/>
                </a:ln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grpSp>
        <p:nvGrpSpPr>
          <p:cNvPr id="38" name="Group 22"/>
          <p:cNvGrpSpPr/>
          <p:nvPr/>
        </p:nvGrpSpPr>
        <p:grpSpPr>
          <a:xfrm>
            <a:off x="9498323" y="820615"/>
            <a:ext cx="739645" cy="687899"/>
            <a:chOff x="3338513" y="696913"/>
            <a:chExt cx="771525" cy="717550"/>
          </a:xfrm>
          <a:solidFill>
            <a:srgbClr val="247484"/>
          </a:solidFill>
        </p:grpSpPr>
        <p:sp>
          <p:nvSpPr>
            <p:cNvPr id="39" name="Freeform 23"/>
            <p:cNvSpPr/>
            <p:nvPr/>
          </p:nvSpPr>
          <p:spPr bwMode="auto">
            <a:xfrm>
              <a:off x="3586163" y="696913"/>
              <a:ext cx="523875" cy="717550"/>
            </a:xfrm>
            <a:custGeom>
              <a:avLst/>
              <a:gdLst>
                <a:gd name="T0" fmla="*/ 115 w 125"/>
                <a:gd name="T1" fmla="*/ 63 h 171"/>
                <a:gd name="T2" fmla="*/ 69 w 125"/>
                <a:gd name="T3" fmla="*/ 63 h 171"/>
                <a:gd name="T4" fmla="*/ 85 w 125"/>
                <a:gd name="T5" fmla="*/ 32 h 171"/>
                <a:gd name="T6" fmla="*/ 74 w 125"/>
                <a:gd name="T7" fmla="*/ 0 h 171"/>
                <a:gd name="T8" fmla="*/ 61 w 125"/>
                <a:gd name="T9" fmla="*/ 21 h 171"/>
                <a:gd name="T10" fmla="*/ 37 w 125"/>
                <a:gd name="T11" fmla="*/ 53 h 171"/>
                <a:gd name="T12" fmla="*/ 0 w 125"/>
                <a:gd name="T13" fmla="*/ 70 h 171"/>
                <a:gd name="T14" fmla="*/ 0 w 125"/>
                <a:gd name="T15" fmla="*/ 71 h 171"/>
                <a:gd name="T16" fmla="*/ 0 w 125"/>
                <a:gd name="T17" fmla="*/ 148 h 171"/>
                <a:gd name="T18" fmla="*/ 26 w 125"/>
                <a:gd name="T19" fmla="*/ 155 h 171"/>
                <a:gd name="T20" fmla="*/ 76 w 125"/>
                <a:gd name="T21" fmla="*/ 171 h 171"/>
                <a:gd name="T22" fmla="*/ 91 w 125"/>
                <a:gd name="T23" fmla="*/ 147 h 171"/>
                <a:gd name="T24" fmla="*/ 103 w 125"/>
                <a:gd name="T25" fmla="*/ 121 h 171"/>
                <a:gd name="T26" fmla="*/ 107 w 125"/>
                <a:gd name="T27" fmla="*/ 91 h 171"/>
                <a:gd name="T28" fmla="*/ 115 w 125"/>
                <a:gd name="T29" fmla="*/ 63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171">
                  <a:moveTo>
                    <a:pt x="115" y="63"/>
                  </a:moveTo>
                  <a:cubicBezTo>
                    <a:pt x="105" y="57"/>
                    <a:pt x="69" y="63"/>
                    <a:pt x="69" y="63"/>
                  </a:cubicBezTo>
                  <a:cubicBezTo>
                    <a:pt x="75" y="59"/>
                    <a:pt x="85" y="38"/>
                    <a:pt x="85" y="32"/>
                  </a:cubicBezTo>
                  <a:cubicBezTo>
                    <a:pt x="86" y="19"/>
                    <a:pt x="83" y="0"/>
                    <a:pt x="74" y="0"/>
                  </a:cubicBezTo>
                  <a:cubicBezTo>
                    <a:pt x="64" y="0"/>
                    <a:pt x="62" y="16"/>
                    <a:pt x="61" y="21"/>
                  </a:cubicBezTo>
                  <a:cubicBezTo>
                    <a:pt x="59" y="35"/>
                    <a:pt x="46" y="48"/>
                    <a:pt x="37" y="53"/>
                  </a:cubicBezTo>
                  <a:cubicBezTo>
                    <a:pt x="25" y="60"/>
                    <a:pt x="16" y="66"/>
                    <a:pt x="0" y="70"/>
                  </a:cubicBezTo>
                  <a:cubicBezTo>
                    <a:pt x="0" y="70"/>
                    <a:pt x="0" y="71"/>
                    <a:pt x="0" y="71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9" y="148"/>
                    <a:pt x="18" y="150"/>
                    <a:pt x="26" y="155"/>
                  </a:cubicBezTo>
                  <a:cubicBezTo>
                    <a:pt x="43" y="164"/>
                    <a:pt x="56" y="171"/>
                    <a:pt x="76" y="171"/>
                  </a:cubicBezTo>
                  <a:cubicBezTo>
                    <a:pt x="106" y="171"/>
                    <a:pt x="103" y="148"/>
                    <a:pt x="91" y="147"/>
                  </a:cubicBezTo>
                  <a:cubicBezTo>
                    <a:pt x="115" y="148"/>
                    <a:pt x="117" y="128"/>
                    <a:pt x="103" y="121"/>
                  </a:cubicBezTo>
                  <a:cubicBezTo>
                    <a:pt x="125" y="121"/>
                    <a:pt x="122" y="93"/>
                    <a:pt x="107" y="91"/>
                  </a:cubicBezTo>
                  <a:cubicBezTo>
                    <a:pt x="124" y="92"/>
                    <a:pt x="125" y="70"/>
                    <a:pt x="115" y="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40" name="Rectangle 24"/>
            <p:cNvSpPr>
              <a:spLocks noChangeArrowheads="1"/>
            </p:cNvSpPr>
            <p:nvPr/>
          </p:nvSpPr>
          <p:spPr bwMode="auto">
            <a:xfrm>
              <a:off x="3338513" y="960438"/>
              <a:ext cx="163513" cy="3905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sp>
        <p:nvSpPr>
          <p:cNvPr id="41" name="Freeform 23"/>
          <p:cNvSpPr>
            <a:spLocks noEditPoints="1"/>
          </p:cNvSpPr>
          <p:nvPr/>
        </p:nvSpPr>
        <p:spPr bwMode="auto">
          <a:xfrm>
            <a:off x="8448210" y="4477744"/>
            <a:ext cx="334819" cy="289161"/>
          </a:xfrm>
          <a:custGeom>
            <a:avLst/>
            <a:gdLst>
              <a:gd name="T0" fmla="*/ 42 w 83"/>
              <a:gd name="T1" fmla="*/ 0 h 72"/>
              <a:gd name="T2" fmla="*/ 0 w 83"/>
              <a:gd name="T3" fmla="*/ 31 h 72"/>
              <a:gd name="T4" fmla="*/ 14 w 83"/>
              <a:gd name="T5" fmla="*/ 54 h 72"/>
              <a:gd name="T6" fmla="*/ 4 w 83"/>
              <a:gd name="T7" fmla="*/ 72 h 72"/>
              <a:gd name="T8" fmla="*/ 24 w 83"/>
              <a:gd name="T9" fmla="*/ 59 h 72"/>
              <a:gd name="T10" fmla="*/ 42 w 83"/>
              <a:gd name="T11" fmla="*/ 62 h 72"/>
              <a:gd name="T12" fmla="*/ 83 w 83"/>
              <a:gd name="T13" fmla="*/ 31 h 72"/>
              <a:gd name="T14" fmla="*/ 42 w 83"/>
              <a:gd name="T15" fmla="*/ 0 h 72"/>
              <a:gd name="T16" fmla="*/ 42 w 83"/>
              <a:gd name="T17" fmla="*/ 12 h 72"/>
              <a:gd name="T18" fmla="*/ 9 w 83"/>
              <a:gd name="T19" fmla="*/ 23 h 72"/>
              <a:gd name="T20" fmla="*/ 42 w 83"/>
              <a:gd name="T21" fmla="*/ 7 h 72"/>
              <a:gd name="T22" fmla="*/ 75 w 83"/>
              <a:gd name="T23" fmla="*/ 23 h 72"/>
              <a:gd name="T24" fmla="*/ 42 w 83"/>
              <a:gd name="T25" fmla="*/ 1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3" h="72">
                <a:moveTo>
                  <a:pt x="42" y="0"/>
                </a:moveTo>
                <a:cubicBezTo>
                  <a:pt x="19" y="0"/>
                  <a:pt x="0" y="14"/>
                  <a:pt x="0" y="31"/>
                </a:cubicBezTo>
                <a:cubicBezTo>
                  <a:pt x="0" y="40"/>
                  <a:pt x="6" y="48"/>
                  <a:pt x="14" y="54"/>
                </a:cubicBezTo>
                <a:cubicBezTo>
                  <a:pt x="4" y="72"/>
                  <a:pt x="4" y="72"/>
                  <a:pt x="4" y="72"/>
                </a:cubicBezTo>
                <a:cubicBezTo>
                  <a:pt x="24" y="59"/>
                  <a:pt x="24" y="59"/>
                  <a:pt x="24" y="59"/>
                </a:cubicBezTo>
                <a:cubicBezTo>
                  <a:pt x="29" y="61"/>
                  <a:pt x="35" y="62"/>
                  <a:pt x="42" y="62"/>
                </a:cubicBezTo>
                <a:cubicBezTo>
                  <a:pt x="64" y="62"/>
                  <a:pt x="83" y="48"/>
                  <a:pt x="83" y="31"/>
                </a:cubicBezTo>
                <a:cubicBezTo>
                  <a:pt x="83" y="14"/>
                  <a:pt x="64" y="0"/>
                  <a:pt x="42" y="0"/>
                </a:cubicBezTo>
                <a:close/>
                <a:moveTo>
                  <a:pt x="42" y="12"/>
                </a:moveTo>
                <a:cubicBezTo>
                  <a:pt x="28" y="12"/>
                  <a:pt x="16" y="16"/>
                  <a:pt x="9" y="23"/>
                </a:cubicBezTo>
                <a:cubicBezTo>
                  <a:pt x="12" y="14"/>
                  <a:pt x="26" y="7"/>
                  <a:pt x="42" y="7"/>
                </a:cubicBezTo>
                <a:cubicBezTo>
                  <a:pt x="58" y="7"/>
                  <a:pt x="72" y="14"/>
                  <a:pt x="75" y="23"/>
                </a:cubicBezTo>
                <a:cubicBezTo>
                  <a:pt x="68" y="16"/>
                  <a:pt x="55" y="12"/>
                  <a:pt x="42" y="12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grpSp>
        <p:nvGrpSpPr>
          <p:cNvPr id="42" name="Group 24"/>
          <p:cNvGrpSpPr/>
          <p:nvPr/>
        </p:nvGrpSpPr>
        <p:grpSpPr>
          <a:xfrm>
            <a:off x="6819775" y="3311968"/>
            <a:ext cx="1270788" cy="1190127"/>
            <a:chOff x="544513" y="3295650"/>
            <a:chExt cx="1325563" cy="1241425"/>
          </a:xfrm>
          <a:solidFill>
            <a:srgbClr val="247484"/>
          </a:solidFill>
        </p:grpSpPr>
        <p:sp>
          <p:nvSpPr>
            <p:cNvPr id="43" name="Freeform 26"/>
            <p:cNvSpPr/>
            <p:nvPr/>
          </p:nvSpPr>
          <p:spPr bwMode="auto">
            <a:xfrm>
              <a:off x="692151" y="3351213"/>
              <a:ext cx="1077913" cy="1185862"/>
            </a:xfrm>
            <a:custGeom>
              <a:avLst/>
              <a:gdLst>
                <a:gd name="T0" fmla="*/ 55 w 257"/>
                <a:gd name="T1" fmla="*/ 128 h 283"/>
                <a:gd name="T2" fmla="*/ 49 w 257"/>
                <a:gd name="T3" fmla="*/ 128 h 283"/>
                <a:gd name="T4" fmla="*/ 43 w 257"/>
                <a:gd name="T5" fmla="*/ 129 h 283"/>
                <a:gd name="T6" fmla="*/ 36 w 257"/>
                <a:gd name="T7" fmla="*/ 133 h 283"/>
                <a:gd name="T8" fmla="*/ 9 w 257"/>
                <a:gd name="T9" fmla="*/ 145 h 283"/>
                <a:gd name="T10" fmla="*/ 4 w 257"/>
                <a:gd name="T11" fmla="*/ 167 h 283"/>
                <a:gd name="T12" fmla="*/ 26 w 257"/>
                <a:gd name="T13" fmla="*/ 218 h 283"/>
                <a:gd name="T14" fmla="*/ 46 w 257"/>
                <a:gd name="T15" fmla="*/ 229 h 283"/>
                <a:gd name="T16" fmla="*/ 61 w 257"/>
                <a:gd name="T17" fmla="*/ 223 h 283"/>
                <a:gd name="T18" fmla="*/ 73 w 257"/>
                <a:gd name="T19" fmla="*/ 243 h 283"/>
                <a:gd name="T20" fmla="*/ 77 w 257"/>
                <a:gd name="T21" fmla="*/ 240 h 283"/>
                <a:gd name="T22" fmla="*/ 106 w 257"/>
                <a:gd name="T23" fmla="*/ 273 h 283"/>
                <a:gd name="T24" fmla="*/ 139 w 257"/>
                <a:gd name="T25" fmla="*/ 275 h 283"/>
                <a:gd name="T26" fmla="*/ 141 w 257"/>
                <a:gd name="T27" fmla="*/ 242 h 283"/>
                <a:gd name="T28" fmla="*/ 138 w 257"/>
                <a:gd name="T29" fmla="*/ 239 h 283"/>
                <a:gd name="T30" fmla="*/ 138 w 257"/>
                <a:gd name="T31" fmla="*/ 239 h 283"/>
                <a:gd name="T32" fmla="*/ 112 w 257"/>
                <a:gd name="T33" fmla="*/ 209 h 283"/>
                <a:gd name="T34" fmla="*/ 128 w 257"/>
                <a:gd name="T35" fmla="*/ 194 h 283"/>
                <a:gd name="T36" fmla="*/ 131 w 257"/>
                <a:gd name="T37" fmla="*/ 193 h 283"/>
                <a:gd name="T38" fmla="*/ 257 w 257"/>
                <a:gd name="T39" fmla="*/ 188 h 283"/>
                <a:gd name="T40" fmla="*/ 174 w 257"/>
                <a:gd name="T41" fmla="*/ 0 h 283"/>
                <a:gd name="T42" fmla="*/ 55 w 257"/>
                <a:gd name="T43" fmla="*/ 12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7" h="283">
                  <a:moveTo>
                    <a:pt x="55" y="128"/>
                  </a:moveTo>
                  <a:cubicBezTo>
                    <a:pt x="53" y="127"/>
                    <a:pt x="51" y="127"/>
                    <a:pt x="49" y="128"/>
                  </a:cubicBezTo>
                  <a:cubicBezTo>
                    <a:pt x="47" y="128"/>
                    <a:pt x="45" y="128"/>
                    <a:pt x="43" y="129"/>
                  </a:cubicBezTo>
                  <a:cubicBezTo>
                    <a:pt x="41" y="130"/>
                    <a:pt x="38" y="131"/>
                    <a:pt x="36" y="133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2" y="148"/>
                    <a:pt x="0" y="158"/>
                    <a:pt x="4" y="167"/>
                  </a:cubicBezTo>
                  <a:cubicBezTo>
                    <a:pt x="26" y="218"/>
                    <a:pt x="26" y="218"/>
                    <a:pt x="26" y="218"/>
                  </a:cubicBezTo>
                  <a:cubicBezTo>
                    <a:pt x="30" y="227"/>
                    <a:pt x="39" y="232"/>
                    <a:pt x="46" y="229"/>
                  </a:cubicBezTo>
                  <a:cubicBezTo>
                    <a:pt x="61" y="223"/>
                    <a:pt x="61" y="223"/>
                    <a:pt x="61" y="223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7" y="240"/>
                    <a:pt x="77" y="240"/>
                    <a:pt x="77" y="240"/>
                  </a:cubicBezTo>
                  <a:cubicBezTo>
                    <a:pt x="106" y="273"/>
                    <a:pt x="106" y="273"/>
                    <a:pt x="106" y="273"/>
                  </a:cubicBezTo>
                  <a:cubicBezTo>
                    <a:pt x="115" y="282"/>
                    <a:pt x="129" y="283"/>
                    <a:pt x="139" y="275"/>
                  </a:cubicBezTo>
                  <a:cubicBezTo>
                    <a:pt x="149" y="266"/>
                    <a:pt x="149" y="251"/>
                    <a:pt x="141" y="242"/>
                  </a:cubicBezTo>
                  <a:cubicBezTo>
                    <a:pt x="138" y="239"/>
                    <a:pt x="138" y="239"/>
                    <a:pt x="138" y="239"/>
                  </a:cubicBezTo>
                  <a:cubicBezTo>
                    <a:pt x="138" y="239"/>
                    <a:pt x="138" y="239"/>
                    <a:pt x="138" y="239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28" y="194"/>
                    <a:pt x="128" y="194"/>
                    <a:pt x="128" y="194"/>
                  </a:cubicBezTo>
                  <a:cubicBezTo>
                    <a:pt x="129" y="194"/>
                    <a:pt x="130" y="193"/>
                    <a:pt x="131" y="193"/>
                  </a:cubicBezTo>
                  <a:cubicBezTo>
                    <a:pt x="197" y="178"/>
                    <a:pt x="257" y="188"/>
                    <a:pt x="257" y="188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61" y="54"/>
                    <a:pt x="86" y="108"/>
                    <a:pt x="55" y="1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44" name="Freeform 27"/>
            <p:cNvSpPr/>
            <p:nvPr/>
          </p:nvSpPr>
          <p:spPr bwMode="auto">
            <a:xfrm>
              <a:off x="1446213" y="3295650"/>
              <a:ext cx="423863" cy="865187"/>
            </a:xfrm>
            <a:custGeom>
              <a:avLst/>
              <a:gdLst>
                <a:gd name="T0" fmla="*/ 0 w 267"/>
                <a:gd name="T1" fmla="*/ 16 h 545"/>
                <a:gd name="T2" fmla="*/ 233 w 267"/>
                <a:gd name="T3" fmla="*/ 545 h 545"/>
                <a:gd name="T4" fmla="*/ 267 w 267"/>
                <a:gd name="T5" fmla="*/ 531 h 545"/>
                <a:gd name="T6" fmla="*/ 32 w 267"/>
                <a:gd name="T7" fmla="*/ 0 h 545"/>
                <a:gd name="T8" fmla="*/ 0 w 267"/>
                <a:gd name="T9" fmla="*/ 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545">
                  <a:moveTo>
                    <a:pt x="0" y="16"/>
                  </a:moveTo>
                  <a:lnTo>
                    <a:pt x="233" y="545"/>
                  </a:lnTo>
                  <a:lnTo>
                    <a:pt x="267" y="531"/>
                  </a:lnTo>
                  <a:lnTo>
                    <a:pt x="32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45" name="Freeform 28"/>
            <p:cNvSpPr/>
            <p:nvPr/>
          </p:nvSpPr>
          <p:spPr bwMode="auto">
            <a:xfrm>
              <a:off x="544513" y="4021138"/>
              <a:ext cx="257175" cy="339725"/>
            </a:xfrm>
            <a:custGeom>
              <a:avLst/>
              <a:gdLst>
                <a:gd name="T0" fmla="*/ 30 w 61"/>
                <a:gd name="T1" fmla="*/ 10 h 81"/>
                <a:gd name="T2" fmla="*/ 28 w 61"/>
                <a:gd name="T3" fmla="*/ 0 h 81"/>
                <a:gd name="T4" fmla="*/ 17 w 61"/>
                <a:gd name="T5" fmla="*/ 5 h 81"/>
                <a:gd name="T6" fmla="*/ 1 w 61"/>
                <a:gd name="T7" fmla="*/ 32 h 81"/>
                <a:gd name="T8" fmla="*/ 15 w 61"/>
                <a:gd name="T9" fmla="*/ 26 h 81"/>
                <a:gd name="T10" fmla="*/ 21 w 61"/>
                <a:gd name="T11" fmla="*/ 28 h 81"/>
                <a:gd name="T12" fmla="*/ 21 w 61"/>
                <a:gd name="T13" fmla="*/ 29 h 81"/>
                <a:gd name="T14" fmla="*/ 22 w 61"/>
                <a:gd name="T15" fmla="*/ 29 h 81"/>
                <a:gd name="T16" fmla="*/ 19 w 61"/>
                <a:gd name="T17" fmla="*/ 35 h 81"/>
                <a:gd name="T18" fmla="*/ 4 w 61"/>
                <a:gd name="T19" fmla="*/ 42 h 81"/>
                <a:gd name="T20" fmla="*/ 6 w 61"/>
                <a:gd name="T21" fmla="*/ 47 h 81"/>
                <a:gd name="T22" fmla="*/ 21 w 61"/>
                <a:gd name="T23" fmla="*/ 40 h 81"/>
                <a:gd name="T24" fmla="*/ 27 w 61"/>
                <a:gd name="T25" fmla="*/ 42 h 81"/>
                <a:gd name="T26" fmla="*/ 28 w 61"/>
                <a:gd name="T27" fmla="*/ 43 h 81"/>
                <a:gd name="T28" fmla="*/ 28 w 61"/>
                <a:gd name="T29" fmla="*/ 43 h 81"/>
                <a:gd name="T30" fmla="*/ 25 w 61"/>
                <a:gd name="T31" fmla="*/ 49 h 81"/>
                <a:gd name="T32" fmla="*/ 10 w 61"/>
                <a:gd name="T33" fmla="*/ 56 h 81"/>
                <a:gd name="T34" fmla="*/ 12 w 61"/>
                <a:gd name="T35" fmla="*/ 61 h 81"/>
                <a:gd name="T36" fmla="*/ 28 w 61"/>
                <a:gd name="T37" fmla="*/ 54 h 81"/>
                <a:gd name="T38" fmla="*/ 34 w 61"/>
                <a:gd name="T39" fmla="*/ 56 h 81"/>
                <a:gd name="T40" fmla="*/ 34 w 61"/>
                <a:gd name="T41" fmla="*/ 56 h 81"/>
                <a:gd name="T42" fmla="*/ 34 w 61"/>
                <a:gd name="T43" fmla="*/ 57 h 81"/>
                <a:gd name="T44" fmla="*/ 31 w 61"/>
                <a:gd name="T45" fmla="*/ 63 h 81"/>
                <a:gd name="T46" fmla="*/ 17 w 61"/>
                <a:gd name="T47" fmla="*/ 69 h 81"/>
                <a:gd name="T48" fmla="*/ 48 w 61"/>
                <a:gd name="T49" fmla="*/ 76 h 81"/>
                <a:gd name="T50" fmla="*/ 61 w 61"/>
                <a:gd name="T51" fmla="*/ 71 h 81"/>
                <a:gd name="T52" fmla="*/ 53 w 61"/>
                <a:gd name="T53" fmla="*/ 61 h 81"/>
                <a:gd name="T54" fmla="*/ 30 w 61"/>
                <a:gd name="T55" fmla="*/ 1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" h="81">
                  <a:moveTo>
                    <a:pt x="30" y="10"/>
                  </a:moveTo>
                  <a:cubicBezTo>
                    <a:pt x="29" y="6"/>
                    <a:pt x="28" y="3"/>
                    <a:pt x="28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6" y="10"/>
                    <a:pt x="0" y="21"/>
                    <a:pt x="1" y="32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8" y="25"/>
                    <a:pt x="20" y="26"/>
                    <a:pt x="21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3" y="31"/>
                    <a:pt x="22" y="34"/>
                    <a:pt x="19" y="35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4" y="39"/>
                    <a:pt x="26" y="40"/>
                    <a:pt x="27" y="42"/>
                  </a:cubicBezTo>
                  <a:cubicBezTo>
                    <a:pt x="27" y="42"/>
                    <a:pt x="27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9" y="45"/>
                    <a:pt x="28" y="48"/>
                    <a:pt x="25" y="49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30" y="53"/>
                    <a:pt x="33" y="54"/>
                    <a:pt x="34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5" y="59"/>
                    <a:pt x="34" y="62"/>
                    <a:pt x="31" y="63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24" y="78"/>
                    <a:pt x="37" y="81"/>
                    <a:pt x="48" y="76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58" y="68"/>
                    <a:pt x="55" y="65"/>
                    <a:pt x="53" y="61"/>
                  </a:cubicBezTo>
                  <a:lnTo>
                    <a:pt x="3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sp>
        <p:nvSpPr>
          <p:cNvPr id="46" name="Freeform 52"/>
          <p:cNvSpPr/>
          <p:nvPr/>
        </p:nvSpPr>
        <p:spPr bwMode="auto">
          <a:xfrm>
            <a:off x="6707155" y="1949866"/>
            <a:ext cx="587454" cy="707684"/>
          </a:xfrm>
          <a:custGeom>
            <a:avLst/>
            <a:gdLst>
              <a:gd name="T0" fmla="*/ 60 w 146"/>
              <a:gd name="T1" fmla="*/ 173 h 176"/>
              <a:gd name="T2" fmla="*/ 40 w 146"/>
              <a:gd name="T3" fmla="*/ 173 h 176"/>
              <a:gd name="T4" fmla="*/ 38 w 146"/>
              <a:gd name="T5" fmla="*/ 172 h 176"/>
              <a:gd name="T6" fmla="*/ 17 w 146"/>
              <a:gd name="T7" fmla="*/ 122 h 176"/>
              <a:gd name="T8" fmla="*/ 40 w 146"/>
              <a:gd name="T9" fmla="*/ 62 h 176"/>
              <a:gd name="T10" fmla="*/ 55 w 146"/>
              <a:gd name="T11" fmla="*/ 24 h 176"/>
              <a:gd name="T12" fmla="*/ 103 w 146"/>
              <a:gd name="T13" fmla="*/ 9 h 176"/>
              <a:gd name="T14" fmla="*/ 141 w 146"/>
              <a:gd name="T15" fmla="*/ 53 h 176"/>
              <a:gd name="T16" fmla="*/ 108 w 146"/>
              <a:gd name="T17" fmla="*/ 142 h 176"/>
              <a:gd name="T18" fmla="*/ 98 w 146"/>
              <a:gd name="T19" fmla="*/ 146 h 176"/>
              <a:gd name="T20" fmla="*/ 94 w 146"/>
              <a:gd name="T21" fmla="*/ 137 h 176"/>
              <a:gd name="T22" fmla="*/ 127 w 146"/>
              <a:gd name="T23" fmla="*/ 49 h 176"/>
              <a:gd name="T24" fmla="*/ 98 w 146"/>
              <a:gd name="T25" fmla="*/ 23 h 176"/>
              <a:gd name="T26" fmla="*/ 69 w 146"/>
              <a:gd name="T27" fmla="*/ 30 h 176"/>
              <a:gd name="T28" fmla="*/ 54 w 146"/>
              <a:gd name="T29" fmla="*/ 67 h 176"/>
              <a:gd name="T30" fmla="*/ 30 w 146"/>
              <a:gd name="T31" fmla="*/ 127 h 176"/>
              <a:gd name="T32" fmla="*/ 44 w 146"/>
              <a:gd name="T33" fmla="*/ 159 h 176"/>
              <a:gd name="T34" fmla="*/ 45 w 146"/>
              <a:gd name="T35" fmla="*/ 159 h 176"/>
              <a:gd name="T36" fmla="*/ 61 w 146"/>
              <a:gd name="T37" fmla="*/ 151 h 176"/>
              <a:gd name="T38" fmla="*/ 67 w 146"/>
              <a:gd name="T39" fmla="*/ 135 h 176"/>
              <a:gd name="T40" fmla="*/ 93 w 146"/>
              <a:gd name="T41" fmla="*/ 68 h 176"/>
              <a:gd name="T42" fmla="*/ 91 w 146"/>
              <a:gd name="T43" fmla="*/ 58 h 176"/>
              <a:gd name="T44" fmla="*/ 82 w 146"/>
              <a:gd name="T45" fmla="*/ 67 h 176"/>
              <a:gd name="T46" fmla="*/ 57 w 146"/>
              <a:gd name="T47" fmla="*/ 130 h 176"/>
              <a:gd name="T48" fmla="*/ 48 w 146"/>
              <a:gd name="T49" fmla="*/ 134 h 176"/>
              <a:gd name="T50" fmla="*/ 44 w 146"/>
              <a:gd name="T51" fmla="*/ 124 h 176"/>
              <a:gd name="T52" fmla="*/ 68 w 146"/>
              <a:gd name="T53" fmla="*/ 62 h 176"/>
              <a:gd name="T54" fmla="*/ 96 w 146"/>
              <a:gd name="T55" fmla="*/ 44 h 176"/>
              <a:gd name="T56" fmla="*/ 107 w 146"/>
              <a:gd name="T57" fmla="*/ 72 h 176"/>
              <a:gd name="T58" fmla="*/ 80 w 146"/>
              <a:gd name="T59" fmla="*/ 141 h 176"/>
              <a:gd name="T60" fmla="*/ 74 w 146"/>
              <a:gd name="T61" fmla="*/ 156 h 176"/>
              <a:gd name="T62" fmla="*/ 60 w 146"/>
              <a:gd name="T63" fmla="*/ 17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6" h="176">
                <a:moveTo>
                  <a:pt x="60" y="173"/>
                </a:moveTo>
                <a:cubicBezTo>
                  <a:pt x="54" y="176"/>
                  <a:pt x="47" y="176"/>
                  <a:pt x="40" y="173"/>
                </a:cubicBezTo>
                <a:cubicBezTo>
                  <a:pt x="38" y="172"/>
                  <a:pt x="38" y="172"/>
                  <a:pt x="38" y="172"/>
                </a:cubicBezTo>
                <a:cubicBezTo>
                  <a:pt x="31" y="169"/>
                  <a:pt x="0" y="160"/>
                  <a:pt x="17" y="122"/>
                </a:cubicBezTo>
                <a:cubicBezTo>
                  <a:pt x="24" y="106"/>
                  <a:pt x="31" y="84"/>
                  <a:pt x="40" y="62"/>
                </a:cubicBezTo>
                <a:cubicBezTo>
                  <a:pt x="45" y="50"/>
                  <a:pt x="50" y="37"/>
                  <a:pt x="55" y="24"/>
                </a:cubicBezTo>
                <a:cubicBezTo>
                  <a:pt x="64" y="1"/>
                  <a:pt x="78" y="0"/>
                  <a:pt x="103" y="9"/>
                </a:cubicBezTo>
                <a:cubicBezTo>
                  <a:pt x="133" y="20"/>
                  <a:pt x="146" y="39"/>
                  <a:pt x="141" y="53"/>
                </a:cubicBezTo>
                <a:cubicBezTo>
                  <a:pt x="135" y="73"/>
                  <a:pt x="109" y="139"/>
                  <a:pt x="108" y="142"/>
                </a:cubicBezTo>
                <a:cubicBezTo>
                  <a:pt x="106" y="146"/>
                  <a:pt x="102" y="148"/>
                  <a:pt x="98" y="146"/>
                </a:cubicBezTo>
                <a:cubicBezTo>
                  <a:pt x="95" y="145"/>
                  <a:pt x="93" y="141"/>
                  <a:pt x="94" y="137"/>
                </a:cubicBezTo>
                <a:cubicBezTo>
                  <a:pt x="94" y="136"/>
                  <a:pt x="121" y="68"/>
                  <a:pt x="127" y="49"/>
                </a:cubicBezTo>
                <a:cubicBezTo>
                  <a:pt x="129" y="45"/>
                  <a:pt x="124" y="32"/>
                  <a:pt x="98" y="23"/>
                </a:cubicBezTo>
                <a:cubicBezTo>
                  <a:pt x="83" y="17"/>
                  <a:pt x="76" y="10"/>
                  <a:pt x="69" y="30"/>
                </a:cubicBezTo>
                <a:cubicBezTo>
                  <a:pt x="64" y="42"/>
                  <a:pt x="59" y="55"/>
                  <a:pt x="54" y="67"/>
                </a:cubicBezTo>
                <a:cubicBezTo>
                  <a:pt x="45" y="90"/>
                  <a:pt x="37" y="111"/>
                  <a:pt x="30" y="127"/>
                </a:cubicBezTo>
                <a:cubicBezTo>
                  <a:pt x="20" y="152"/>
                  <a:pt x="36" y="155"/>
                  <a:pt x="44" y="159"/>
                </a:cubicBezTo>
                <a:cubicBezTo>
                  <a:pt x="45" y="159"/>
                  <a:pt x="45" y="159"/>
                  <a:pt x="45" y="159"/>
                </a:cubicBezTo>
                <a:cubicBezTo>
                  <a:pt x="52" y="162"/>
                  <a:pt x="56" y="161"/>
                  <a:pt x="61" y="151"/>
                </a:cubicBezTo>
                <a:cubicBezTo>
                  <a:pt x="62" y="148"/>
                  <a:pt x="64" y="142"/>
                  <a:pt x="67" y="135"/>
                </a:cubicBezTo>
                <a:cubicBezTo>
                  <a:pt x="75" y="115"/>
                  <a:pt x="91" y="77"/>
                  <a:pt x="93" y="68"/>
                </a:cubicBezTo>
                <a:cubicBezTo>
                  <a:pt x="94" y="65"/>
                  <a:pt x="94" y="59"/>
                  <a:pt x="91" y="58"/>
                </a:cubicBezTo>
                <a:cubicBezTo>
                  <a:pt x="87" y="56"/>
                  <a:pt x="83" y="65"/>
                  <a:pt x="82" y="67"/>
                </a:cubicBezTo>
                <a:cubicBezTo>
                  <a:pt x="72" y="95"/>
                  <a:pt x="58" y="130"/>
                  <a:pt x="57" y="130"/>
                </a:cubicBezTo>
                <a:cubicBezTo>
                  <a:pt x="56" y="134"/>
                  <a:pt x="52" y="135"/>
                  <a:pt x="48" y="134"/>
                </a:cubicBezTo>
                <a:cubicBezTo>
                  <a:pt x="44" y="132"/>
                  <a:pt x="42" y="128"/>
                  <a:pt x="44" y="124"/>
                </a:cubicBezTo>
                <a:cubicBezTo>
                  <a:pt x="44" y="124"/>
                  <a:pt x="58" y="90"/>
                  <a:pt x="68" y="62"/>
                </a:cubicBezTo>
                <a:cubicBezTo>
                  <a:pt x="75" y="45"/>
                  <a:pt x="87" y="41"/>
                  <a:pt x="96" y="44"/>
                </a:cubicBezTo>
                <a:cubicBezTo>
                  <a:pt x="106" y="47"/>
                  <a:pt x="110" y="62"/>
                  <a:pt x="107" y="72"/>
                </a:cubicBezTo>
                <a:cubicBezTo>
                  <a:pt x="105" y="81"/>
                  <a:pt x="93" y="111"/>
                  <a:pt x="80" y="141"/>
                </a:cubicBezTo>
                <a:cubicBezTo>
                  <a:pt x="78" y="148"/>
                  <a:pt x="75" y="154"/>
                  <a:pt x="74" y="156"/>
                </a:cubicBezTo>
                <a:cubicBezTo>
                  <a:pt x="71" y="165"/>
                  <a:pt x="66" y="171"/>
                  <a:pt x="60" y="173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47" name="Freeform 52"/>
          <p:cNvSpPr/>
          <p:nvPr/>
        </p:nvSpPr>
        <p:spPr bwMode="auto">
          <a:xfrm>
            <a:off x="10195390" y="1259683"/>
            <a:ext cx="587454" cy="707684"/>
          </a:xfrm>
          <a:custGeom>
            <a:avLst/>
            <a:gdLst>
              <a:gd name="T0" fmla="*/ 60 w 146"/>
              <a:gd name="T1" fmla="*/ 173 h 176"/>
              <a:gd name="T2" fmla="*/ 40 w 146"/>
              <a:gd name="T3" fmla="*/ 173 h 176"/>
              <a:gd name="T4" fmla="*/ 38 w 146"/>
              <a:gd name="T5" fmla="*/ 172 h 176"/>
              <a:gd name="T6" fmla="*/ 17 w 146"/>
              <a:gd name="T7" fmla="*/ 122 h 176"/>
              <a:gd name="T8" fmla="*/ 40 w 146"/>
              <a:gd name="T9" fmla="*/ 62 h 176"/>
              <a:gd name="T10" fmla="*/ 55 w 146"/>
              <a:gd name="T11" fmla="*/ 24 h 176"/>
              <a:gd name="T12" fmla="*/ 103 w 146"/>
              <a:gd name="T13" fmla="*/ 9 h 176"/>
              <a:gd name="T14" fmla="*/ 141 w 146"/>
              <a:gd name="T15" fmla="*/ 53 h 176"/>
              <a:gd name="T16" fmla="*/ 108 w 146"/>
              <a:gd name="T17" fmla="*/ 142 h 176"/>
              <a:gd name="T18" fmla="*/ 98 w 146"/>
              <a:gd name="T19" fmla="*/ 146 h 176"/>
              <a:gd name="T20" fmla="*/ 94 w 146"/>
              <a:gd name="T21" fmla="*/ 137 h 176"/>
              <a:gd name="T22" fmla="*/ 127 w 146"/>
              <a:gd name="T23" fmla="*/ 49 h 176"/>
              <a:gd name="T24" fmla="*/ 98 w 146"/>
              <a:gd name="T25" fmla="*/ 23 h 176"/>
              <a:gd name="T26" fmla="*/ 69 w 146"/>
              <a:gd name="T27" fmla="*/ 30 h 176"/>
              <a:gd name="T28" fmla="*/ 54 w 146"/>
              <a:gd name="T29" fmla="*/ 67 h 176"/>
              <a:gd name="T30" fmla="*/ 30 w 146"/>
              <a:gd name="T31" fmla="*/ 127 h 176"/>
              <a:gd name="T32" fmla="*/ 44 w 146"/>
              <a:gd name="T33" fmla="*/ 159 h 176"/>
              <a:gd name="T34" fmla="*/ 45 w 146"/>
              <a:gd name="T35" fmla="*/ 159 h 176"/>
              <a:gd name="T36" fmla="*/ 61 w 146"/>
              <a:gd name="T37" fmla="*/ 151 h 176"/>
              <a:gd name="T38" fmla="*/ 67 w 146"/>
              <a:gd name="T39" fmla="*/ 135 h 176"/>
              <a:gd name="T40" fmla="*/ 93 w 146"/>
              <a:gd name="T41" fmla="*/ 68 h 176"/>
              <a:gd name="T42" fmla="*/ 91 w 146"/>
              <a:gd name="T43" fmla="*/ 58 h 176"/>
              <a:gd name="T44" fmla="*/ 82 w 146"/>
              <a:gd name="T45" fmla="*/ 67 h 176"/>
              <a:gd name="T46" fmla="*/ 57 w 146"/>
              <a:gd name="T47" fmla="*/ 130 h 176"/>
              <a:gd name="T48" fmla="*/ 48 w 146"/>
              <a:gd name="T49" fmla="*/ 134 h 176"/>
              <a:gd name="T50" fmla="*/ 44 w 146"/>
              <a:gd name="T51" fmla="*/ 124 h 176"/>
              <a:gd name="T52" fmla="*/ 68 w 146"/>
              <a:gd name="T53" fmla="*/ 62 h 176"/>
              <a:gd name="T54" fmla="*/ 96 w 146"/>
              <a:gd name="T55" fmla="*/ 44 h 176"/>
              <a:gd name="T56" fmla="*/ 107 w 146"/>
              <a:gd name="T57" fmla="*/ 72 h 176"/>
              <a:gd name="T58" fmla="*/ 80 w 146"/>
              <a:gd name="T59" fmla="*/ 141 h 176"/>
              <a:gd name="T60" fmla="*/ 74 w 146"/>
              <a:gd name="T61" fmla="*/ 156 h 176"/>
              <a:gd name="T62" fmla="*/ 60 w 146"/>
              <a:gd name="T63" fmla="*/ 17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6" h="176">
                <a:moveTo>
                  <a:pt x="60" y="173"/>
                </a:moveTo>
                <a:cubicBezTo>
                  <a:pt x="54" y="176"/>
                  <a:pt x="47" y="176"/>
                  <a:pt x="40" y="173"/>
                </a:cubicBezTo>
                <a:cubicBezTo>
                  <a:pt x="38" y="172"/>
                  <a:pt x="38" y="172"/>
                  <a:pt x="38" y="172"/>
                </a:cubicBezTo>
                <a:cubicBezTo>
                  <a:pt x="31" y="169"/>
                  <a:pt x="0" y="160"/>
                  <a:pt x="17" y="122"/>
                </a:cubicBezTo>
                <a:cubicBezTo>
                  <a:pt x="24" y="106"/>
                  <a:pt x="31" y="84"/>
                  <a:pt x="40" y="62"/>
                </a:cubicBezTo>
                <a:cubicBezTo>
                  <a:pt x="45" y="50"/>
                  <a:pt x="50" y="37"/>
                  <a:pt x="55" y="24"/>
                </a:cubicBezTo>
                <a:cubicBezTo>
                  <a:pt x="64" y="1"/>
                  <a:pt x="78" y="0"/>
                  <a:pt x="103" y="9"/>
                </a:cubicBezTo>
                <a:cubicBezTo>
                  <a:pt x="133" y="20"/>
                  <a:pt x="146" y="39"/>
                  <a:pt x="141" y="53"/>
                </a:cubicBezTo>
                <a:cubicBezTo>
                  <a:pt x="135" y="73"/>
                  <a:pt x="109" y="139"/>
                  <a:pt x="108" y="142"/>
                </a:cubicBezTo>
                <a:cubicBezTo>
                  <a:pt x="106" y="146"/>
                  <a:pt x="102" y="148"/>
                  <a:pt x="98" y="146"/>
                </a:cubicBezTo>
                <a:cubicBezTo>
                  <a:pt x="95" y="145"/>
                  <a:pt x="93" y="141"/>
                  <a:pt x="94" y="137"/>
                </a:cubicBezTo>
                <a:cubicBezTo>
                  <a:pt x="94" y="136"/>
                  <a:pt x="121" y="68"/>
                  <a:pt x="127" y="49"/>
                </a:cubicBezTo>
                <a:cubicBezTo>
                  <a:pt x="129" y="45"/>
                  <a:pt x="124" y="32"/>
                  <a:pt x="98" y="23"/>
                </a:cubicBezTo>
                <a:cubicBezTo>
                  <a:pt x="83" y="17"/>
                  <a:pt x="76" y="10"/>
                  <a:pt x="69" y="30"/>
                </a:cubicBezTo>
                <a:cubicBezTo>
                  <a:pt x="64" y="42"/>
                  <a:pt x="59" y="55"/>
                  <a:pt x="54" y="67"/>
                </a:cubicBezTo>
                <a:cubicBezTo>
                  <a:pt x="45" y="90"/>
                  <a:pt x="37" y="111"/>
                  <a:pt x="30" y="127"/>
                </a:cubicBezTo>
                <a:cubicBezTo>
                  <a:pt x="20" y="152"/>
                  <a:pt x="36" y="155"/>
                  <a:pt x="44" y="159"/>
                </a:cubicBezTo>
                <a:cubicBezTo>
                  <a:pt x="45" y="159"/>
                  <a:pt x="45" y="159"/>
                  <a:pt x="45" y="159"/>
                </a:cubicBezTo>
                <a:cubicBezTo>
                  <a:pt x="52" y="162"/>
                  <a:pt x="56" y="161"/>
                  <a:pt x="61" y="151"/>
                </a:cubicBezTo>
                <a:cubicBezTo>
                  <a:pt x="62" y="148"/>
                  <a:pt x="64" y="142"/>
                  <a:pt x="67" y="135"/>
                </a:cubicBezTo>
                <a:cubicBezTo>
                  <a:pt x="75" y="115"/>
                  <a:pt x="91" y="77"/>
                  <a:pt x="93" y="68"/>
                </a:cubicBezTo>
                <a:cubicBezTo>
                  <a:pt x="94" y="65"/>
                  <a:pt x="94" y="59"/>
                  <a:pt x="91" y="58"/>
                </a:cubicBezTo>
                <a:cubicBezTo>
                  <a:pt x="87" y="56"/>
                  <a:pt x="83" y="65"/>
                  <a:pt x="82" y="67"/>
                </a:cubicBezTo>
                <a:cubicBezTo>
                  <a:pt x="72" y="95"/>
                  <a:pt x="58" y="130"/>
                  <a:pt x="57" y="130"/>
                </a:cubicBezTo>
                <a:cubicBezTo>
                  <a:pt x="56" y="134"/>
                  <a:pt x="52" y="135"/>
                  <a:pt x="48" y="134"/>
                </a:cubicBezTo>
                <a:cubicBezTo>
                  <a:pt x="44" y="132"/>
                  <a:pt x="42" y="128"/>
                  <a:pt x="44" y="124"/>
                </a:cubicBezTo>
                <a:cubicBezTo>
                  <a:pt x="44" y="124"/>
                  <a:pt x="58" y="90"/>
                  <a:pt x="68" y="62"/>
                </a:cubicBezTo>
                <a:cubicBezTo>
                  <a:pt x="75" y="45"/>
                  <a:pt x="87" y="41"/>
                  <a:pt x="96" y="44"/>
                </a:cubicBezTo>
                <a:cubicBezTo>
                  <a:pt x="106" y="47"/>
                  <a:pt x="110" y="62"/>
                  <a:pt x="107" y="72"/>
                </a:cubicBezTo>
                <a:cubicBezTo>
                  <a:pt x="105" y="81"/>
                  <a:pt x="93" y="111"/>
                  <a:pt x="80" y="141"/>
                </a:cubicBezTo>
                <a:cubicBezTo>
                  <a:pt x="78" y="148"/>
                  <a:pt x="75" y="154"/>
                  <a:pt x="74" y="156"/>
                </a:cubicBezTo>
                <a:cubicBezTo>
                  <a:pt x="71" y="165"/>
                  <a:pt x="66" y="171"/>
                  <a:pt x="60" y="173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48" name="Freeform 9"/>
          <p:cNvSpPr>
            <a:spLocks noEditPoints="1"/>
          </p:cNvSpPr>
          <p:nvPr/>
        </p:nvSpPr>
        <p:spPr bwMode="auto">
          <a:xfrm>
            <a:off x="8445167" y="4763862"/>
            <a:ext cx="977061" cy="977061"/>
          </a:xfrm>
          <a:custGeom>
            <a:avLst/>
            <a:gdLst>
              <a:gd name="T0" fmla="*/ 122 w 243"/>
              <a:gd name="T1" fmla="*/ 0 h 243"/>
              <a:gd name="T2" fmla="*/ 0 w 243"/>
              <a:gd name="T3" fmla="*/ 121 h 243"/>
              <a:gd name="T4" fmla="*/ 122 w 243"/>
              <a:gd name="T5" fmla="*/ 243 h 243"/>
              <a:gd name="T6" fmla="*/ 243 w 243"/>
              <a:gd name="T7" fmla="*/ 121 h 243"/>
              <a:gd name="T8" fmla="*/ 122 w 243"/>
              <a:gd name="T9" fmla="*/ 0 h 243"/>
              <a:gd name="T10" fmla="*/ 154 w 243"/>
              <a:gd name="T11" fmla="*/ 121 h 243"/>
              <a:gd name="T12" fmla="*/ 133 w 243"/>
              <a:gd name="T13" fmla="*/ 121 h 243"/>
              <a:gd name="T14" fmla="*/ 133 w 243"/>
              <a:gd name="T15" fmla="*/ 196 h 243"/>
              <a:gd name="T16" fmla="*/ 102 w 243"/>
              <a:gd name="T17" fmla="*/ 196 h 243"/>
              <a:gd name="T18" fmla="*/ 102 w 243"/>
              <a:gd name="T19" fmla="*/ 121 h 243"/>
              <a:gd name="T20" fmla="*/ 87 w 243"/>
              <a:gd name="T21" fmla="*/ 121 h 243"/>
              <a:gd name="T22" fmla="*/ 87 w 243"/>
              <a:gd name="T23" fmla="*/ 94 h 243"/>
              <a:gd name="T24" fmla="*/ 102 w 243"/>
              <a:gd name="T25" fmla="*/ 94 h 243"/>
              <a:gd name="T26" fmla="*/ 102 w 243"/>
              <a:gd name="T27" fmla="*/ 77 h 243"/>
              <a:gd name="T28" fmla="*/ 133 w 243"/>
              <a:gd name="T29" fmla="*/ 46 h 243"/>
              <a:gd name="T30" fmla="*/ 156 w 243"/>
              <a:gd name="T31" fmla="*/ 46 h 243"/>
              <a:gd name="T32" fmla="*/ 156 w 243"/>
              <a:gd name="T33" fmla="*/ 72 h 243"/>
              <a:gd name="T34" fmla="*/ 140 w 243"/>
              <a:gd name="T35" fmla="*/ 72 h 243"/>
              <a:gd name="T36" fmla="*/ 133 w 243"/>
              <a:gd name="T37" fmla="*/ 79 h 243"/>
              <a:gd name="T38" fmla="*/ 133 w 243"/>
              <a:gd name="T39" fmla="*/ 94 h 243"/>
              <a:gd name="T40" fmla="*/ 157 w 243"/>
              <a:gd name="T41" fmla="*/ 94 h 243"/>
              <a:gd name="T42" fmla="*/ 154 w 243"/>
              <a:gd name="T43" fmla="*/ 121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3" h="243">
                <a:moveTo>
                  <a:pt x="122" y="0"/>
                </a:moveTo>
                <a:cubicBezTo>
                  <a:pt x="55" y="0"/>
                  <a:pt x="0" y="54"/>
                  <a:pt x="0" y="121"/>
                </a:cubicBezTo>
                <a:cubicBezTo>
                  <a:pt x="0" y="188"/>
                  <a:pt x="55" y="243"/>
                  <a:pt x="122" y="243"/>
                </a:cubicBezTo>
                <a:cubicBezTo>
                  <a:pt x="189" y="243"/>
                  <a:pt x="243" y="188"/>
                  <a:pt x="243" y="121"/>
                </a:cubicBezTo>
                <a:cubicBezTo>
                  <a:pt x="243" y="54"/>
                  <a:pt x="189" y="0"/>
                  <a:pt x="122" y="0"/>
                </a:cubicBezTo>
                <a:close/>
                <a:moveTo>
                  <a:pt x="154" y="121"/>
                </a:moveTo>
                <a:cubicBezTo>
                  <a:pt x="133" y="121"/>
                  <a:pt x="133" y="121"/>
                  <a:pt x="133" y="121"/>
                </a:cubicBezTo>
                <a:cubicBezTo>
                  <a:pt x="133" y="154"/>
                  <a:pt x="133" y="196"/>
                  <a:pt x="133" y="196"/>
                </a:cubicBezTo>
                <a:cubicBezTo>
                  <a:pt x="102" y="196"/>
                  <a:pt x="102" y="196"/>
                  <a:pt x="102" y="196"/>
                </a:cubicBezTo>
                <a:cubicBezTo>
                  <a:pt x="102" y="196"/>
                  <a:pt x="102" y="155"/>
                  <a:pt x="102" y="121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7" y="94"/>
                  <a:pt x="87" y="94"/>
                  <a:pt x="87" y="94"/>
                </a:cubicBezTo>
                <a:cubicBezTo>
                  <a:pt x="102" y="94"/>
                  <a:pt x="102" y="94"/>
                  <a:pt x="102" y="94"/>
                </a:cubicBezTo>
                <a:cubicBezTo>
                  <a:pt x="102" y="77"/>
                  <a:pt x="102" y="77"/>
                  <a:pt x="102" y="77"/>
                </a:cubicBezTo>
                <a:cubicBezTo>
                  <a:pt x="102" y="65"/>
                  <a:pt x="108" y="46"/>
                  <a:pt x="133" y="46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56" y="72"/>
                  <a:pt x="156" y="72"/>
                  <a:pt x="156" y="72"/>
                </a:cubicBezTo>
                <a:cubicBezTo>
                  <a:pt x="156" y="72"/>
                  <a:pt x="142" y="72"/>
                  <a:pt x="140" y="72"/>
                </a:cubicBezTo>
                <a:cubicBezTo>
                  <a:pt x="137" y="72"/>
                  <a:pt x="133" y="73"/>
                  <a:pt x="133" y="79"/>
                </a:cubicBezTo>
                <a:cubicBezTo>
                  <a:pt x="133" y="94"/>
                  <a:pt x="133" y="94"/>
                  <a:pt x="133" y="94"/>
                </a:cubicBezTo>
                <a:cubicBezTo>
                  <a:pt x="157" y="94"/>
                  <a:pt x="157" y="94"/>
                  <a:pt x="157" y="94"/>
                </a:cubicBezTo>
                <a:lnTo>
                  <a:pt x="154" y="121"/>
                </a:ln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49" name="Freeform 36"/>
          <p:cNvSpPr/>
          <p:nvPr/>
        </p:nvSpPr>
        <p:spPr bwMode="auto">
          <a:xfrm>
            <a:off x="10218184" y="2794520"/>
            <a:ext cx="566148" cy="751820"/>
          </a:xfrm>
          <a:custGeom>
            <a:avLst/>
            <a:gdLst>
              <a:gd name="T0" fmla="*/ 3 w 141"/>
              <a:gd name="T1" fmla="*/ 157 h 187"/>
              <a:gd name="T2" fmla="*/ 3 w 141"/>
              <a:gd name="T3" fmla="*/ 155 h 187"/>
              <a:gd name="T4" fmla="*/ 36 w 141"/>
              <a:gd name="T5" fmla="*/ 131 h 187"/>
              <a:gd name="T6" fmla="*/ 38 w 141"/>
              <a:gd name="T7" fmla="*/ 130 h 187"/>
              <a:gd name="T8" fmla="*/ 60 w 141"/>
              <a:gd name="T9" fmla="*/ 139 h 187"/>
              <a:gd name="T10" fmla="*/ 87 w 141"/>
              <a:gd name="T11" fmla="*/ 105 h 187"/>
              <a:gd name="T12" fmla="*/ 99 w 141"/>
              <a:gd name="T13" fmla="*/ 65 h 187"/>
              <a:gd name="T14" fmla="*/ 79 w 141"/>
              <a:gd name="T15" fmla="*/ 50 h 187"/>
              <a:gd name="T16" fmla="*/ 80 w 141"/>
              <a:gd name="T17" fmla="*/ 10 h 187"/>
              <a:gd name="T18" fmla="*/ 82 w 141"/>
              <a:gd name="T19" fmla="*/ 8 h 187"/>
              <a:gd name="T20" fmla="*/ 96 w 141"/>
              <a:gd name="T21" fmla="*/ 0 h 187"/>
              <a:gd name="T22" fmla="*/ 100 w 141"/>
              <a:gd name="T23" fmla="*/ 1 h 187"/>
              <a:gd name="T24" fmla="*/ 123 w 141"/>
              <a:gd name="T25" fmla="*/ 15 h 187"/>
              <a:gd name="T26" fmla="*/ 113 w 141"/>
              <a:gd name="T27" fmla="*/ 123 h 187"/>
              <a:gd name="T28" fmla="*/ 32 w 141"/>
              <a:gd name="T29" fmla="*/ 187 h 187"/>
              <a:gd name="T30" fmla="*/ 32 w 141"/>
              <a:gd name="T31" fmla="*/ 187 h 187"/>
              <a:gd name="T32" fmla="*/ 31 w 141"/>
              <a:gd name="T33" fmla="*/ 187 h 187"/>
              <a:gd name="T34" fmla="*/ 7 w 141"/>
              <a:gd name="T35" fmla="*/ 176 h 187"/>
              <a:gd name="T36" fmla="*/ 3 w 141"/>
              <a:gd name="T37" fmla="*/ 157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1" h="187">
                <a:moveTo>
                  <a:pt x="3" y="157"/>
                </a:moveTo>
                <a:cubicBezTo>
                  <a:pt x="3" y="155"/>
                  <a:pt x="3" y="155"/>
                  <a:pt x="3" y="155"/>
                </a:cubicBezTo>
                <a:cubicBezTo>
                  <a:pt x="4" y="148"/>
                  <a:pt x="33" y="131"/>
                  <a:pt x="36" y="131"/>
                </a:cubicBezTo>
                <a:cubicBezTo>
                  <a:pt x="38" y="130"/>
                  <a:pt x="38" y="130"/>
                  <a:pt x="38" y="130"/>
                </a:cubicBezTo>
                <a:cubicBezTo>
                  <a:pt x="42" y="130"/>
                  <a:pt x="48" y="133"/>
                  <a:pt x="60" y="139"/>
                </a:cubicBezTo>
                <a:cubicBezTo>
                  <a:pt x="70" y="132"/>
                  <a:pt x="82" y="114"/>
                  <a:pt x="87" y="105"/>
                </a:cubicBezTo>
                <a:cubicBezTo>
                  <a:pt x="92" y="94"/>
                  <a:pt x="99" y="77"/>
                  <a:pt x="99" y="65"/>
                </a:cubicBezTo>
                <a:cubicBezTo>
                  <a:pt x="86" y="58"/>
                  <a:pt x="80" y="55"/>
                  <a:pt x="79" y="50"/>
                </a:cubicBezTo>
                <a:cubicBezTo>
                  <a:pt x="78" y="48"/>
                  <a:pt x="76" y="14"/>
                  <a:pt x="80" y="10"/>
                </a:cubicBezTo>
                <a:cubicBezTo>
                  <a:pt x="82" y="8"/>
                  <a:pt x="82" y="8"/>
                  <a:pt x="82" y="8"/>
                </a:cubicBezTo>
                <a:cubicBezTo>
                  <a:pt x="85" y="5"/>
                  <a:pt x="89" y="0"/>
                  <a:pt x="96" y="0"/>
                </a:cubicBezTo>
                <a:cubicBezTo>
                  <a:pt x="97" y="0"/>
                  <a:pt x="99" y="0"/>
                  <a:pt x="100" y="1"/>
                </a:cubicBezTo>
                <a:cubicBezTo>
                  <a:pt x="105" y="2"/>
                  <a:pt x="117" y="7"/>
                  <a:pt x="123" y="15"/>
                </a:cubicBezTo>
                <a:cubicBezTo>
                  <a:pt x="127" y="20"/>
                  <a:pt x="141" y="70"/>
                  <a:pt x="113" y="123"/>
                </a:cubicBezTo>
                <a:cubicBezTo>
                  <a:pt x="85" y="174"/>
                  <a:pt x="39" y="187"/>
                  <a:pt x="32" y="187"/>
                </a:cubicBezTo>
                <a:cubicBezTo>
                  <a:pt x="32" y="187"/>
                  <a:pt x="32" y="187"/>
                  <a:pt x="32" y="187"/>
                </a:cubicBezTo>
                <a:cubicBezTo>
                  <a:pt x="31" y="187"/>
                  <a:pt x="31" y="187"/>
                  <a:pt x="31" y="187"/>
                </a:cubicBezTo>
                <a:cubicBezTo>
                  <a:pt x="21" y="186"/>
                  <a:pt x="11" y="179"/>
                  <a:pt x="7" y="176"/>
                </a:cubicBezTo>
                <a:cubicBezTo>
                  <a:pt x="0" y="171"/>
                  <a:pt x="2" y="162"/>
                  <a:pt x="3" y="157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0" name="Freeform 38"/>
          <p:cNvSpPr>
            <a:spLocks noEditPoints="1"/>
          </p:cNvSpPr>
          <p:nvPr/>
        </p:nvSpPr>
        <p:spPr bwMode="auto">
          <a:xfrm>
            <a:off x="8477128" y="3316534"/>
            <a:ext cx="783780" cy="795954"/>
          </a:xfrm>
          <a:custGeom>
            <a:avLst/>
            <a:gdLst>
              <a:gd name="T0" fmla="*/ 190 w 195"/>
              <a:gd name="T1" fmla="*/ 120 h 198"/>
              <a:gd name="T2" fmla="*/ 192 w 195"/>
              <a:gd name="T3" fmla="*/ 100 h 198"/>
              <a:gd name="T4" fmla="*/ 99 w 195"/>
              <a:gd name="T5" fmla="*/ 7 h 198"/>
              <a:gd name="T6" fmla="*/ 83 w 195"/>
              <a:gd name="T7" fmla="*/ 8 h 198"/>
              <a:gd name="T8" fmla="*/ 54 w 195"/>
              <a:gd name="T9" fmla="*/ 0 h 198"/>
              <a:gd name="T10" fmla="*/ 0 w 195"/>
              <a:gd name="T11" fmla="*/ 54 h 198"/>
              <a:gd name="T12" fmla="*/ 7 w 195"/>
              <a:gd name="T13" fmla="*/ 81 h 198"/>
              <a:gd name="T14" fmla="*/ 5 w 195"/>
              <a:gd name="T15" fmla="*/ 100 h 198"/>
              <a:gd name="T16" fmla="*/ 99 w 195"/>
              <a:gd name="T17" fmla="*/ 193 h 198"/>
              <a:gd name="T18" fmla="*/ 116 w 195"/>
              <a:gd name="T19" fmla="*/ 192 h 198"/>
              <a:gd name="T20" fmla="*/ 141 w 195"/>
              <a:gd name="T21" fmla="*/ 198 h 198"/>
              <a:gd name="T22" fmla="*/ 195 w 195"/>
              <a:gd name="T23" fmla="*/ 144 h 198"/>
              <a:gd name="T24" fmla="*/ 190 w 195"/>
              <a:gd name="T25" fmla="*/ 120 h 198"/>
              <a:gd name="T26" fmla="*/ 146 w 195"/>
              <a:gd name="T27" fmla="*/ 145 h 198"/>
              <a:gd name="T28" fmla="*/ 127 w 195"/>
              <a:gd name="T29" fmla="*/ 159 h 198"/>
              <a:gd name="T30" fmla="*/ 98 w 195"/>
              <a:gd name="T31" fmla="*/ 164 h 198"/>
              <a:gd name="T32" fmla="*/ 65 w 195"/>
              <a:gd name="T33" fmla="*/ 157 h 198"/>
              <a:gd name="T34" fmla="*/ 49 w 195"/>
              <a:gd name="T35" fmla="*/ 144 h 198"/>
              <a:gd name="T36" fmla="*/ 44 w 195"/>
              <a:gd name="T37" fmla="*/ 127 h 198"/>
              <a:gd name="T38" fmla="*/ 47 w 195"/>
              <a:gd name="T39" fmla="*/ 118 h 198"/>
              <a:gd name="T40" fmla="*/ 57 w 195"/>
              <a:gd name="T41" fmla="*/ 114 h 198"/>
              <a:gd name="T42" fmla="*/ 65 w 195"/>
              <a:gd name="T43" fmla="*/ 117 h 198"/>
              <a:gd name="T44" fmla="*/ 71 w 195"/>
              <a:gd name="T45" fmla="*/ 125 h 198"/>
              <a:gd name="T46" fmla="*/ 76 w 195"/>
              <a:gd name="T47" fmla="*/ 135 h 198"/>
              <a:gd name="T48" fmla="*/ 84 w 195"/>
              <a:gd name="T49" fmla="*/ 141 h 198"/>
              <a:gd name="T50" fmla="*/ 98 w 195"/>
              <a:gd name="T51" fmla="*/ 143 h 198"/>
              <a:gd name="T52" fmla="*/ 116 w 195"/>
              <a:gd name="T53" fmla="*/ 138 h 198"/>
              <a:gd name="T54" fmla="*/ 123 w 195"/>
              <a:gd name="T55" fmla="*/ 127 h 198"/>
              <a:gd name="T56" fmla="*/ 120 w 195"/>
              <a:gd name="T57" fmla="*/ 118 h 198"/>
              <a:gd name="T58" fmla="*/ 110 w 195"/>
              <a:gd name="T59" fmla="*/ 112 h 198"/>
              <a:gd name="T60" fmla="*/ 93 w 195"/>
              <a:gd name="T61" fmla="*/ 108 h 198"/>
              <a:gd name="T62" fmla="*/ 68 w 195"/>
              <a:gd name="T63" fmla="*/ 101 h 198"/>
              <a:gd name="T64" fmla="*/ 52 w 195"/>
              <a:gd name="T65" fmla="*/ 89 h 198"/>
              <a:gd name="T66" fmla="*/ 46 w 195"/>
              <a:gd name="T67" fmla="*/ 70 h 198"/>
              <a:gd name="T68" fmla="*/ 52 w 195"/>
              <a:gd name="T69" fmla="*/ 51 h 198"/>
              <a:gd name="T70" fmla="*/ 71 w 195"/>
              <a:gd name="T71" fmla="*/ 39 h 198"/>
              <a:gd name="T72" fmla="*/ 98 w 195"/>
              <a:gd name="T73" fmla="*/ 35 h 198"/>
              <a:gd name="T74" fmla="*/ 120 w 195"/>
              <a:gd name="T75" fmla="*/ 37 h 198"/>
              <a:gd name="T76" fmla="*/ 135 w 195"/>
              <a:gd name="T77" fmla="*/ 45 h 198"/>
              <a:gd name="T78" fmla="*/ 144 w 195"/>
              <a:gd name="T79" fmla="*/ 55 h 198"/>
              <a:gd name="T80" fmla="*/ 147 w 195"/>
              <a:gd name="T81" fmla="*/ 66 h 198"/>
              <a:gd name="T82" fmla="*/ 143 w 195"/>
              <a:gd name="T83" fmla="*/ 75 h 198"/>
              <a:gd name="T84" fmla="*/ 134 w 195"/>
              <a:gd name="T85" fmla="*/ 79 h 198"/>
              <a:gd name="T86" fmla="*/ 126 w 195"/>
              <a:gd name="T87" fmla="*/ 76 h 198"/>
              <a:gd name="T88" fmla="*/ 120 w 195"/>
              <a:gd name="T89" fmla="*/ 69 h 198"/>
              <a:gd name="T90" fmla="*/ 112 w 195"/>
              <a:gd name="T91" fmla="*/ 59 h 198"/>
              <a:gd name="T92" fmla="*/ 96 w 195"/>
              <a:gd name="T93" fmla="*/ 55 h 198"/>
              <a:gd name="T94" fmla="*/ 80 w 195"/>
              <a:gd name="T95" fmla="*/ 59 h 198"/>
              <a:gd name="T96" fmla="*/ 74 w 195"/>
              <a:gd name="T97" fmla="*/ 68 h 198"/>
              <a:gd name="T98" fmla="*/ 76 w 195"/>
              <a:gd name="T99" fmla="*/ 73 h 198"/>
              <a:gd name="T100" fmla="*/ 82 w 195"/>
              <a:gd name="T101" fmla="*/ 78 h 198"/>
              <a:gd name="T102" fmla="*/ 89 w 195"/>
              <a:gd name="T103" fmla="*/ 81 h 198"/>
              <a:gd name="T104" fmla="*/ 102 w 195"/>
              <a:gd name="T105" fmla="*/ 84 h 198"/>
              <a:gd name="T106" fmla="*/ 123 w 195"/>
              <a:gd name="T107" fmla="*/ 89 h 198"/>
              <a:gd name="T108" fmla="*/ 139 w 195"/>
              <a:gd name="T109" fmla="*/ 96 h 198"/>
              <a:gd name="T110" fmla="*/ 149 w 195"/>
              <a:gd name="T111" fmla="*/ 108 h 198"/>
              <a:gd name="T112" fmla="*/ 153 w 195"/>
              <a:gd name="T113" fmla="*/ 124 h 198"/>
              <a:gd name="T114" fmla="*/ 146 w 195"/>
              <a:gd name="T115" fmla="*/ 145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98">
                <a:moveTo>
                  <a:pt x="190" y="120"/>
                </a:moveTo>
                <a:cubicBezTo>
                  <a:pt x="191" y="114"/>
                  <a:pt x="192" y="107"/>
                  <a:pt x="192" y="100"/>
                </a:cubicBezTo>
                <a:cubicBezTo>
                  <a:pt x="192" y="49"/>
                  <a:pt x="150" y="7"/>
                  <a:pt x="99" y="7"/>
                </a:cubicBezTo>
                <a:cubicBezTo>
                  <a:pt x="93" y="7"/>
                  <a:pt x="88" y="7"/>
                  <a:pt x="83" y="8"/>
                </a:cubicBezTo>
                <a:cubicBezTo>
                  <a:pt x="74" y="3"/>
                  <a:pt x="64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64"/>
                  <a:pt x="2" y="73"/>
                  <a:pt x="7" y="81"/>
                </a:cubicBezTo>
                <a:cubicBezTo>
                  <a:pt x="6" y="87"/>
                  <a:pt x="5" y="94"/>
                  <a:pt x="5" y="100"/>
                </a:cubicBezTo>
                <a:cubicBezTo>
                  <a:pt x="5" y="152"/>
                  <a:pt x="47" y="193"/>
                  <a:pt x="99" y="193"/>
                </a:cubicBezTo>
                <a:cubicBezTo>
                  <a:pt x="104" y="193"/>
                  <a:pt x="110" y="193"/>
                  <a:pt x="116" y="192"/>
                </a:cubicBezTo>
                <a:cubicBezTo>
                  <a:pt x="123" y="196"/>
                  <a:pt x="132" y="198"/>
                  <a:pt x="141" y="198"/>
                </a:cubicBezTo>
                <a:cubicBezTo>
                  <a:pt x="171" y="198"/>
                  <a:pt x="195" y="174"/>
                  <a:pt x="195" y="144"/>
                </a:cubicBezTo>
                <a:cubicBezTo>
                  <a:pt x="195" y="136"/>
                  <a:pt x="193" y="127"/>
                  <a:pt x="190" y="120"/>
                </a:cubicBezTo>
                <a:close/>
                <a:moveTo>
                  <a:pt x="146" y="145"/>
                </a:moveTo>
                <a:cubicBezTo>
                  <a:pt x="142" y="151"/>
                  <a:pt x="136" y="156"/>
                  <a:pt x="127" y="159"/>
                </a:cubicBezTo>
                <a:cubicBezTo>
                  <a:pt x="119" y="163"/>
                  <a:pt x="109" y="164"/>
                  <a:pt x="98" y="164"/>
                </a:cubicBezTo>
                <a:cubicBezTo>
                  <a:pt x="85" y="164"/>
                  <a:pt x="74" y="162"/>
                  <a:pt x="65" y="157"/>
                </a:cubicBezTo>
                <a:cubicBezTo>
                  <a:pt x="59" y="154"/>
                  <a:pt x="53" y="149"/>
                  <a:pt x="49" y="144"/>
                </a:cubicBezTo>
                <a:cubicBezTo>
                  <a:pt x="46" y="138"/>
                  <a:pt x="44" y="132"/>
                  <a:pt x="44" y="127"/>
                </a:cubicBezTo>
                <a:cubicBezTo>
                  <a:pt x="44" y="123"/>
                  <a:pt x="45" y="120"/>
                  <a:pt x="47" y="118"/>
                </a:cubicBezTo>
                <a:cubicBezTo>
                  <a:pt x="50" y="116"/>
                  <a:pt x="53" y="114"/>
                  <a:pt x="57" y="114"/>
                </a:cubicBezTo>
                <a:cubicBezTo>
                  <a:pt x="60" y="114"/>
                  <a:pt x="63" y="115"/>
                  <a:pt x="65" y="117"/>
                </a:cubicBezTo>
                <a:cubicBezTo>
                  <a:pt x="68" y="119"/>
                  <a:pt x="69" y="122"/>
                  <a:pt x="71" y="125"/>
                </a:cubicBezTo>
                <a:cubicBezTo>
                  <a:pt x="72" y="129"/>
                  <a:pt x="74" y="132"/>
                  <a:pt x="76" y="135"/>
                </a:cubicBezTo>
                <a:cubicBezTo>
                  <a:pt x="78" y="137"/>
                  <a:pt x="81" y="139"/>
                  <a:pt x="84" y="141"/>
                </a:cubicBezTo>
                <a:cubicBezTo>
                  <a:pt x="87" y="142"/>
                  <a:pt x="92" y="143"/>
                  <a:pt x="98" y="143"/>
                </a:cubicBezTo>
                <a:cubicBezTo>
                  <a:pt x="105" y="143"/>
                  <a:pt x="112" y="142"/>
                  <a:pt x="116" y="138"/>
                </a:cubicBezTo>
                <a:cubicBezTo>
                  <a:pt x="121" y="135"/>
                  <a:pt x="123" y="131"/>
                  <a:pt x="123" y="127"/>
                </a:cubicBezTo>
                <a:cubicBezTo>
                  <a:pt x="123" y="123"/>
                  <a:pt x="122" y="120"/>
                  <a:pt x="120" y="118"/>
                </a:cubicBezTo>
                <a:cubicBezTo>
                  <a:pt x="117" y="115"/>
                  <a:pt x="114" y="114"/>
                  <a:pt x="110" y="112"/>
                </a:cubicBezTo>
                <a:cubicBezTo>
                  <a:pt x="105" y="111"/>
                  <a:pt x="100" y="110"/>
                  <a:pt x="93" y="108"/>
                </a:cubicBezTo>
                <a:cubicBezTo>
                  <a:pt x="83" y="106"/>
                  <a:pt x="75" y="104"/>
                  <a:pt x="68" y="101"/>
                </a:cubicBezTo>
                <a:cubicBezTo>
                  <a:pt x="61" y="98"/>
                  <a:pt x="56" y="94"/>
                  <a:pt x="52" y="89"/>
                </a:cubicBezTo>
                <a:cubicBezTo>
                  <a:pt x="48" y="84"/>
                  <a:pt x="46" y="78"/>
                  <a:pt x="46" y="70"/>
                </a:cubicBezTo>
                <a:cubicBezTo>
                  <a:pt x="46" y="63"/>
                  <a:pt x="48" y="57"/>
                  <a:pt x="52" y="51"/>
                </a:cubicBezTo>
                <a:cubicBezTo>
                  <a:pt x="57" y="46"/>
                  <a:pt x="63" y="42"/>
                  <a:pt x="71" y="39"/>
                </a:cubicBezTo>
                <a:cubicBezTo>
                  <a:pt x="78" y="36"/>
                  <a:pt x="87" y="35"/>
                  <a:pt x="98" y="35"/>
                </a:cubicBezTo>
                <a:cubicBezTo>
                  <a:pt x="106" y="35"/>
                  <a:pt x="114" y="35"/>
                  <a:pt x="120" y="37"/>
                </a:cubicBezTo>
                <a:cubicBezTo>
                  <a:pt x="126" y="39"/>
                  <a:pt x="131" y="42"/>
                  <a:pt x="135" y="45"/>
                </a:cubicBezTo>
                <a:cubicBezTo>
                  <a:pt x="139" y="48"/>
                  <a:pt x="142" y="52"/>
                  <a:pt x="144" y="55"/>
                </a:cubicBezTo>
                <a:cubicBezTo>
                  <a:pt x="146" y="59"/>
                  <a:pt x="147" y="62"/>
                  <a:pt x="147" y="66"/>
                </a:cubicBezTo>
                <a:cubicBezTo>
                  <a:pt x="147" y="69"/>
                  <a:pt x="146" y="72"/>
                  <a:pt x="143" y="75"/>
                </a:cubicBezTo>
                <a:cubicBezTo>
                  <a:pt x="141" y="78"/>
                  <a:pt x="137" y="79"/>
                  <a:pt x="134" y="79"/>
                </a:cubicBezTo>
                <a:cubicBezTo>
                  <a:pt x="130" y="79"/>
                  <a:pt x="128" y="78"/>
                  <a:pt x="126" y="76"/>
                </a:cubicBezTo>
                <a:cubicBezTo>
                  <a:pt x="124" y="75"/>
                  <a:pt x="122" y="72"/>
                  <a:pt x="120" y="69"/>
                </a:cubicBezTo>
                <a:cubicBezTo>
                  <a:pt x="118" y="65"/>
                  <a:pt x="115" y="61"/>
                  <a:pt x="112" y="59"/>
                </a:cubicBezTo>
                <a:cubicBezTo>
                  <a:pt x="109" y="56"/>
                  <a:pt x="103" y="55"/>
                  <a:pt x="96" y="55"/>
                </a:cubicBezTo>
                <a:cubicBezTo>
                  <a:pt x="89" y="55"/>
                  <a:pt x="84" y="56"/>
                  <a:pt x="80" y="59"/>
                </a:cubicBezTo>
                <a:cubicBezTo>
                  <a:pt x="76" y="62"/>
                  <a:pt x="74" y="65"/>
                  <a:pt x="74" y="68"/>
                </a:cubicBezTo>
                <a:cubicBezTo>
                  <a:pt x="74" y="70"/>
                  <a:pt x="75" y="72"/>
                  <a:pt x="76" y="73"/>
                </a:cubicBezTo>
                <a:cubicBezTo>
                  <a:pt x="77" y="75"/>
                  <a:pt x="79" y="76"/>
                  <a:pt x="82" y="78"/>
                </a:cubicBezTo>
                <a:cubicBezTo>
                  <a:pt x="84" y="79"/>
                  <a:pt x="87" y="80"/>
                  <a:pt x="89" y="81"/>
                </a:cubicBezTo>
                <a:cubicBezTo>
                  <a:pt x="92" y="81"/>
                  <a:pt x="96" y="82"/>
                  <a:pt x="102" y="84"/>
                </a:cubicBezTo>
                <a:cubicBezTo>
                  <a:pt x="110" y="85"/>
                  <a:pt x="117" y="87"/>
                  <a:pt x="123" y="89"/>
                </a:cubicBezTo>
                <a:cubicBezTo>
                  <a:pt x="129" y="91"/>
                  <a:pt x="134" y="94"/>
                  <a:pt x="139" y="96"/>
                </a:cubicBezTo>
                <a:cubicBezTo>
                  <a:pt x="143" y="99"/>
                  <a:pt x="147" y="103"/>
                  <a:pt x="149" y="108"/>
                </a:cubicBezTo>
                <a:cubicBezTo>
                  <a:pt x="152" y="112"/>
                  <a:pt x="153" y="118"/>
                  <a:pt x="153" y="124"/>
                </a:cubicBezTo>
                <a:cubicBezTo>
                  <a:pt x="153" y="132"/>
                  <a:pt x="151" y="139"/>
                  <a:pt x="146" y="145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1" name="Freeform 44"/>
          <p:cNvSpPr>
            <a:spLocks noEditPoints="1"/>
          </p:cNvSpPr>
          <p:nvPr/>
        </p:nvSpPr>
        <p:spPr bwMode="auto">
          <a:xfrm>
            <a:off x="7294610" y="2211632"/>
            <a:ext cx="776170" cy="779214"/>
          </a:xfrm>
          <a:custGeom>
            <a:avLst/>
            <a:gdLst>
              <a:gd name="T0" fmla="*/ 192 w 193"/>
              <a:gd name="T1" fmla="*/ 81 h 194"/>
              <a:gd name="T2" fmla="*/ 191 w 193"/>
              <a:gd name="T3" fmla="*/ 77 h 194"/>
              <a:gd name="T4" fmla="*/ 188 w 193"/>
              <a:gd name="T5" fmla="*/ 75 h 194"/>
              <a:gd name="T6" fmla="*/ 162 w 193"/>
              <a:gd name="T7" fmla="*/ 71 h 194"/>
              <a:gd name="T8" fmla="*/ 157 w 193"/>
              <a:gd name="T9" fmla="*/ 54 h 194"/>
              <a:gd name="T10" fmla="*/ 151 w 193"/>
              <a:gd name="T11" fmla="*/ 34 h 194"/>
              <a:gd name="T12" fmla="*/ 104 w 193"/>
              <a:gd name="T13" fmla="*/ 0 h 194"/>
              <a:gd name="T14" fmla="*/ 61 w 193"/>
              <a:gd name="T15" fmla="*/ 0 h 194"/>
              <a:gd name="T16" fmla="*/ 0 w 193"/>
              <a:gd name="T17" fmla="*/ 61 h 194"/>
              <a:gd name="T18" fmla="*/ 0 w 193"/>
              <a:gd name="T19" fmla="*/ 133 h 194"/>
              <a:gd name="T20" fmla="*/ 61 w 193"/>
              <a:gd name="T21" fmla="*/ 194 h 194"/>
              <a:gd name="T22" fmla="*/ 131 w 193"/>
              <a:gd name="T23" fmla="*/ 194 h 194"/>
              <a:gd name="T24" fmla="*/ 192 w 193"/>
              <a:gd name="T25" fmla="*/ 133 h 194"/>
              <a:gd name="T26" fmla="*/ 193 w 193"/>
              <a:gd name="T27" fmla="*/ 83 h 194"/>
              <a:gd name="T28" fmla="*/ 192 w 193"/>
              <a:gd name="T29" fmla="*/ 81 h 194"/>
              <a:gd name="T30" fmla="*/ 62 w 193"/>
              <a:gd name="T31" fmla="*/ 50 h 194"/>
              <a:gd name="T32" fmla="*/ 96 w 193"/>
              <a:gd name="T33" fmla="*/ 50 h 194"/>
              <a:gd name="T34" fmla="*/ 108 w 193"/>
              <a:gd name="T35" fmla="*/ 62 h 194"/>
              <a:gd name="T36" fmla="*/ 96 w 193"/>
              <a:gd name="T37" fmla="*/ 73 h 194"/>
              <a:gd name="T38" fmla="*/ 62 w 193"/>
              <a:gd name="T39" fmla="*/ 73 h 194"/>
              <a:gd name="T40" fmla="*/ 50 w 193"/>
              <a:gd name="T41" fmla="*/ 62 h 194"/>
              <a:gd name="T42" fmla="*/ 62 w 193"/>
              <a:gd name="T43" fmla="*/ 50 h 194"/>
              <a:gd name="T44" fmla="*/ 131 w 193"/>
              <a:gd name="T45" fmla="*/ 143 h 194"/>
              <a:gd name="T46" fmla="*/ 62 w 193"/>
              <a:gd name="T47" fmla="*/ 143 h 194"/>
              <a:gd name="T48" fmla="*/ 50 w 193"/>
              <a:gd name="T49" fmla="*/ 132 h 194"/>
              <a:gd name="T50" fmla="*/ 62 w 193"/>
              <a:gd name="T51" fmla="*/ 120 h 194"/>
              <a:gd name="T52" fmla="*/ 131 w 193"/>
              <a:gd name="T53" fmla="*/ 120 h 194"/>
              <a:gd name="T54" fmla="*/ 142 w 193"/>
              <a:gd name="T55" fmla="*/ 132 h 194"/>
              <a:gd name="T56" fmla="*/ 131 w 193"/>
              <a:gd name="T57" fmla="*/ 14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3" h="194">
                <a:moveTo>
                  <a:pt x="192" y="81"/>
                </a:moveTo>
                <a:cubicBezTo>
                  <a:pt x="191" y="77"/>
                  <a:pt x="191" y="77"/>
                  <a:pt x="191" y="77"/>
                </a:cubicBezTo>
                <a:cubicBezTo>
                  <a:pt x="188" y="75"/>
                  <a:pt x="188" y="75"/>
                  <a:pt x="188" y="75"/>
                </a:cubicBezTo>
                <a:cubicBezTo>
                  <a:pt x="184" y="72"/>
                  <a:pt x="166" y="75"/>
                  <a:pt x="162" y="71"/>
                </a:cubicBezTo>
                <a:cubicBezTo>
                  <a:pt x="158" y="68"/>
                  <a:pt x="158" y="62"/>
                  <a:pt x="157" y="54"/>
                </a:cubicBezTo>
                <a:cubicBezTo>
                  <a:pt x="155" y="39"/>
                  <a:pt x="153" y="39"/>
                  <a:pt x="151" y="34"/>
                </a:cubicBezTo>
                <a:cubicBezTo>
                  <a:pt x="143" y="16"/>
                  <a:pt x="120" y="2"/>
                  <a:pt x="104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28" y="0"/>
                  <a:pt x="0" y="28"/>
                  <a:pt x="0" y="61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66"/>
                  <a:pt x="28" y="194"/>
                  <a:pt x="61" y="194"/>
                </a:cubicBezTo>
                <a:cubicBezTo>
                  <a:pt x="131" y="194"/>
                  <a:pt x="131" y="194"/>
                  <a:pt x="131" y="194"/>
                </a:cubicBezTo>
                <a:cubicBezTo>
                  <a:pt x="165" y="194"/>
                  <a:pt x="192" y="166"/>
                  <a:pt x="192" y="133"/>
                </a:cubicBezTo>
                <a:cubicBezTo>
                  <a:pt x="193" y="83"/>
                  <a:pt x="193" y="83"/>
                  <a:pt x="193" y="83"/>
                </a:cubicBezTo>
                <a:lnTo>
                  <a:pt x="192" y="81"/>
                </a:lnTo>
                <a:close/>
                <a:moveTo>
                  <a:pt x="62" y="50"/>
                </a:moveTo>
                <a:cubicBezTo>
                  <a:pt x="96" y="50"/>
                  <a:pt x="96" y="50"/>
                  <a:pt x="96" y="50"/>
                </a:cubicBezTo>
                <a:cubicBezTo>
                  <a:pt x="102" y="50"/>
                  <a:pt x="108" y="55"/>
                  <a:pt x="108" y="62"/>
                </a:cubicBezTo>
                <a:cubicBezTo>
                  <a:pt x="108" y="68"/>
                  <a:pt x="102" y="73"/>
                  <a:pt x="96" y="73"/>
                </a:cubicBezTo>
                <a:cubicBezTo>
                  <a:pt x="62" y="73"/>
                  <a:pt x="62" y="73"/>
                  <a:pt x="62" y="73"/>
                </a:cubicBezTo>
                <a:cubicBezTo>
                  <a:pt x="56" y="73"/>
                  <a:pt x="50" y="68"/>
                  <a:pt x="50" y="62"/>
                </a:cubicBezTo>
                <a:cubicBezTo>
                  <a:pt x="50" y="55"/>
                  <a:pt x="56" y="50"/>
                  <a:pt x="62" y="50"/>
                </a:cubicBezTo>
                <a:close/>
                <a:moveTo>
                  <a:pt x="131" y="143"/>
                </a:moveTo>
                <a:cubicBezTo>
                  <a:pt x="62" y="143"/>
                  <a:pt x="62" y="143"/>
                  <a:pt x="62" y="143"/>
                </a:cubicBezTo>
                <a:cubicBezTo>
                  <a:pt x="56" y="143"/>
                  <a:pt x="50" y="138"/>
                  <a:pt x="50" y="132"/>
                </a:cubicBezTo>
                <a:cubicBezTo>
                  <a:pt x="50" y="125"/>
                  <a:pt x="56" y="120"/>
                  <a:pt x="62" y="120"/>
                </a:cubicBezTo>
                <a:cubicBezTo>
                  <a:pt x="131" y="120"/>
                  <a:pt x="131" y="120"/>
                  <a:pt x="131" y="120"/>
                </a:cubicBezTo>
                <a:cubicBezTo>
                  <a:pt x="137" y="120"/>
                  <a:pt x="142" y="125"/>
                  <a:pt x="142" y="132"/>
                </a:cubicBezTo>
                <a:cubicBezTo>
                  <a:pt x="142" y="138"/>
                  <a:pt x="137" y="143"/>
                  <a:pt x="131" y="143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grpSp>
        <p:nvGrpSpPr>
          <p:cNvPr id="52" name="Group 12"/>
          <p:cNvGrpSpPr/>
          <p:nvPr/>
        </p:nvGrpSpPr>
        <p:grpSpPr>
          <a:xfrm>
            <a:off x="8396467" y="668424"/>
            <a:ext cx="937492" cy="931403"/>
            <a:chOff x="2189163" y="538163"/>
            <a:chExt cx="977900" cy="971549"/>
          </a:xfrm>
          <a:solidFill>
            <a:srgbClr val="247484"/>
          </a:solidFill>
        </p:grpSpPr>
        <p:sp>
          <p:nvSpPr>
            <p:cNvPr id="53" name="Freeform 50"/>
            <p:cNvSpPr/>
            <p:nvPr/>
          </p:nvSpPr>
          <p:spPr bwMode="auto">
            <a:xfrm>
              <a:off x="2189163" y="538163"/>
              <a:ext cx="733425" cy="677862"/>
            </a:xfrm>
            <a:custGeom>
              <a:avLst/>
              <a:gdLst>
                <a:gd name="T0" fmla="*/ 75 w 175"/>
                <a:gd name="T1" fmla="*/ 162 h 162"/>
                <a:gd name="T2" fmla="*/ 87 w 175"/>
                <a:gd name="T3" fmla="*/ 152 h 162"/>
                <a:gd name="T4" fmla="*/ 76 w 175"/>
                <a:gd name="T5" fmla="*/ 142 h 162"/>
                <a:gd name="T6" fmla="*/ 69 w 175"/>
                <a:gd name="T7" fmla="*/ 142 h 162"/>
                <a:gd name="T8" fmla="*/ 37 w 175"/>
                <a:gd name="T9" fmla="*/ 109 h 162"/>
                <a:gd name="T10" fmla="*/ 70 w 175"/>
                <a:gd name="T11" fmla="*/ 78 h 162"/>
                <a:gd name="T12" fmla="*/ 114 w 175"/>
                <a:gd name="T13" fmla="*/ 78 h 162"/>
                <a:gd name="T14" fmla="*/ 146 w 175"/>
                <a:gd name="T15" fmla="*/ 110 h 162"/>
                <a:gd name="T16" fmla="*/ 146 w 175"/>
                <a:gd name="T17" fmla="*/ 151 h 162"/>
                <a:gd name="T18" fmla="*/ 158 w 175"/>
                <a:gd name="T19" fmla="*/ 162 h 162"/>
                <a:gd name="T20" fmla="*/ 163 w 175"/>
                <a:gd name="T21" fmla="*/ 162 h 162"/>
                <a:gd name="T22" fmla="*/ 175 w 175"/>
                <a:gd name="T23" fmla="*/ 151 h 162"/>
                <a:gd name="T24" fmla="*/ 175 w 175"/>
                <a:gd name="T25" fmla="*/ 15 h 162"/>
                <a:gd name="T26" fmla="*/ 117 w 175"/>
                <a:gd name="T27" fmla="*/ 0 h 162"/>
                <a:gd name="T28" fmla="*/ 0 w 175"/>
                <a:gd name="T29" fmla="*/ 116 h 162"/>
                <a:gd name="T30" fmla="*/ 10 w 175"/>
                <a:gd name="T31" fmla="*/ 162 h 162"/>
                <a:gd name="T32" fmla="*/ 75 w 175"/>
                <a:gd name="T33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2">
                  <a:moveTo>
                    <a:pt x="75" y="162"/>
                  </a:moveTo>
                  <a:cubicBezTo>
                    <a:pt x="82" y="162"/>
                    <a:pt x="87" y="158"/>
                    <a:pt x="87" y="152"/>
                  </a:cubicBezTo>
                  <a:cubicBezTo>
                    <a:pt x="87" y="147"/>
                    <a:pt x="82" y="143"/>
                    <a:pt x="76" y="142"/>
                  </a:cubicBezTo>
                  <a:cubicBezTo>
                    <a:pt x="69" y="142"/>
                    <a:pt x="69" y="142"/>
                    <a:pt x="69" y="142"/>
                  </a:cubicBezTo>
                  <a:cubicBezTo>
                    <a:pt x="52" y="141"/>
                    <a:pt x="37" y="126"/>
                    <a:pt x="37" y="109"/>
                  </a:cubicBezTo>
                  <a:cubicBezTo>
                    <a:pt x="37" y="92"/>
                    <a:pt x="52" y="78"/>
                    <a:pt x="70" y="78"/>
                  </a:cubicBezTo>
                  <a:cubicBezTo>
                    <a:pt x="114" y="78"/>
                    <a:pt x="114" y="78"/>
                    <a:pt x="114" y="78"/>
                  </a:cubicBezTo>
                  <a:cubicBezTo>
                    <a:pt x="132" y="78"/>
                    <a:pt x="146" y="92"/>
                    <a:pt x="146" y="110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6" y="157"/>
                    <a:pt x="152" y="162"/>
                    <a:pt x="158" y="162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69" y="162"/>
                    <a:pt x="175" y="157"/>
                    <a:pt x="175" y="151"/>
                  </a:cubicBezTo>
                  <a:cubicBezTo>
                    <a:pt x="175" y="15"/>
                    <a:pt x="175" y="15"/>
                    <a:pt x="175" y="15"/>
                  </a:cubicBezTo>
                  <a:cubicBezTo>
                    <a:pt x="158" y="5"/>
                    <a:pt x="138" y="0"/>
                    <a:pt x="117" y="0"/>
                  </a:cubicBezTo>
                  <a:cubicBezTo>
                    <a:pt x="52" y="0"/>
                    <a:pt x="0" y="52"/>
                    <a:pt x="0" y="116"/>
                  </a:cubicBezTo>
                  <a:cubicBezTo>
                    <a:pt x="0" y="132"/>
                    <a:pt x="4" y="148"/>
                    <a:pt x="10" y="162"/>
                  </a:cubicBezTo>
                  <a:lnTo>
                    <a:pt x="75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4" name="Freeform 51"/>
            <p:cNvSpPr/>
            <p:nvPr/>
          </p:nvSpPr>
          <p:spPr bwMode="auto">
            <a:xfrm>
              <a:off x="2281238" y="666750"/>
              <a:ext cx="885825" cy="842962"/>
            </a:xfrm>
            <a:custGeom>
              <a:avLst/>
              <a:gdLst>
                <a:gd name="T0" fmla="*/ 174 w 211"/>
                <a:gd name="T1" fmla="*/ 0 h 201"/>
                <a:gd name="T2" fmla="*/ 174 w 211"/>
                <a:gd name="T3" fmla="*/ 120 h 201"/>
                <a:gd name="T4" fmla="*/ 141 w 211"/>
                <a:gd name="T5" fmla="*/ 152 h 201"/>
                <a:gd name="T6" fmla="*/ 136 w 211"/>
                <a:gd name="T7" fmla="*/ 152 h 201"/>
                <a:gd name="T8" fmla="*/ 103 w 211"/>
                <a:gd name="T9" fmla="*/ 120 h 201"/>
                <a:gd name="T10" fmla="*/ 103 w 211"/>
                <a:gd name="T11" fmla="*/ 79 h 201"/>
                <a:gd name="T12" fmla="*/ 92 w 211"/>
                <a:gd name="T13" fmla="*/ 67 h 201"/>
                <a:gd name="T14" fmla="*/ 48 w 211"/>
                <a:gd name="T15" fmla="*/ 67 h 201"/>
                <a:gd name="T16" fmla="*/ 36 w 211"/>
                <a:gd name="T17" fmla="*/ 78 h 201"/>
                <a:gd name="T18" fmla="*/ 48 w 211"/>
                <a:gd name="T19" fmla="*/ 90 h 201"/>
                <a:gd name="T20" fmla="*/ 55 w 211"/>
                <a:gd name="T21" fmla="*/ 90 h 201"/>
                <a:gd name="T22" fmla="*/ 86 w 211"/>
                <a:gd name="T23" fmla="*/ 122 h 201"/>
                <a:gd name="T24" fmla="*/ 53 w 211"/>
                <a:gd name="T25" fmla="*/ 152 h 201"/>
                <a:gd name="T26" fmla="*/ 0 w 211"/>
                <a:gd name="T27" fmla="*/ 152 h 201"/>
                <a:gd name="T28" fmla="*/ 95 w 211"/>
                <a:gd name="T29" fmla="*/ 201 h 201"/>
                <a:gd name="T30" fmla="*/ 211 w 211"/>
                <a:gd name="T31" fmla="*/ 85 h 201"/>
                <a:gd name="T32" fmla="*/ 174 w 211"/>
                <a:gd name="T3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" h="201">
                  <a:moveTo>
                    <a:pt x="174" y="0"/>
                  </a:moveTo>
                  <a:cubicBezTo>
                    <a:pt x="174" y="120"/>
                    <a:pt x="174" y="120"/>
                    <a:pt x="174" y="120"/>
                  </a:cubicBezTo>
                  <a:cubicBezTo>
                    <a:pt x="174" y="138"/>
                    <a:pt x="159" y="152"/>
                    <a:pt x="141" y="152"/>
                  </a:cubicBezTo>
                  <a:cubicBezTo>
                    <a:pt x="136" y="152"/>
                    <a:pt x="136" y="152"/>
                    <a:pt x="136" y="152"/>
                  </a:cubicBezTo>
                  <a:cubicBezTo>
                    <a:pt x="118" y="152"/>
                    <a:pt x="103" y="138"/>
                    <a:pt x="103" y="120"/>
                  </a:cubicBezTo>
                  <a:cubicBezTo>
                    <a:pt x="103" y="79"/>
                    <a:pt x="103" y="79"/>
                    <a:pt x="103" y="79"/>
                  </a:cubicBezTo>
                  <a:cubicBezTo>
                    <a:pt x="103" y="73"/>
                    <a:pt x="98" y="67"/>
                    <a:pt x="92" y="67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42" y="67"/>
                    <a:pt x="36" y="72"/>
                    <a:pt x="36" y="78"/>
                  </a:cubicBezTo>
                  <a:cubicBezTo>
                    <a:pt x="36" y="84"/>
                    <a:pt x="42" y="90"/>
                    <a:pt x="48" y="90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73" y="91"/>
                    <a:pt x="87" y="106"/>
                    <a:pt x="86" y="122"/>
                  </a:cubicBezTo>
                  <a:cubicBezTo>
                    <a:pt x="86" y="139"/>
                    <a:pt x="71" y="152"/>
                    <a:pt x="53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1" y="182"/>
                    <a:pt x="55" y="201"/>
                    <a:pt x="95" y="201"/>
                  </a:cubicBezTo>
                  <a:cubicBezTo>
                    <a:pt x="159" y="201"/>
                    <a:pt x="211" y="149"/>
                    <a:pt x="211" y="85"/>
                  </a:cubicBezTo>
                  <a:cubicBezTo>
                    <a:pt x="211" y="51"/>
                    <a:pt x="197" y="21"/>
                    <a:pt x="1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55" name="Group 13"/>
          <p:cNvGrpSpPr/>
          <p:nvPr/>
        </p:nvGrpSpPr>
        <p:grpSpPr>
          <a:xfrm>
            <a:off x="7684216" y="4511744"/>
            <a:ext cx="600555" cy="562067"/>
            <a:chOff x="7904163" y="-96838"/>
            <a:chExt cx="1436687" cy="1344613"/>
          </a:xfrm>
          <a:solidFill>
            <a:srgbClr val="247484"/>
          </a:solidFill>
        </p:grpSpPr>
        <p:sp>
          <p:nvSpPr>
            <p:cNvPr id="56" name="Freeform 31"/>
            <p:cNvSpPr/>
            <p:nvPr/>
          </p:nvSpPr>
          <p:spPr bwMode="auto">
            <a:xfrm>
              <a:off x="8097838" y="1054100"/>
              <a:ext cx="1050925" cy="193675"/>
            </a:xfrm>
            <a:custGeom>
              <a:avLst/>
              <a:gdLst>
                <a:gd name="T0" fmla="*/ 273 w 278"/>
                <a:gd name="T1" fmla="*/ 0 h 51"/>
                <a:gd name="T2" fmla="*/ 5 w 278"/>
                <a:gd name="T3" fmla="*/ 0 h 51"/>
                <a:gd name="T4" fmla="*/ 0 w 278"/>
                <a:gd name="T5" fmla="*/ 5 h 51"/>
                <a:gd name="T6" fmla="*/ 0 w 278"/>
                <a:gd name="T7" fmla="*/ 46 h 51"/>
                <a:gd name="T8" fmla="*/ 5 w 278"/>
                <a:gd name="T9" fmla="*/ 51 h 51"/>
                <a:gd name="T10" fmla="*/ 273 w 278"/>
                <a:gd name="T11" fmla="*/ 51 h 51"/>
                <a:gd name="T12" fmla="*/ 278 w 278"/>
                <a:gd name="T13" fmla="*/ 46 h 51"/>
                <a:gd name="T14" fmla="*/ 278 w 278"/>
                <a:gd name="T15" fmla="*/ 5 h 51"/>
                <a:gd name="T16" fmla="*/ 273 w 278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" h="51">
                  <a:moveTo>
                    <a:pt x="27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2" y="51"/>
                    <a:pt x="5" y="51"/>
                  </a:cubicBezTo>
                  <a:cubicBezTo>
                    <a:pt x="273" y="51"/>
                    <a:pt x="273" y="51"/>
                    <a:pt x="273" y="51"/>
                  </a:cubicBezTo>
                  <a:cubicBezTo>
                    <a:pt x="276" y="51"/>
                    <a:pt x="278" y="48"/>
                    <a:pt x="278" y="46"/>
                  </a:cubicBezTo>
                  <a:cubicBezTo>
                    <a:pt x="278" y="5"/>
                    <a:pt x="278" y="5"/>
                    <a:pt x="278" y="5"/>
                  </a:cubicBezTo>
                  <a:cubicBezTo>
                    <a:pt x="278" y="2"/>
                    <a:pt x="276" y="0"/>
                    <a:pt x="2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7" name="Freeform 32"/>
            <p:cNvSpPr/>
            <p:nvPr/>
          </p:nvSpPr>
          <p:spPr bwMode="auto">
            <a:xfrm>
              <a:off x="7904163" y="-96838"/>
              <a:ext cx="1436687" cy="1055688"/>
            </a:xfrm>
            <a:custGeom>
              <a:avLst/>
              <a:gdLst>
                <a:gd name="T0" fmla="*/ 380 w 380"/>
                <a:gd name="T1" fmla="*/ 38 h 279"/>
                <a:gd name="T2" fmla="*/ 342 w 380"/>
                <a:gd name="T3" fmla="*/ 0 h 279"/>
                <a:gd name="T4" fmla="*/ 304 w 380"/>
                <a:gd name="T5" fmla="*/ 38 h 279"/>
                <a:gd name="T6" fmla="*/ 320 w 380"/>
                <a:gd name="T7" fmla="*/ 69 h 279"/>
                <a:gd name="T8" fmla="*/ 253 w 380"/>
                <a:gd name="T9" fmla="*/ 203 h 279"/>
                <a:gd name="T10" fmla="*/ 209 w 380"/>
                <a:gd name="T11" fmla="*/ 71 h 279"/>
                <a:gd name="T12" fmla="*/ 228 w 380"/>
                <a:gd name="T13" fmla="*/ 38 h 279"/>
                <a:gd name="T14" fmla="*/ 190 w 380"/>
                <a:gd name="T15" fmla="*/ 0 h 279"/>
                <a:gd name="T16" fmla="*/ 152 w 380"/>
                <a:gd name="T17" fmla="*/ 38 h 279"/>
                <a:gd name="T18" fmla="*/ 171 w 380"/>
                <a:gd name="T19" fmla="*/ 71 h 279"/>
                <a:gd name="T20" fmla="*/ 127 w 380"/>
                <a:gd name="T21" fmla="*/ 203 h 279"/>
                <a:gd name="T22" fmla="*/ 60 w 380"/>
                <a:gd name="T23" fmla="*/ 69 h 279"/>
                <a:gd name="T24" fmla="*/ 76 w 380"/>
                <a:gd name="T25" fmla="*/ 38 h 279"/>
                <a:gd name="T26" fmla="*/ 38 w 380"/>
                <a:gd name="T27" fmla="*/ 0 h 279"/>
                <a:gd name="T28" fmla="*/ 0 w 380"/>
                <a:gd name="T29" fmla="*/ 38 h 279"/>
                <a:gd name="T30" fmla="*/ 28 w 380"/>
                <a:gd name="T31" fmla="*/ 74 h 279"/>
                <a:gd name="T32" fmla="*/ 51 w 380"/>
                <a:gd name="T33" fmla="*/ 279 h 279"/>
                <a:gd name="T34" fmla="*/ 329 w 380"/>
                <a:gd name="T35" fmla="*/ 279 h 279"/>
                <a:gd name="T36" fmla="*/ 352 w 380"/>
                <a:gd name="T37" fmla="*/ 74 h 279"/>
                <a:gd name="T38" fmla="*/ 380 w 380"/>
                <a:gd name="T39" fmla="*/ 3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0" h="279">
                  <a:moveTo>
                    <a:pt x="380" y="38"/>
                  </a:moveTo>
                  <a:cubicBezTo>
                    <a:pt x="380" y="17"/>
                    <a:pt x="363" y="0"/>
                    <a:pt x="342" y="0"/>
                  </a:cubicBezTo>
                  <a:cubicBezTo>
                    <a:pt x="321" y="0"/>
                    <a:pt x="304" y="17"/>
                    <a:pt x="304" y="38"/>
                  </a:cubicBezTo>
                  <a:cubicBezTo>
                    <a:pt x="304" y="51"/>
                    <a:pt x="310" y="62"/>
                    <a:pt x="320" y="69"/>
                  </a:cubicBezTo>
                  <a:cubicBezTo>
                    <a:pt x="253" y="203"/>
                    <a:pt x="253" y="203"/>
                    <a:pt x="253" y="203"/>
                  </a:cubicBezTo>
                  <a:cubicBezTo>
                    <a:pt x="209" y="71"/>
                    <a:pt x="209" y="71"/>
                    <a:pt x="209" y="71"/>
                  </a:cubicBezTo>
                  <a:cubicBezTo>
                    <a:pt x="220" y="64"/>
                    <a:pt x="228" y="52"/>
                    <a:pt x="228" y="38"/>
                  </a:cubicBezTo>
                  <a:cubicBezTo>
                    <a:pt x="228" y="17"/>
                    <a:pt x="211" y="0"/>
                    <a:pt x="190" y="0"/>
                  </a:cubicBezTo>
                  <a:cubicBezTo>
                    <a:pt x="169" y="0"/>
                    <a:pt x="152" y="17"/>
                    <a:pt x="152" y="38"/>
                  </a:cubicBezTo>
                  <a:cubicBezTo>
                    <a:pt x="152" y="52"/>
                    <a:pt x="160" y="64"/>
                    <a:pt x="171" y="71"/>
                  </a:cubicBezTo>
                  <a:cubicBezTo>
                    <a:pt x="127" y="203"/>
                    <a:pt x="127" y="203"/>
                    <a:pt x="127" y="203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70" y="62"/>
                    <a:pt x="76" y="51"/>
                    <a:pt x="76" y="38"/>
                  </a:cubicBez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5"/>
                    <a:pt x="12" y="70"/>
                    <a:pt x="28" y="74"/>
                  </a:cubicBezTo>
                  <a:cubicBezTo>
                    <a:pt x="51" y="279"/>
                    <a:pt x="51" y="279"/>
                    <a:pt x="51" y="279"/>
                  </a:cubicBezTo>
                  <a:cubicBezTo>
                    <a:pt x="329" y="279"/>
                    <a:pt x="329" y="279"/>
                    <a:pt x="329" y="279"/>
                  </a:cubicBezTo>
                  <a:cubicBezTo>
                    <a:pt x="352" y="74"/>
                    <a:pt x="352" y="74"/>
                    <a:pt x="352" y="74"/>
                  </a:cubicBezTo>
                  <a:cubicBezTo>
                    <a:pt x="368" y="70"/>
                    <a:pt x="380" y="55"/>
                    <a:pt x="380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sp>
        <p:nvSpPr>
          <p:cNvPr id="58" name="Freeform 36"/>
          <p:cNvSpPr/>
          <p:nvPr/>
        </p:nvSpPr>
        <p:spPr bwMode="auto">
          <a:xfrm>
            <a:off x="9389896" y="1811869"/>
            <a:ext cx="737351" cy="672183"/>
          </a:xfrm>
          <a:custGeom>
            <a:avLst/>
            <a:gdLst>
              <a:gd name="T0" fmla="*/ 189 w 255"/>
              <a:gd name="T1" fmla="*/ 10 h 233"/>
              <a:gd name="T2" fmla="*/ 104 w 255"/>
              <a:gd name="T3" fmla="*/ 16 h 233"/>
              <a:gd name="T4" fmla="*/ 18 w 255"/>
              <a:gd name="T5" fmla="*/ 30 h 233"/>
              <a:gd name="T6" fmla="*/ 6 w 255"/>
              <a:gd name="T7" fmla="*/ 30 h 233"/>
              <a:gd name="T8" fmla="*/ 3 w 255"/>
              <a:gd name="T9" fmla="*/ 46 h 233"/>
              <a:gd name="T10" fmla="*/ 115 w 255"/>
              <a:gd name="T11" fmla="*/ 228 h 233"/>
              <a:gd name="T12" fmla="*/ 124 w 255"/>
              <a:gd name="T13" fmla="*/ 233 h 233"/>
              <a:gd name="T14" fmla="*/ 130 w 255"/>
              <a:gd name="T15" fmla="*/ 231 h 233"/>
              <a:gd name="T16" fmla="*/ 134 w 255"/>
              <a:gd name="T17" fmla="*/ 216 h 233"/>
              <a:gd name="T18" fmla="*/ 84 w 255"/>
              <a:gd name="T19" fmla="*/ 135 h 233"/>
              <a:gd name="T20" fmla="*/ 170 w 255"/>
              <a:gd name="T21" fmla="*/ 121 h 233"/>
              <a:gd name="T22" fmla="*/ 255 w 255"/>
              <a:gd name="T23" fmla="*/ 115 h 233"/>
              <a:gd name="T24" fmla="*/ 189 w 255"/>
              <a:gd name="T25" fmla="*/ 10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5" h="233">
                <a:moveTo>
                  <a:pt x="189" y="10"/>
                </a:moveTo>
                <a:cubicBezTo>
                  <a:pt x="189" y="10"/>
                  <a:pt x="146" y="31"/>
                  <a:pt x="104" y="16"/>
                </a:cubicBezTo>
                <a:cubicBezTo>
                  <a:pt x="58" y="0"/>
                  <a:pt x="37" y="6"/>
                  <a:pt x="18" y="30"/>
                </a:cubicBezTo>
                <a:cubicBezTo>
                  <a:pt x="14" y="28"/>
                  <a:pt x="10" y="28"/>
                  <a:pt x="6" y="30"/>
                </a:cubicBezTo>
                <a:cubicBezTo>
                  <a:pt x="1" y="33"/>
                  <a:pt x="0" y="40"/>
                  <a:pt x="3" y="46"/>
                </a:cubicBezTo>
                <a:cubicBezTo>
                  <a:pt x="115" y="228"/>
                  <a:pt x="115" y="228"/>
                  <a:pt x="115" y="228"/>
                </a:cubicBezTo>
                <a:cubicBezTo>
                  <a:pt x="117" y="231"/>
                  <a:pt x="121" y="233"/>
                  <a:pt x="124" y="233"/>
                </a:cubicBezTo>
                <a:cubicBezTo>
                  <a:pt x="126" y="233"/>
                  <a:pt x="128" y="232"/>
                  <a:pt x="130" y="231"/>
                </a:cubicBezTo>
                <a:cubicBezTo>
                  <a:pt x="135" y="228"/>
                  <a:pt x="137" y="221"/>
                  <a:pt x="134" y="216"/>
                </a:cubicBezTo>
                <a:cubicBezTo>
                  <a:pt x="84" y="135"/>
                  <a:pt x="84" y="135"/>
                  <a:pt x="84" y="135"/>
                </a:cubicBezTo>
                <a:cubicBezTo>
                  <a:pt x="104" y="111"/>
                  <a:pt x="124" y="105"/>
                  <a:pt x="170" y="121"/>
                </a:cubicBezTo>
                <a:cubicBezTo>
                  <a:pt x="213" y="135"/>
                  <a:pt x="255" y="115"/>
                  <a:pt x="255" y="115"/>
                </a:cubicBezTo>
                <a:lnTo>
                  <a:pt x="189" y="10"/>
                </a:ln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cxnSp>
        <p:nvCxnSpPr>
          <p:cNvPr id="59" name="Straight Connector 56"/>
          <p:cNvCxnSpPr/>
          <p:nvPr/>
        </p:nvCxnSpPr>
        <p:spPr>
          <a:xfrm>
            <a:off x="1031188" y="2448475"/>
            <a:ext cx="4840160" cy="0"/>
          </a:xfrm>
          <a:prstGeom prst="line">
            <a:avLst/>
          </a:prstGeom>
          <a:ln>
            <a:solidFill>
              <a:schemeClr val="accent1"/>
            </a:solidFill>
            <a:prstDash val="solid"/>
            <a:headEnd type="oval" w="med" len="med"/>
            <a:tailEnd type="oval" w="med" len="med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8"/>
          <p:cNvSpPr/>
          <p:nvPr/>
        </p:nvSpPr>
        <p:spPr>
          <a:xfrm>
            <a:off x="2845566" y="1892781"/>
            <a:ext cx="1171954" cy="1171955"/>
          </a:xfrm>
          <a:prstGeom prst="ellipse">
            <a:avLst/>
          </a:prstGeom>
          <a:solidFill>
            <a:srgbClr val="012B5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prstClr val="black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61" name="TextBox 59"/>
          <p:cNvSpPr txBox="1"/>
          <p:nvPr/>
        </p:nvSpPr>
        <p:spPr>
          <a:xfrm>
            <a:off x="2723658" y="308715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id-ID" sz="1600" b="1" dirty="0">
              <a:solidFill>
                <a:prstClr val="white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858195" y="1886661"/>
            <a:ext cx="351513" cy="351513"/>
          </a:xfrm>
          <a:prstGeom prst="ellipse">
            <a:avLst/>
          </a:prstGeom>
          <a:solidFill>
            <a:srgbClr val="247484"/>
          </a:solidFill>
          <a:ln>
            <a:noFill/>
          </a:ln>
          <a:effectLst>
            <a:innerShdw dist="25400" dir="5400000">
              <a:schemeClr val="tx1">
                <a:alpha val="15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prstClr val="black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80669" y="1894567"/>
            <a:ext cx="322837" cy="27391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600" dirty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01</a:t>
            </a:r>
          </a:p>
        </p:txBody>
      </p:sp>
      <p:sp>
        <p:nvSpPr>
          <p:cNvPr id="65" name="Oval 65"/>
          <p:cNvSpPr/>
          <p:nvPr/>
        </p:nvSpPr>
        <p:spPr>
          <a:xfrm>
            <a:off x="4668335" y="2020300"/>
            <a:ext cx="911573" cy="911573"/>
          </a:xfrm>
          <a:prstGeom prst="ellipse">
            <a:avLst/>
          </a:prstGeom>
          <a:solidFill>
            <a:srgbClr val="012B5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prstClr val="black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66" name="TextBox 66"/>
          <p:cNvSpPr txBox="1"/>
          <p:nvPr/>
        </p:nvSpPr>
        <p:spPr>
          <a:xfrm>
            <a:off x="4385458" y="291795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id-ID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Oval 69"/>
          <p:cNvSpPr/>
          <p:nvPr/>
        </p:nvSpPr>
        <p:spPr>
          <a:xfrm>
            <a:off x="4616654" y="2005749"/>
            <a:ext cx="351513" cy="351513"/>
          </a:xfrm>
          <a:prstGeom prst="ellipse">
            <a:avLst/>
          </a:prstGeom>
          <a:solidFill>
            <a:srgbClr val="247484"/>
          </a:solidFill>
          <a:ln>
            <a:noFill/>
          </a:ln>
          <a:effectLst>
            <a:innerShdw dist="25400" dir="5400000">
              <a:schemeClr val="tx1">
                <a:alpha val="15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prstClr val="black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69" name="TextBox 70"/>
          <p:cNvSpPr txBox="1"/>
          <p:nvPr/>
        </p:nvSpPr>
        <p:spPr>
          <a:xfrm>
            <a:off x="4639128" y="2013655"/>
            <a:ext cx="322837" cy="27391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600" dirty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03</a:t>
            </a:r>
          </a:p>
        </p:txBody>
      </p:sp>
      <p:sp>
        <p:nvSpPr>
          <p:cNvPr id="70" name="Rectangle 74"/>
          <p:cNvSpPr/>
          <p:nvPr/>
        </p:nvSpPr>
        <p:spPr>
          <a:xfrm>
            <a:off x="1357711" y="4423158"/>
            <a:ext cx="5279304" cy="301621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r>
              <a:rPr lang="en-US" altLang="zh-CN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建议您在展示时采用微软雅黑字体</a:t>
            </a:r>
            <a:endParaRPr lang="en-US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oboto Condensed Light" charset="0"/>
            </a:endParaRPr>
          </a:p>
        </p:txBody>
      </p:sp>
      <p:sp>
        <p:nvSpPr>
          <p:cNvPr id="71" name="Oval 78"/>
          <p:cNvSpPr/>
          <p:nvPr/>
        </p:nvSpPr>
        <p:spPr>
          <a:xfrm>
            <a:off x="1377518" y="2020300"/>
            <a:ext cx="911573" cy="911573"/>
          </a:xfrm>
          <a:prstGeom prst="ellipse">
            <a:avLst/>
          </a:prstGeom>
          <a:solidFill>
            <a:srgbClr val="012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prstClr val="black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72" name="TextBox 79"/>
          <p:cNvSpPr txBox="1"/>
          <p:nvPr/>
        </p:nvSpPr>
        <p:spPr>
          <a:xfrm>
            <a:off x="1115207" y="293523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id-ID" sz="1600" b="1" dirty="0">
              <a:solidFill>
                <a:prstClr val="white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74" name="Oval 81"/>
          <p:cNvSpPr/>
          <p:nvPr/>
        </p:nvSpPr>
        <p:spPr>
          <a:xfrm>
            <a:off x="1274154" y="2022309"/>
            <a:ext cx="351513" cy="351513"/>
          </a:xfrm>
          <a:prstGeom prst="ellipse">
            <a:avLst/>
          </a:prstGeom>
          <a:solidFill>
            <a:srgbClr val="247484"/>
          </a:solidFill>
          <a:ln>
            <a:noFill/>
          </a:ln>
          <a:effectLst>
            <a:innerShdw dist="25400" dir="5400000">
              <a:schemeClr val="tx1">
                <a:alpha val="15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prstClr val="black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75" name="TextBox 82"/>
          <p:cNvSpPr txBox="1"/>
          <p:nvPr/>
        </p:nvSpPr>
        <p:spPr>
          <a:xfrm>
            <a:off x="1296628" y="2030215"/>
            <a:ext cx="322837" cy="27391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600" dirty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02</a:t>
            </a:r>
          </a:p>
        </p:txBody>
      </p:sp>
      <p:sp>
        <p:nvSpPr>
          <p:cNvPr id="76" name="Freeform 322"/>
          <p:cNvSpPr/>
          <p:nvPr/>
        </p:nvSpPr>
        <p:spPr bwMode="auto">
          <a:xfrm>
            <a:off x="3258426" y="2332805"/>
            <a:ext cx="376803" cy="374637"/>
          </a:xfrm>
          <a:custGeom>
            <a:avLst/>
            <a:gdLst>
              <a:gd name="T0" fmla="*/ 249 w 287"/>
              <a:gd name="T1" fmla="*/ 220 h 287"/>
              <a:gd name="T2" fmla="*/ 168 w 287"/>
              <a:gd name="T3" fmla="*/ 191 h 287"/>
              <a:gd name="T4" fmla="*/ 196 w 287"/>
              <a:gd name="T5" fmla="*/ 136 h 287"/>
              <a:gd name="T6" fmla="*/ 196 w 287"/>
              <a:gd name="T7" fmla="*/ 135 h 287"/>
              <a:gd name="T8" fmla="*/ 203 w 287"/>
              <a:gd name="T9" fmla="*/ 134 h 287"/>
              <a:gd name="T10" fmla="*/ 211 w 287"/>
              <a:gd name="T11" fmla="*/ 107 h 287"/>
              <a:gd name="T12" fmla="*/ 205 w 287"/>
              <a:gd name="T13" fmla="*/ 96 h 287"/>
              <a:gd name="T14" fmla="*/ 205 w 287"/>
              <a:gd name="T15" fmla="*/ 96 h 287"/>
              <a:gd name="T16" fmla="*/ 205 w 287"/>
              <a:gd name="T17" fmla="*/ 93 h 287"/>
              <a:gd name="T18" fmla="*/ 204 w 287"/>
              <a:gd name="T19" fmla="*/ 54 h 287"/>
              <a:gd name="T20" fmla="*/ 183 w 287"/>
              <a:gd name="T21" fmla="*/ 22 h 287"/>
              <a:gd name="T22" fmla="*/ 143 w 287"/>
              <a:gd name="T23" fmla="*/ 0 h 287"/>
              <a:gd name="T24" fmla="*/ 103 w 287"/>
              <a:gd name="T25" fmla="*/ 22 h 287"/>
              <a:gd name="T26" fmla="*/ 82 w 287"/>
              <a:gd name="T27" fmla="*/ 54 h 287"/>
              <a:gd name="T28" fmla="*/ 81 w 287"/>
              <a:gd name="T29" fmla="*/ 93 h 287"/>
              <a:gd name="T30" fmla="*/ 81 w 287"/>
              <a:gd name="T31" fmla="*/ 96 h 287"/>
              <a:gd name="T32" fmla="*/ 81 w 287"/>
              <a:gd name="T33" fmla="*/ 96 h 287"/>
              <a:gd name="T34" fmla="*/ 75 w 287"/>
              <a:gd name="T35" fmla="*/ 107 h 287"/>
              <a:gd name="T36" fmla="*/ 83 w 287"/>
              <a:gd name="T37" fmla="*/ 134 h 287"/>
              <a:gd name="T38" fmla="*/ 89 w 287"/>
              <a:gd name="T39" fmla="*/ 135 h 287"/>
              <a:gd name="T40" fmla="*/ 90 w 287"/>
              <a:gd name="T41" fmla="*/ 136 h 287"/>
              <a:gd name="T42" fmla="*/ 118 w 287"/>
              <a:gd name="T43" fmla="*/ 191 h 287"/>
              <a:gd name="T44" fmla="*/ 38 w 287"/>
              <a:gd name="T45" fmla="*/ 220 h 287"/>
              <a:gd name="T46" fmla="*/ 0 w 287"/>
              <a:gd name="T47" fmla="*/ 256 h 287"/>
              <a:gd name="T48" fmla="*/ 0 w 287"/>
              <a:gd name="T49" fmla="*/ 287 h 287"/>
              <a:gd name="T50" fmla="*/ 287 w 287"/>
              <a:gd name="T51" fmla="*/ 287 h 287"/>
              <a:gd name="T52" fmla="*/ 287 w 287"/>
              <a:gd name="T53" fmla="*/ 256 h 287"/>
              <a:gd name="T54" fmla="*/ 249 w 287"/>
              <a:gd name="T55" fmla="*/ 22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87" h="287">
                <a:moveTo>
                  <a:pt x="249" y="220"/>
                </a:moveTo>
                <a:cubicBezTo>
                  <a:pt x="230" y="212"/>
                  <a:pt x="208" y="196"/>
                  <a:pt x="168" y="191"/>
                </a:cubicBezTo>
                <a:cubicBezTo>
                  <a:pt x="180" y="181"/>
                  <a:pt x="186" y="162"/>
                  <a:pt x="196" y="136"/>
                </a:cubicBezTo>
                <a:cubicBezTo>
                  <a:pt x="196" y="136"/>
                  <a:pt x="196" y="135"/>
                  <a:pt x="196" y="135"/>
                </a:cubicBezTo>
                <a:cubicBezTo>
                  <a:pt x="199" y="135"/>
                  <a:pt x="201" y="135"/>
                  <a:pt x="203" y="134"/>
                </a:cubicBezTo>
                <a:cubicBezTo>
                  <a:pt x="208" y="131"/>
                  <a:pt x="211" y="115"/>
                  <a:pt x="211" y="107"/>
                </a:cubicBezTo>
                <a:cubicBezTo>
                  <a:pt x="211" y="95"/>
                  <a:pt x="205" y="96"/>
                  <a:pt x="205" y="96"/>
                </a:cubicBezTo>
                <a:cubicBezTo>
                  <a:pt x="205" y="96"/>
                  <a:pt x="205" y="96"/>
                  <a:pt x="205" y="96"/>
                </a:cubicBezTo>
                <a:cubicBezTo>
                  <a:pt x="205" y="95"/>
                  <a:pt x="205" y="94"/>
                  <a:pt x="205" y="93"/>
                </a:cubicBezTo>
                <a:cubicBezTo>
                  <a:pt x="205" y="83"/>
                  <a:pt x="207" y="64"/>
                  <a:pt x="204" y="54"/>
                </a:cubicBezTo>
                <a:cubicBezTo>
                  <a:pt x="200" y="39"/>
                  <a:pt x="194" y="26"/>
                  <a:pt x="183" y="22"/>
                </a:cubicBezTo>
                <a:cubicBezTo>
                  <a:pt x="169" y="16"/>
                  <a:pt x="149" y="0"/>
                  <a:pt x="143" y="0"/>
                </a:cubicBezTo>
                <a:cubicBezTo>
                  <a:pt x="135" y="0"/>
                  <a:pt x="115" y="16"/>
                  <a:pt x="103" y="22"/>
                </a:cubicBezTo>
                <a:cubicBezTo>
                  <a:pt x="93" y="27"/>
                  <a:pt x="86" y="39"/>
                  <a:pt x="82" y="54"/>
                </a:cubicBezTo>
                <a:cubicBezTo>
                  <a:pt x="79" y="64"/>
                  <a:pt x="81" y="82"/>
                  <a:pt x="81" y="93"/>
                </a:cubicBezTo>
                <a:cubicBezTo>
                  <a:pt x="81" y="94"/>
                  <a:pt x="81" y="95"/>
                  <a:pt x="81" y="96"/>
                </a:cubicBezTo>
                <a:cubicBezTo>
                  <a:pt x="81" y="96"/>
                  <a:pt x="81" y="96"/>
                  <a:pt x="81" y="96"/>
                </a:cubicBezTo>
                <a:cubicBezTo>
                  <a:pt x="81" y="96"/>
                  <a:pt x="75" y="95"/>
                  <a:pt x="75" y="107"/>
                </a:cubicBezTo>
                <a:cubicBezTo>
                  <a:pt x="75" y="115"/>
                  <a:pt x="78" y="131"/>
                  <a:pt x="83" y="134"/>
                </a:cubicBezTo>
                <a:cubicBezTo>
                  <a:pt x="85" y="135"/>
                  <a:pt x="87" y="135"/>
                  <a:pt x="89" y="135"/>
                </a:cubicBezTo>
                <a:cubicBezTo>
                  <a:pt x="89" y="135"/>
                  <a:pt x="90" y="136"/>
                  <a:pt x="90" y="136"/>
                </a:cubicBezTo>
                <a:cubicBezTo>
                  <a:pt x="100" y="163"/>
                  <a:pt x="105" y="182"/>
                  <a:pt x="118" y="191"/>
                </a:cubicBezTo>
                <a:cubicBezTo>
                  <a:pt x="78" y="196"/>
                  <a:pt x="56" y="212"/>
                  <a:pt x="38" y="220"/>
                </a:cubicBezTo>
                <a:cubicBezTo>
                  <a:pt x="0" y="237"/>
                  <a:pt x="0" y="256"/>
                  <a:pt x="0" y="256"/>
                </a:cubicBezTo>
                <a:cubicBezTo>
                  <a:pt x="0" y="287"/>
                  <a:pt x="0" y="287"/>
                  <a:pt x="0" y="287"/>
                </a:cubicBezTo>
                <a:cubicBezTo>
                  <a:pt x="287" y="287"/>
                  <a:pt x="287" y="287"/>
                  <a:pt x="287" y="287"/>
                </a:cubicBezTo>
                <a:cubicBezTo>
                  <a:pt x="287" y="256"/>
                  <a:pt x="287" y="256"/>
                  <a:pt x="287" y="256"/>
                </a:cubicBezTo>
                <a:cubicBezTo>
                  <a:pt x="287" y="256"/>
                  <a:pt x="287" y="237"/>
                  <a:pt x="249" y="2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7" name="Freeform 488"/>
          <p:cNvSpPr/>
          <p:nvPr/>
        </p:nvSpPr>
        <p:spPr bwMode="auto">
          <a:xfrm>
            <a:off x="1673883" y="2315678"/>
            <a:ext cx="341772" cy="388681"/>
          </a:xfrm>
          <a:custGeom>
            <a:avLst/>
            <a:gdLst>
              <a:gd name="T0" fmla="*/ 253 w 253"/>
              <a:gd name="T1" fmla="*/ 30 h 288"/>
              <a:gd name="T2" fmla="*/ 185 w 253"/>
              <a:gd name="T3" fmla="*/ 38 h 288"/>
              <a:gd name="T4" fmla="*/ 127 w 253"/>
              <a:gd name="T5" fmla="*/ 0 h 288"/>
              <a:gd name="T6" fmla="*/ 126 w 253"/>
              <a:gd name="T7" fmla="*/ 0 h 288"/>
              <a:gd name="T8" fmla="*/ 69 w 253"/>
              <a:gd name="T9" fmla="*/ 38 h 288"/>
              <a:gd name="T10" fmla="*/ 0 w 253"/>
              <a:gd name="T11" fmla="*/ 30 h 288"/>
              <a:gd name="T12" fmla="*/ 0 w 253"/>
              <a:gd name="T13" fmla="*/ 31 h 288"/>
              <a:gd name="T14" fmla="*/ 0 w 253"/>
              <a:gd name="T15" fmla="*/ 98 h 288"/>
              <a:gd name="T16" fmla="*/ 0 w 253"/>
              <a:gd name="T17" fmla="*/ 98 h 288"/>
              <a:gd name="T18" fmla="*/ 14 w 253"/>
              <a:gd name="T19" fmla="*/ 171 h 288"/>
              <a:gd name="T20" fmla="*/ 49 w 253"/>
              <a:gd name="T21" fmla="*/ 230 h 288"/>
              <a:gd name="T22" fmla="*/ 121 w 253"/>
              <a:gd name="T23" fmla="*/ 285 h 288"/>
              <a:gd name="T24" fmla="*/ 127 w 253"/>
              <a:gd name="T25" fmla="*/ 288 h 288"/>
              <a:gd name="T26" fmla="*/ 127 w 253"/>
              <a:gd name="T27" fmla="*/ 288 h 288"/>
              <a:gd name="T28" fmla="*/ 132 w 253"/>
              <a:gd name="T29" fmla="*/ 285 h 288"/>
              <a:gd name="T30" fmla="*/ 204 w 253"/>
              <a:gd name="T31" fmla="*/ 230 h 288"/>
              <a:gd name="T32" fmla="*/ 240 w 253"/>
              <a:gd name="T33" fmla="*/ 171 h 288"/>
              <a:gd name="T34" fmla="*/ 253 w 253"/>
              <a:gd name="T35" fmla="*/ 98 h 288"/>
              <a:gd name="T36" fmla="*/ 253 w 253"/>
              <a:gd name="T37" fmla="*/ 31 h 288"/>
              <a:gd name="T38" fmla="*/ 253 w 253"/>
              <a:gd name="T39" fmla="*/ 3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3" h="288">
                <a:moveTo>
                  <a:pt x="253" y="30"/>
                </a:moveTo>
                <a:cubicBezTo>
                  <a:pt x="252" y="30"/>
                  <a:pt x="214" y="43"/>
                  <a:pt x="185" y="38"/>
                </a:cubicBezTo>
                <a:cubicBezTo>
                  <a:pt x="156" y="33"/>
                  <a:pt x="128" y="0"/>
                  <a:pt x="127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5" y="0"/>
                  <a:pt x="98" y="33"/>
                  <a:pt x="69" y="38"/>
                </a:cubicBezTo>
                <a:cubicBezTo>
                  <a:pt x="39" y="43"/>
                  <a:pt x="1" y="30"/>
                  <a:pt x="0" y="30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100"/>
                  <a:pt x="3" y="141"/>
                  <a:pt x="14" y="171"/>
                </a:cubicBezTo>
                <a:cubicBezTo>
                  <a:pt x="24" y="200"/>
                  <a:pt x="44" y="224"/>
                  <a:pt x="49" y="230"/>
                </a:cubicBezTo>
                <a:cubicBezTo>
                  <a:pt x="53" y="233"/>
                  <a:pt x="81" y="263"/>
                  <a:pt x="121" y="285"/>
                </a:cubicBezTo>
                <a:cubicBezTo>
                  <a:pt x="127" y="288"/>
                  <a:pt x="127" y="288"/>
                  <a:pt x="127" y="288"/>
                </a:cubicBezTo>
                <a:cubicBezTo>
                  <a:pt x="127" y="288"/>
                  <a:pt x="127" y="288"/>
                  <a:pt x="127" y="288"/>
                </a:cubicBezTo>
                <a:cubicBezTo>
                  <a:pt x="132" y="285"/>
                  <a:pt x="132" y="285"/>
                  <a:pt x="132" y="285"/>
                </a:cubicBezTo>
                <a:cubicBezTo>
                  <a:pt x="172" y="263"/>
                  <a:pt x="201" y="233"/>
                  <a:pt x="204" y="230"/>
                </a:cubicBezTo>
                <a:cubicBezTo>
                  <a:pt x="210" y="224"/>
                  <a:pt x="230" y="200"/>
                  <a:pt x="240" y="171"/>
                </a:cubicBezTo>
                <a:cubicBezTo>
                  <a:pt x="250" y="141"/>
                  <a:pt x="253" y="100"/>
                  <a:pt x="253" y="98"/>
                </a:cubicBezTo>
                <a:cubicBezTo>
                  <a:pt x="253" y="31"/>
                  <a:pt x="253" y="31"/>
                  <a:pt x="253" y="31"/>
                </a:cubicBezTo>
                <a:lnTo>
                  <a:pt x="253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4914144" y="2300191"/>
            <a:ext cx="402892" cy="400690"/>
            <a:chOff x="9890126" y="4225925"/>
            <a:chExt cx="290513" cy="288925"/>
          </a:xfrm>
          <a:solidFill>
            <a:schemeClr val="bg1"/>
          </a:solidFill>
        </p:grpSpPr>
        <p:sp>
          <p:nvSpPr>
            <p:cNvPr id="79" name="Freeform 438"/>
            <p:cNvSpPr/>
            <p:nvPr/>
          </p:nvSpPr>
          <p:spPr bwMode="auto">
            <a:xfrm>
              <a:off x="9982201" y="4465638"/>
              <a:ext cx="1588" cy="1587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439"/>
            <p:cNvSpPr/>
            <p:nvPr/>
          </p:nvSpPr>
          <p:spPr bwMode="auto">
            <a:xfrm>
              <a:off x="9990138" y="4467225"/>
              <a:ext cx="0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440"/>
            <p:cNvSpPr/>
            <p:nvPr/>
          </p:nvSpPr>
          <p:spPr bwMode="auto">
            <a:xfrm>
              <a:off x="9986963" y="44672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441"/>
            <p:cNvSpPr/>
            <p:nvPr/>
          </p:nvSpPr>
          <p:spPr bwMode="auto">
            <a:xfrm>
              <a:off x="9993313" y="4467225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442"/>
            <p:cNvSpPr/>
            <p:nvPr/>
          </p:nvSpPr>
          <p:spPr bwMode="auto">
            <a:xfrm>
              <a:off x="9967913" y="4459288"/>
              <a:ext cx="1588" cy="1587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443"/>
            <p:cNvSpPr/>
            <p:nvPr/>
          </p:nvSpPr>
          <p:spPr bwMode="auto">
            <a:xfrm>
              <a:off x="9979026" y="4464050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444"/>
            <p:cNvSpPr/>
            <p:nvPr/>
          </p:nvSpPr>
          <p:spPr bwMode="auto">
            <a:xfrm>
              <a:off x="9964738" y="4457700"/>
              <a:ext cx="0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445"/>
            <p:cNvSpPr/>
            <p:nvPr/>
          </p:nvSpPr>
          <p:spPr bwMode="auto">
            <a:xfrm>
              <a:off x="9971088" y="4462463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446"/>
            <p:cNvSpPr/>
            <p:nvPr/>
          </p:nvSpPr>
          <p:spPr bwMode="auto">
            <a:xfrm>
              <a:off x="9975851" y="44640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447"/>
            <p:cNvSpPr/>
            <p:nvPr/>
          </p:nvSpPr>
          <p:spPr bwMode="auto">
            <a:xfrm>
              <a:off x="9998076" y="44672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448"/>
            <p:cNvSpPr/>
            <p:nvPr/>
          </p:nvSpPr>
          <p:spPr bwMode="auto">
            <a:xfrm>
              <a:off x="10015538" y="4459288"/>
              <a:ext cx="1588" cy="0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449"/>
            <p:cNvSpPr/>
            <p:nvPr/>
          </p:nvSpPr>
          <p:spPr bwMode="auto">
            <a:xfrm>
              <a:off x="9955213" y="4300538"/>
              <a:ext cx="6350" cy="9525"/>
            </a:xfrm>
            <a:custGeom>
              <a:avLst/>
              <a:gdLst>
                <a:gd name="T0" fmla="*/ 0 w 7"/>
                <a:gd name="T1" fmla="*/ 9 h 9"/>
                <a:gd name="T2" fmla="*/ 7 w 7"/>
                <a:gd name="T3" fmla="*/ 0 h 9"/>
                <a:gd name="T4" fmla="*/ 6 w 7"/>
                <a:gd name="T5" fmla="*/ 1 h 9"/>
                <a:gd name="T6" fmla="*/ 0 w 7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9">
                  <a:moveTo>
                    <a:pt x="0" y="9"/>
                  </a:moveTo>
                  <a:cubicBezTo>
                    <a:pt x="2" y="6"/>
                    <a:pt x="4" y="3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450"/>
            <p:cNvSpPr/>
            <p:nvPr/>
          </p:nvSpPr>
          <p:spPr bwMode="auto">
            <a:xfrm>
              <a:off x="10012363" y="4460875"/>
              <a:ext cx="1588" cy="158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451"/>
            <p:cNvSpPr/>
            <p:nvPr/>
          </p:nvSpPr>
          <p:spPr bwMode="auto">
            <a:xfrm>
              <a:off x="10006013" y="4464050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452"/>
            <p:cNvSpPr/>
            <p:nvPr/>
          </p:nvSpPr>
          <p:spPr bwMode="auto">
            <a:xfrm>
              <a:off x="10002838" y="4465638"/>
              <a:ext cx="1588" cy="158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453"/>
            <p:cNvSpPr/>
            <p:nvPr/>
          </p:nvSpPr>
          <p:spPr bwMode="auto">
            <a:xfrm>
              <a:off x="10009188" y="4462463"/>
              <a:ext cx="1588" cy="158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454"/>
            <p:cNvSpPr/>
            <p:nvPr/>
          </p:nvSpPr>
          <p:spPr bwMode="auto">
            <a:xfrm>
              <a:off x="9999663" y="4467225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455"/>
            <p:cNvSpPr/>
            <p:nvPr/>
          </p:nvSpPr>
          <p:spPr bwMode="auto">
            <a:xfrm>
              <a:off x="9934576" y="43402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456"/>
            <p:cNvSpPr/>
            <p:nvPr/>
          </p:nvSpPr>
          <p:spPr bwMode="auto">
            <a:xfrm>
              <a:off x="9925051" y="4341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457"/>
            <p:cNvSpPr/>
            <p:nvPr/>
          </p:nvSpPr>
          <p:spPr bwMode="auto">
            <a:xfrm>
              <a:off x="9920288" y="4343400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458"/>
            <p:cNvSpPr/>
            <p:nvPr/>
          </p:nvSpPr>
          <p:spPr bwMode="auto">
            <a:xfrm>
              <a:off x="9918701" y="4344988"/>
              <a:ext cx="0" cy="1587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459"/>
            <p:cNvSpPr/>
            <p:nvPr/>
          </p:nvSpPr>
          <p:spPr bwMode="auto">
            <a:xfrm>
              <a:off x="9929813" y="4340225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460"/>
            <p:cNvSpPr/>
            <p:nvPr/>
          </p:nvSpPr>
          <p:spPr bwMode="auto">
            <a:xfrm>
              <a:off x="9959976" y="4454525"/>
              <a:ext cx="1588" cy="1587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461"/>
            <p:cNvSpPr/>
            <p:nvPr/>
          </p:nvSpPr>
          <p:spPr bwMode="auto">
            <a:xfrm>
              <a:off x="9915526" y="4346575"/>
              <a:ext cx="0" cy="1587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462"/>
            <p:cNvSpPr/>
            <p:nvPr/>
          </p:nvSpPr>
          <p:spPr bwMode="auto">
            <a:xfrm>
              <a:off x="9928226" y="4341813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463"/>
            <p:cNvSpPr/>
            <p:nvPr/>
          </p:nvSpPr>
          <p:spPr bwMode="auto">
            <a:xfrm>
              <a:off x="9956801" y="4452938"/>
              <a:ext cx="0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464"/>
            <p:cNvSpPr/>
            <p:nvPr/>
          </p:nvSpPr>
          <p:spPr bwMode="auto">
            <a:xfrm>
              <a:off x="9948863" y="4448175"/>
              <a:ext cx="1588" cy="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465"/>
            <p:cNvSpPr/>
            <p:nvPr/>
          </p:nvSpPr>
          <p:spPr bwMode="auto">
            <a:xfrm>
              <a:off x="9937751" y="4438650"/>
              <a:ext cx="1588" cy="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466"/>
            <p:cNvSpPr/>
            <p:nvPr/>
          </p:nvSpPr>
          <p:spPr bwMode="auto">
            <a:xfrm>
              <a:off x="9952038" y="4449763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467"/>
            <p:cNvSpPr/>
            <p:nvPr/>
          </p:nvSpPr>
          <p:spPr bwMode="auto">
            <a:xfrm>
              <a:off x="9945688" y="44450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468"/>
            <p:cNvSpPr/>
            <p:nvPr/>
          </p:nvSpPr>
          <p:spPr bwMode="auto">
            <a:xfrm>
              <a:off x="9942513" y="4440238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469"/>
            <p:cNvSpPr/>
            <p:nvPr/>
          </p:nvSpPr>
          <p:spPr bwMode="auto">
            <a:xfrm>
              <a:off x="10002838" y="4225925"/>
              <a:ext cx="139700" cy="141287"/>
            </a:xfrm>
            <a:custGeom>
              <a:avLst/>
              <a:gdLst>
                <a:gd name="T0" fmla="*/ 56 w 147"/>
                <a:gd name="T1" fmla="*/ 91 h 147"/>
                <a:gd name="T2" fmla="*/ 92 w 147"/>
                <a:gd name="T3" fmla="*/ 143 h 147"/>
                <a:gd name="T4" fmla="*/ 93 w 147"/>
                <a:gd name="T5" fmla="*/ 147 h 147"/>
                <a:gd name="T6" fmla="*/ 123 w 147"/>
                <a:gd name="T7" fmla="*/ 135 h 147"/>
                <a:gd name="T8" fmla="*/ 99 w 147"/>
                <a:gd name="T9" fmla="*/ 48 h 147"/>
                <a:gd name="T10" fmla="*/ 11 w 147"/>
                <a:gd name="T11" fmla="*/ 24 h 147"/>
                <a:gd name="T12" fmla="*/ 0 w 147"/>
                <a:gd name="T13" fmla="*/ 54 h 147"/>
                <a:gd name="T14" fmla="*/ 56 w 147"/>
                <a:gd name="T15" fmla="*/ 9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47">
                  <a:moveTo>
                    <a:pt x="56" y="91"/>
                  </a:moveTo>
                  <a:cubicBezTo>
                    <a:pt x="74" y="109"/>
                    <a:pt x="86" y="126"/>
                    <a:pt x="92" y="143"/>
                  </a:cubicBezTo>
                  <a:cubicBezTo>
                    <a:pt x="92" y="144"/>
                    <a:pt x="93" y="145"/>
                    <a:pt x="93" y="147"/>
                  </a:cubicBezTo>
                  <a:cubicBezTo>
                    <a:pt x="104" y="147"/>
                    <a:pt x="114" y="144"/>
                    <a:pt x="123" y="135"/>
                  </a:cubicBezTo>
                  <a:cubicBezTo>
                    <a:pt x="147" y="111"/>
                    <a:pt x="128" y="77"/>
                    <a:pt x="99" y="48"/>
                  </a:cubicBezTo>
                  <a:cubicBezTo>
                    <a:pt x="70" y="19"/>
                    <a:pt x="36" y="0"/>
                    <a:pt x="11" y="24"/>
                  </a:cubicBezTo>
                  <a:cubicBezTo>
                    <a:pt x="3" y="33"/>
                    <a:pt x="0" y="43"/>
                    <a:pt x="0" y="54"/>
                  </a:cubicBezTo>
                  <a:cubicBezTo>
                    <a:pt x="18" y="59"/>
                    <a:pt x="37" y="71"/>
                    <a:pt x="56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470"/>
            <p:cNvSpPr/>
            <p:nvPr/>
          </p:nvSpPr>
          <p:spPr bwMode="auto">
            <a:xfrm>
              <a:off x="9890126" y="4338638"/>
              <a:ext cx="152400" cy="128587"/>
            </a:xfrm>
            <a:custGeom>
              <a:avLst/>
              <a:gdLst>
                <a:gd name="T0" fmla="*/ 66 w 160"/>
                <a:gd name="T1" fmla="*/ 3 h 134"/>
                <a:gd name="T2" fmla="*/ 62 w 160"/>
                <a:gd name="T3" fmla="*/ 2 h 134"/>
                <a:gd name="T4" fmla="*/ 58 w 160"/>
                <a:gd name="T5" fmla="*/ 1 h 134"/>
                <a:gd name="T6" fmla="*/ 54 w 160"/>
                <a:gd name="T7" fmla="*/ 1 h 134"/>
                <a:gd name="T8" fmla="*/ 51 w 160"/>
                <a:gd name="T9" fmla="*/ 0 h 134"/>
                <a:gd name="T10" fmla="*/ 47 w 160"/>
                <a:gd name="T11" fmla="*/ 1 h 134"/>
                <a:gd name="T12" fmla="*/ 44 w 160"/>
                <a:gd name="T13" fmla="*/ 1 h 134"/>
                <a:gd name="T14" fmla="*/ 41 w 160"/>
                <a:gd name="T15" fmla="*/ 2 h 134"/>
                <a:gd name="T16" fmla="*/ 37 w 160"/>
                <a:gd name="T17" fmla="*/ 3 h 134"/>
                <a:gd name="T18" fmla="*/ 34 w 160"/>
                <a:gd name="T19" fmla="*/ 5 h 134"/>
                <a:gd name="T20" fmla="*/ 31 w 160"/>
                <a:gd name="T21" fmla="*/ 6 h 134"/>
                <a:gd name="T22" fmla="*/ 28 w 160"/>
                <a:gd name="T23" fmla="*/ 8 h 134"/>
                <a:gd name="T24" fmla="*/ 24 w 160"/>
                <a:gd name="T25" fmla="*/ 12 h 134"/>
                <a:gd name="T26" fmla="*/ 51 w 160"/>
                <a:gd name="T27" fmla="*/ 103 h 134"/>
                <a:gd name="T28" fmla="*/ 55 w 160"/>
                <a:gd name="T29" fmla="*/ 106 h 134"/>
                <a:gd name="T30" fmla="*/ 59 w 160"/>
                <a:gd name="T31" fmla="*/ 110 h 134"/>
                <a:gd name="T32" fmla="*/ 62 w 160"/>
                <a:gd name="T33" fmla="*/ 113 h 134"/>
                <a:gd name="T34" fmla="*/ 66 w 160"/>
                <a:gd name="T35" fmla="*/ 116 h 134"/>
                <a:gd name="T36" fmla="*/ 70 w 160"/>
                <a:gd name="T37" fmla="*/ 119 h 134"/>
                <a:gd name="T38" fmla="*/ 74 w 160"/>
                <a:gd name="T39" fmla="*/ 121 h 134"/>
                <a:gd name="T40" fmla="*/ 78 w 160"/>
                <a:gd name="T41" fmla="*/ 124 h 134"/>
                <a:gd name="T42" fmla="*/ 82 w 160"/>
                <a:gd name="T43" fmla="*/ 126 h 134"/>
                <a:gd name="T44" fmla="*/ 86 w 160"/>
                <a:gd name="T45" fmla="*/ 128 h 134"/>
                <a:gd name="T46" fmla="*/ 90 w 160"/>
                <a:gd name="T47" fmla="*/ 130 h 134"/>
                <a:gd name="T48" fmla="*/ 94 w 160"/>
                <a:gd name="T49" fmla="*/ 131 h 134"/>
                <a:gd name="T50" fmla="*/ 97 w 160"/>
                <a:gd name="T51" fmla="*/ 132 h 134"/>
                <a:gd name="T52" fmla="*/ 102 w 160"/>
                <a:gd name="T53" fmla="*/ 133 h 134"/>
                <a:gd name="T54" fmla="*/ 105 w 160"/>
                <a:gd name="T55" fmla="*/ 134 h 134"/>
                <a:gd name="T56" fmla="*/ 109 w 160"/>
                <a:gd name="T57" fmla="*/ 134 h 134"/>
                <a:gd name="T58" fmla="*/ 113 w 160"/>
                <a:gd name="T59" fmla="*/ 134 h 134"/>
                <a:gd name="T60" fmla="*/ 116 w 160"/>
                <a:gd name="T61" fmla="*/ 133 h 134"/>
                <a:gd name="T62" fmla="*/ 119 w 160"/>
                <a:gd name="T63" fmla="*/ 133 h 134"/>
                <a:gd name="T64" fmla="*/ 122 w 160"/>
                <a:gd name="T65" fmla="*/ 131 h 134"/>
                <a:gd name="T66" fmla="*/ 126 w 160"/>
                <a:gd name="T67" fmla="*/ 130 h 134"/>
                <a:gd name="T68" fmla="*/ 129 w 160"/>
                <a:gd name="T69" fmla="*/ 128 h 134"/>
                <a:gd name="T70" fmla="*/ 132 w 160"/>
                <a:gd name="T71" fmla="*/ 126 h 134"/>
                <a:gd name="T72" fmla="*/ 135 w 160"/>
                <a:gd name="T73" fmla="*/ 1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0" h="134">
                  <a:moveTo>
                    <a:pt x="112" y="35"/>
                  </a:moveTo>
                  <a:cubicBezTo>
                    <a:pt x="97" y="20"/>
                    <a:pt x="81" y="8"/>
                    <a:pt x="66" y="3"/>
                  </a:cubicBezTo>
                  <a:cubicBezTo>
                    <a:pt x="66" y="3"/>
                    <a:pt x="65" y="3"/>
                    <a:pt x="65" y="3"/>
                  </a:cubicBezTo>
                  <a:cubicBezTo>
                    <a:pt x="64" y="3"/>
                    <a:pt x="63" y="2"/>
                    <a:pt x="62" y="2"/>
                  </a:cubicBezTo>
                  <a:cubicBezTo>
                    <a:pt x="62" y="2"/>
                    <a:pt x="62" y="2"/>
                    <a:pt x="61" y="2"/>
                  </a:cubicBezTo>
                  <a:cubicBezTo>
                    <a:pt x="60" y="2"/>
                    <a:pt x="59" y="1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3" y="0"/>
                    <a:pt x="52" y="0"/>
                    <a:pt x="51" y="0"/>
                  </a:cubicBezTo>
                  <a:cubicBezTo>
                    <a:pt x="51" y="0"/>
                    <a:pt x="50" y="0"/>
                    <a:pt x="50" y="0"/>
                  </a:cubicBezTo>
                  <a:cubicBezTo>
                    <a:pt x="49" y="0"/>
                    <a:pt x="48" y="0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1"/>
                    <a:pt x="45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2" y="1"/>
                    <a:pt x="41" y="2"/>
                    <a:pt x="41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2"/>
                    <a:pt x="38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6" y="4"/>
                    <a:pt x="35" y="4"/>
                    <a:pt x="34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2" y="5"/>
                    <a:pt x="32" y="6"/>
                    <a:pt x="31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7"/>
                    <a:pt x="28" y="8"/>
                    <a:pt x="28" y="8"/>
                  </a:cubicBezTo>
                  <a:cubicBezTo>
                    <a:pt x="28" y="9"/>
                    <a:pt x="27" y="9"/>
                    <a:pt x="27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0" y="36"/>
                    <a:pt x="19" y="70"/>
                    <a:pt x="48" y="99"/>
                  </a:cubicBezTo>
                  <a:cubicBezTo>
                    <a:pt x="49" y="100"/>
                    <a:pt x="50" y="102"/>
                    <a:pt x="51" y="103"/>
                  </a:cubicBezTo>
                  <a:cubicBezTo>
                    <a:pt x="51" y="103"/>
                    <a:pt x="52" y="103"/>
                    <a:pt x="52" y="104"/>
                  </a:cubicBezTo>
                  <a:cubicBezTo>
                    <a:pt x="53" y="104"/>
                    <a:pt x="54" y="105"/>
                    <a:pt x="55" y="106"/>
                  </a:cubicBezTo>
                  <a:cubicBezTo>
                    <a:pt x="55" y="106"/>
                    <a:pt x="55" y="106"/>
                    <a:pt x="55" y="107"/>
                  </a:cubicBezTo>
                  <a:cubicBezTo>
                    <a:pt x="57" y="108"/>
                    <a:pt x="58" y="109"/>
                    <a:pt x="59" y="110"/>
                  </a:cubicBezTo>
                  <a:cubicBezTo>
                    <a:pt x="59" y="110"/>
                    <a:pt x="59" y="110"/>
                    <a:pt x="59" y="110"/>
                  </a:cubicBezTo>
                  <a:cubicBezTo>
                    <a:pt x="60" y="111"/>
                    <a:pt x="61" y="112"/>
                    <a:pt x="62" y="113"/>
                  </a:cubicBezTo>
                  <a:cubicBezTo>
                    <a:pt x="63" y="113"/>
                    <a:pt x="63" y="113"/>
                    <a:pt x="63" y="114"/>
                  </a:cubicBezTo>
                  <a:cubicBezTo>
                    <a:pt x="64" y="114"/>
                    <a:pt x="65" y="115"/>
                    <a:pt x="66" y="116"/>
                  </a:cubicBezTo>
                  <a:cubicBezTo>
                    <a:pt x="66" y="116"/>
                    <a:pt x="67" y="116"/>
                    <a:pt x="67" y="116"/>
                  </a:cubicBezTo>
                  <a:cubicBezTo>
                    <a:pt x="68" y="117"/>
                    <a:pt x="69" y="118"/>
                    <a:pt x="70" y="119"/>
                  </a:cubicBezTo>
                  <a:cubicBezTo>
                    <a:pt x="71" y="119"/>
                    <a:pt x="71" y="119"/>
                    <a:pt x="71" y="119"/>
                  </a:cubicBezTo>
                  <a:cubicBezTo>
                    <a:pt x="72" y="120"/>
                    <a:pt x="73" y="121"/>
                    <a:pt x="74" y="121"/>
                  </a:cubicBezTo>
                  <a:cubicBezTo>
                    <a:pt x="74" y="121"/>
                    <a:pt x="75" y="122"/>
                    <a:pt x="75" y="122"/>
                  </a:cubicBezTo>
                  <a:cubicBezTo>
                    <a:pt x="76" y="123"/>
                    <a:pt x="77" y="123"/>
                    <a:pt x="78" y="124"/>
                  </a:cubicBezTo>
                  <a:cubicBezTo>
                    <a:pt x="78" y="124"/>
                    <a:pt x="78" y="124"/>
                    <a:pt x="79" y="124"/>
                  </a:cubicBezTo>
                  <a:cubicBezTo>
                    <a:pt x="80" y="125"/>
                    <a:pt x="81" y="125"/>
                    <a:pt x="82" y="126"/>
                  </a:cubicBezTo>
                  <a:cubicBezTo>
                    <a:pt x="82" y="126"/>
                    <a:pt x="83" y="126"/>
                    <a:pt x="83" y="127"/>
                  </a:cubicBezTo>
                  <a:cubicBezTo>
                    <a:pt x="84" y="127"/>
                    <a:pt x="85" y="127"/>
                    <a:pt x="86" y="128"/>
                  </a:cubicBezTo>
                  <a:cubicBezTo>
                    <a:pt x="86" y="128"/>
                    <a:pt x="86" y="128"/>
                    <a:pt x="87" y="128"/>
                  </a:cubicBezTo>
                  <a:cubicBezTo>
                    <a:pt x="88" y="129"/>
                    <a:pt x="89" y="129"/>
                    <a:pt x="90" y="130"/>
                  </a:cubicBezTo>
                  <a:cubicBezTo>
                    <a:pt x="90" y="130"/>
                    <a:pt x="90" y="130"/>
                    <a:pt x="90" y="130"/>
                  </a:cubicBezTo>
                  <a:cubicBezTo>
                    <a:pt x="91" y="130"/>
                    <a:pt x="93" y="131"/>
                    <a:pt x="94" y="131"/>
                  </a:cubicBezTo>
                  <a:cubicBezTo>
                    <a:pt x="94" y="131"/>
                    <a:pt x="94" y="131"/>
                    <a:pt x="95" y="131"/>
                  </a:cubicBezTo>
                  <a:cubicBezTo>
                    <a:pt x="95" y="132"/>
                    <a:pt x="96" y="132"/>
                    <a:pt x="97" y="132"/>
                  </a:cubicBezTo>
                  <a:cubicBezTo>
                    <a:pt x="98" y="132"/>
                    <a:pt x="98" y="132"/>
                    <a:pt x="98" y="133"/>
                  </a:cubicBezTo>
                  <a:cubicBezTo>
                    <a:pt x="99" y="133"/>
                    <a:pt x="100" y="133"/>
                    <a:pt x="102" y="133"/>
                  </a:cubicBezTo>
                  <a:cubicBezTo>
                    <a:pt x="102" y="133"/>
                    <a:pt x="102" y="133"/>
                    <a:pt x="102" y="133"/>
                  </a:cubicBezTo>
                  <a:cubicBezTo>
                    <a:pt x="103" y="133"/>
                    <a:pt x="104" y="134"/>
                    <a:pt x="105" y="134"/>
                  </a:cubicBezTo>
                  <a:cubicBezTo>
                    <a:pt x="105" y="134"/>
                    <a:pt x="106" y="134"/>
                    <a:pt x="106" y="134"/>
                  </a:cubicBezTo>
                  <a:cubicBezTo>
                    <a:pt x="107" y="134"/>
                    <a:pt x="108" y="134"/>
                    <a:pt x="109" y="134"/>
                  </a:cubicBezTo>
                  <a:cubicBezTo>
                    <a:pt x="109" y="134"/>
                    <a:pt x="109" y="134"/>
                    <a:pt x="110" y="134"/>
                  </a:cubicBezTo>
                  <a:cubicBezTo>
                    <a:pt x="111" y="134"/>
                    <a:pt x="112" y="134"/>
                    <a:pt x="113" y="134"/>
                  </a:cubicBezTo>
                  <a:cubicBezTo>
                    <a:pt x="113" y="134"/>
                    <a:pt x="113" y="134"/>
                    <a:pt x="113" y="134"/>
                  </a:cubicBezTo>
                  <a:cubicBezTo>
                    <a:pt x="114" y="134"/>
                    <a:pt x="115" y="134"/>
                    <a:pt x="116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7" y="133"/>
                    <a:pt x="118" y="133"/>
                    <a:pt x="119" y="133"/>
                  </a:cubicBezTo>
                  <a:cubicBezTo>
                    <a:pt x="119" y="133"/>
                    <a:pt x="120" y="132"/>
                    <a:pt x="120" y="132"/>
                  </a:cubicBezTo>
                  <a:cubicBezTo>
                    <a:pt x="121" y="132"/>
                    <a:pt x="122" y="132"/>
                    <a:pt x="122" y="131"/>
                  </a:cubicBezTo>
                  <a:cubicBezTo>
                    <a:pt x="123" y="131"/>
                    <a:pt x="123" y="131"/>
                    <a:pt x="123" y="131"/>
                  </a:cubicBezTo>
                  <a:cubicBezTo>
                    <a:pt x="124" y="131"/>
                    <a:pt x="125" y="130"/>
                    <a:pt x="126" y="130"/>
                  </a:cubicBezTo>
                  <a:cubicBezTo>
                    <a:pt x="126" y="130"/>
                    <a:pt x="126" y="130"/>
                    <a:pt x="127" y="129"/>
                  </a:cubicBezTo>
                  <a:cubicBezTo>
                    <a:pt x="127" y="129"/>
                    <a:pt x="128" y="129"/>
                    <a:pt x="129" y="128"/>
                  </a:cubicBezTo>
                  <a:cubicBezTo>
                    <a:pt x="129" y="128"/>
                    <a:pt x="129" y="128"/>
                    <a:pt x="130" y="127"/>
                  </a:cubicBezTo>
                  <a:cubicBezTo>
                    <a:pt x="130" y="127"/>
                    <a:pt x="131" y="126"/>
                    <a:pt x="132" y="126"/>
                  </a:cubicBezTo>
                  <a:cubicBezTo>
                    <a:pt x="132" y="126"/>
                    <a:pt x="132" y="125"/>
                    <a:pt x="133" y="125"/>
                  </a:cubicBezTo>
                  <a:cubicBezTo>
                    <a:pt x="134" y="124"/>
                    <a:pt x="134" y="124"/>
                    <a:pt x="135" y="123"/>
                  </a:cubicBezTo>
                  <a:cubicBezTo>
                    <a:pt x="160" y="98"/>
                    <a:pt x="141" y="64"/>
                    <a:pt x="112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471"/>
            <p:cNvSpPr/>
            <p:nvPr/>
          </p:nvSpPr>
          <p:spPr bwMode="auto">
            <a:xfrm>
              <a:off x="9950451" y="4291013"/>
              <a:ext cx="230188" cy="223837"/>
            </a:xfrm>
            <a:custGeom>
              <a:avLst/>
              <a:gdLst>
                <a:gd name="T0" fmla="*/ 228 w 240"/>
                <a:gd name="T1" fmla="*/ 183 h 233"/>
                <a:gd name="T2" fmla="*/ 149 w 240"/>
                <a:gd name="T3" fmla="*/ 104 h 233"/>
                <a:gd name="T4" fmla="*/ 132 w 240"/>
                <a:gd name="T5" fmla="*/ 88 h 233"/>
                <a:gd name="T6" fmla="*/ 99 w 240"/>
                <a:gd name="T7" fmla="*/ 34 h 233"/>
                <a:gd name="T8" fmla="*/ 37 w 240"/>
                <a:gd name="T9" fmla="*/ 0 h 233"/>
                <a:gd name="T10" fmla="*/ 12 w 240"/>
                <a:gd name="T11" fmla="*/ 10 h 233"/>
                <a:gd name="T12" fmla="*/ 5 w 240"/>
                <a:gd name="T13" fmla="*/ 19 h 233"/>
                <a:gd name="T14" fmla="*/ 0 w 240"/>
                <a:gd name="T15" fmla="*/ 35 h 233"/>
                <a:gd name="T16" fmla="*/ 60 w 240"/>
                <a:gd name="T17" fmla="*/ 73 h 233"/>
                <a:gd name="T18" fmla="*/ 98 w 240"/>
                <a:gd name="T19" fmla="*/ 135 h 233"/>
                <a:gd name="T20" fmla="*/ 111 w 240"/>
                <a:gd name="T21" fmla="*/ 148 h 233"/>
                <a:gd name="T22" fmla="*/ 187 w 240"/>
                <a:gd name="T23" fmla="*/ 224 h 233"/>
                <a:gd name="T24" fmla="*/ 208 w 240"/>
                <a:gd name="T25" fmla="*/ 233 h 233"/>
                <a:gd name="T26" fmla="*/ 228 w 240"/>
                <a:gd name="T27" fmla="*/ 224 h 233"/>
                <a:gd name="T28" fmla="*/ 228 w 240"/>
                <a:gd name="T29" fmla="*/ 18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233">
                  <a:moveTo>
                    <a:pt x="228" y="183"/>
                  </a:moveTo>
                  <a:cubicBezTo>
                    <a:pt x="149" y="104"/>
                    <a:pt x="149" y="104"/>
                    <a:pt x="149" y="104"/>
                  </a:cubicBezTo>
                  <a:cubicBezTo>
                    <a:pt x="132" y="88"/>
                    <a:pt x="132" y="88"/>
                    <a:pt x="132" y="88"/>
                  </a:cubicBezTo>
                  <a:cubicBezTo>
                    <a:pt x="129" y="70"/>
                    <a:pt x="116" y="51"/>
                    <a:pt x="99" y="34"/>
                  </a:cubicBezTo>
                  <a:cubicBezTo>
                    <a:pt x="79" y="15"/>
                    <a:pt x="57" y="0"/>
                    <a:pt x="37" y="0"/>
                  </a:cubicBezTo>
                  <a:cubicBezTo>
                    <a:pt x="28" y="0"/>
                    <a:pt x="19" y="3"/>
                    <a:pt x="12" y="10"/>
                  </a:cubicBezTo>
                  <a:cubicBezTo>
                    <a:pt x="9" y="13"/>
                    <a:pt x="7" y="16"/>
                    <a:pt x="5" y="19"/>
                  </a:cubicBezTo>
                  <a:cubicBezTo>
                    <a:pt x="2" y="24"/>
                    <a:pt x="0" y="30"/>
                    <a:pt x="0" y="35"/>
                  </a:cubicBezTo>
                  <a:cubicBezTo>
                    <a:pt x="18" y="40"/>
                    <a:pt x="39" y="52"/>
                    <a:pt x="60" y="73"/>
                  </a:cubicBezTo>
                  <a:cubicBezTo>
                    <a:pt x="84" y="98"/>
                    <a:pt x="95" y="118"/>
                    <a:pt x="98" y="135"/>
                  </a:cubicBezTo>
                  <a:cubicBezTo>
                    <a:pt x="111" y="148"/>
                    <a:pt x="111" y="148"/>
                    <a:pt x="111" y="148"/>
                  </a:cubicBezTo>
                  <a:cubicBezTo>
                    <a:pt x="187" y="224"/>
                    <a:pt x="187" y="224"/>
                    <a:pt x="187" y="224"/>
                  </a:cubicBezTo>
                  <a:cubicBezTo>
                    <a:pt x="193" y="230"/>
                    <a:pt x="200" y="233"/>
                    <a:pt x="208" y="233"/>
                  </a:cubicBezTo>
                  <a:cubicBezTo>
                    <a:pt x="215" y="233"/>
                    <a:pt x="223" y="230"/>
                    <a:pt x="228" y="224"/>
                  </a:cubicBezTo>
                  <a:cubicBezTo>
                    <a:pt x="240" y="213"/>
                    <a:pt x="240" y="195"/>
                    <a:pt x="228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3" name="Rectangle 74"/>
          <p:cNvSpPr/>
          <p:nvPr/>
        </p:nvSpPr>
        <p:spPr>
          <a:xfrm>
            <a:off x="1357711" y="5285542"/>
            <a:ext cx="5279304" cy="301621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r>
              <a:rPr lang="en-US" altLang="zh-CN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建议您在展示时采用微软雅黑字体</a:t>
            </a:r>
            <a:endParaRPr lang="en-US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oboto Condensed Light" charset="0"/>
            </a:endParaRPr>
          </a:p>
        </p:txBody>
      </p:sp>
      <p:sp>
        <p:nvSpPr>
          <p:cNvPr id="114" name="Rectangle 74"/>
          <p:cNvSpPr/>
          <p:nvPr/>
        </p:nvSpPr>
        <p:spPr>
          <a:xfrm>
            <a:off x="1357711" y="4854350"/>
            <a:ext cx="5279304" cy="301621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r>
              <a:rPr lang="en-US" altLang="zh-CN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建议您在展示时采用微软雅黑字体</a:t>
            </a:r>
            <a:endParaRPr lang="en-US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oboto Condensed Light" charset="0"/>
            </a:endParaRPr>
          </a:p>
        </p:txBody>
      </p:sp>
      <p:sp>
        <p:nvSpPr>
          <p:cNvPr id="115" name="TextBox 13"/>
          <p:cNvSpPr txBox="1"/>
          <p:nvPr/>
        </p:nvSpPr>
        <p:spPr>
          <a:xfrm>
            <a:off x="905556" y="653721"/>
            <a:ext cx="263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ctr"/>
            <a:r>
              <a:rPr lang="zh-CN" altLang="en-US" sz="2400" b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r>
              <a:rPr lang="zh-CN" alt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en-US" sz="2400" b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2786</Words>
  <Application>Microsoft Office PowerPoint</Application>
  <PresentationFormat>自定义</PresentationFormat>
  <Paragraphs>285</Paragraphs>
  <Slides>28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</cp:revision>
  <dcterms:created xsi:type="dcterms:W3CDTF">2017-03-29T04:40:00Z</dcterms:created>
  <dcterms:modified xsi:type="dcterms:W3CDTF">2017-07-08T18:45:12Z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