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3.xml" ContentType="application/vnd.ms-office.chart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7" r:id="rId2"/>
    <p:sldId id="258" r:id="rId3"/>
    <p:sldId id="259" r:id="rId4"/>
    <p:sldId id="262" r:id="rId5"/>
    <p:sldId id="260" r:id="rId6"/>
    <p:sldId id="261" r:id="rId7"/>
    <p:sldId id="263" r:id="rId8"/>
    <p:sldId id="264" r:id="rId9"/>
    <p:sldId id="265" r:id="rId10"/>
    <p:sldId id="266" r:id="rId11"/>
    <p:sldId id="267" r:id="rId12"/>
    <p:sldId id="268" r:id="rId13"/>
    <p:sldId id="269" r:id="rId14"/>
    <p:sldId id="270" r:id="rId15"/>
    <p:sldId id="286" r:id="rId16"/>
    <p:sldId id="271" r:id="rId17"/>
    <p:sldId id="272" r:id="rId18"/>
    <p:sldId id="273" r:id="rId19"/>
    <p:sldId id="274" r:id="rId20"/>
    <p:sldId id="275" r:id="rId21"/>
    <p:sldId id="287" r:id="rId22"/>
    <p:sldId id="276" r:id="rId23"/>
    <p:sldId id="277" r:id="rId24"/>
    <p:sldId id="278" r:id="rId25"/>
    <p:sldId id="279" r:id="rId26"/>
    <p:sldId id="285" r:id="rId27"/>
    <p:sldId id="280" r:id="rId28"/>
    <p:sldId id="281" r:id="rId29"/>
    <p:sldId id="282" r:id="rId30"/>
    <p:sldId id="283" r:id="rId31"/>
    <p:sldId id="2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74C3"/>
    <a:srgbClr val="0F6BBE"/>
    <a:srgbClr val="1094D2"/>
    <a:srgbClr val="0F79C5"/>
    <a:srgbClr val="0F80C8"/>
    <a:srgbClr val="0FA6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68" autoAdjust="0"/>
  </p:normalViewPr>
  <p:slideViewPr>
    <p:cSldViewPr snapToGrid="0" showGuides="1">
      <p:cViewPr varScale="1">
        <p:scale>
          <a:sx n="106" d="100"/>
          <a:sy n="106" d="100"/>
        </p:scale>
        <p:origin x="-750" y="-84"/>
      </p:cViewPr>
      <p:guideLst>
        <p:guide orient="horz" pos="1979"/>
        <p:guide pos="404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3" d="100"/>
          <a:sy n="83" d="100"/>
        </p:scale>
        <p:origin x="-396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3.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销售额</c:v>
                </c:pt>
              </c:strCache>
            </c:strRef>
          </c:tx>
          <c:spPr>
            <a:ln w="19050">
              <a:noFill/>
            </a:ln>
          </c:spPr>
          <c:dPt>
            <c:idx val="0"/>
            <c:spPr>
              <a:solidFill>
                <a:schemeClr val="accent2"/>
              </a:solidFill>
              <a:ln w="19050">
                <a:noFill/>
              </a:ln>
              <a:effectLst/>
            </c:spPr>
          </c:dPt>
          <c:dPt>
            <c:idx val="1"/>
            <c:spPr>
              <a:solidFill>
                <a:schemeClr val="accent2">
                  <a:lumMod val="50000"/>
                </a:schemeClr>
              </a:solidFill>
              <a:ln w="19050">
                <a:noFill/>
              </a:ln>
              <a:effectLst/>
            </c:spPr>
          </c:dPt>
          <c:dPt>
            <c:idx val="2"/>
            <c:spPr>
              <a:solidFill>
                <a:schemeClr val="accent3"/>
              </a:solidFill>
              <a:ln w="19050">
                <a:noFill/>
              </a:ln>
              <a:effectLst/>
            </c:spPr>
          </c:dPt>
          <c:dPt>
            <c:idx val="3"/>
            <c:spPr>
              <a:solidFill>
                <a:schemeClr val="accent4"/>
              </a:solidFill>
              <a:ln w="19050">
                <a:noFill/>
              </a:ln>
              <a:effectLst/>
            </c:spPr>
          </c:dPt>
          <c:cat>
            <c:strRef>
              <c:f>Sheet1!$A$2:$A$5</c:f>
              <c:strCache>
                <c:ptCount val="2"/>
                <c:pt idx="0">
                  <c:v>第一季度</c:v>
                </c:pt>
                <c:pt idx="1">
                  <c:v>第二季度</c:v>
                </c:pt>
              </c:strCache>
            </c:strRef>
          </c:cat>
          <c:val>
            <c:numRef>
              <c:f>Sheet1!$B$2:$B$5</c:f>
              <c:numCache>
                <c:formatCode>General</c:formatCode>
                <c:ptCount val="4"/>
                <c:pt idx="0">
                  <c:v>8.1999999999999993</c:v>
                </c:pt>
                <c:pt idx="1">
                  <c:v>3.2</c:v>
                </c:pt>
              </c:numCache>
            </c:numRef>
          </c:val>
        </c:ser>
        <c:dLbls/>
        <c:firstSliceAng val="0"/>
        <c:holeSize val="70"/>
      </c:doughnut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销售额</c:v>
                </c:pt>
              </c:strCache>
            </c:strRef>
          </c:tx>
          <c:spPr>
            <a:ln w="19050">
              <a:noFill/>
            </a:ln>
          </c:spPr>
          <c:dPt>
            <c:idx val="0"/>
            <c:spPr>
              <a:solidFill>
                <a:schemeClr val="accent2"/>
              </a:solidFill>
              <a:ln w="19050">
                <a:noFill/>
              </a:ln>
              <a:effectLst/>
            </c:spPr>
          </c:dPt>
          <c:dPt>
            <c:idx val="1"/>
            <c:spPr>
              <a:solidFill>
                <a:schemeClr val="accent2">
                  <a:lumMod val="50000"/>
                </a:schemeClr>
              </a:solidFill>
              <a:ln w="19050">
                <a:noFill/>
              </a:ln>
              <a:effectLst/>
            </c:spPr>
          </c:dPt>
          <c:dPt>
            <c:idx val="2"/>
            <c:spPr>
              <a:solidFill>
                <a:schemeClr val="accent3"/>
              </a:solidFill>
              <a:ln w="19050">
                <a:noFill/>
              </a:ln>
              <a:effectLst/>
            </c:spPr>
          </c:dPt>
          <c:dPt>
            <c:idx val="3"/>
            <c:spPr>
              <a:solidFill>
                <a:schemeClr val="accent4"/>
              </a:solidFill>
              <a:ln w="19050">
                <a:noFill/>
              </a:ln>
              <a:effectLst/>
            </c:spPr>
          </c:dPt>
          <c:cat>
            <c:strRef>
              <c:f>Sheet1!$A$2:$A$5</c:f>
              <c:strCache>
                <c:ptCount val="2"/>
                <c:pt idx="0">
                  <c:v>第一季度</c:v>
                </c:pt>
                <c:pt idx="1">
                  <c:v>第二季度</c:v>
                </c:pt>
              </c:strCache>
            </c:strRef>
          </c:cat>
          <c:val>
            <c:numRef>
              <c:f>Sheet1!$B$2:$B$5</c:f>
              <c:numCache>
                <c:formatCode>General</c:formatCode>
                <c:ptCount val="4"/>
                <c:pt idx="0">
                  <c:v>6</c:v>
                </c:pt>
                <c:pt idx="1">
                  <c:v>4</c:v>
                </c:pt>
              </c:numCache>
            </c:numRef>
          </c:val>
        </c:ser>
        <c:dLbls/>
        <c:firstSliceAng val="0"/>
        <c:holeSize val="85"/>
      </c:doughnut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autoTitleDeleted val="1"/>
    <c:plotArea>
      <c:layout/>
      <c:pieChart>
        <c:varyColors val="1"/>
        <c:ser>
          <c:idx val="0"/>
          <c:order val="0"/>
          <c:tx>
            <c:strRef>
              <c:f>Sheet1!$B$1</c:f>
              <c:strCache>
                <c:ptCount val="1"/>
                <c:pt idx="0">
                  <c:v>销售额</c:v>
                </c:pt>
              </c:strCache>
            </c:strRef>
          </c:tx>
          <c:spPr>
            <a:ln w="19050">
              <a:noFill/>
            </a:ln>
          </c:spPr>
          <c:dPt>
            <c:idx val="0"/>
            <c:spPr>
              <a:solidFill>
                <a:schemeClr val="accent2"/>
              </a:solidFill>
              <a:ln w="19050">
                <a:noFill/>
              </a:ln>
              <a:effectLst/>
            </c:spPr>
          </c:dPt>
          <c:dPt>
            <c:idx val="1"/>
            <c:spPr>
              <a:solidFill>
                <a:schemeClr val="accent2">
                  <a:lumMod val="50000"/>
                </a:schemeClr>
              </a:solidFill>
              <a:ln w="19050">
                <a:noFill/>
              </a:ln>
              <a:effectLst/>
            </c:spPr>
          </c:dPt>
          <c:dPt>
            <c:idx val="2"/>
            <c:spPr>
              <a:solidFill>
                <a:schemeClr val="accent3"/>
              </a:solidFill>
              <a:ln w="19050">
                <a:noFill/>
              </a:ln>
              <a:effectLst/>
            </c:spPr>
          </c:dPt>
          <c:dPt>
            <c:idx val="3"/>
            <c:spPr>
              <a:solidFill>
                <a:schemeClr val="accent4"/>
              </a:solidFill>
              <a:ln w="19050">
                <a:noFill/>
              </a:ln>
              <a:effectLst/>
            </c:spPr>
          </c:dPt>
          <c:cat>
            <c:strRef>
              <c:f>Sheet1!$A$2:$A$5</c:f>
              <c:strCache>
                <c:ptCount val="2"/>
                <c:pt idx="0">
                  <c:v>第一季度</c:v>
                </c:pt>
                <c:pt idx="1">
                  <c:v>第二季度</c:v>
                </c:pt>
              </c:strCache>
            </c:strRef>
          </c:cat>
          <c:val>
            <c:numRef>
              <c:f>Sheet1!$B$2:$B$5</c:f>
              <c:numCache>
                <c:formatCode>General</c:formatCode>
                <c:ptCount val="4"/>
                <c:pt idx="0">
                  <c:v>8.1999999999999993</c:v>
                </c:pt>
                <c:pt idx="1">
                  <c:v>3.2</c:v>
                </c:pt>
              </c:numCache>
            </c:numRef>
          </c:val>
        </c:ser>
        <c:dLbls/>
        <c:firstSliceAng val="0"/>
      </c:pie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0D9B04-8895-4188-891A-861B11515588}" type="datetimeFigureOut">
              <a:rPr lang="zh-CN" altLang="en-US" smtClean="0"/>
              <a:t>2017/7/9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700EB0-19A5-4292-9FBF-C1EC2483D31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BB4295C-5315-4935-98C2-C399A1FD8211}"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882AD-96ED-4F1E-8E55-FB8821096B7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4295C-5315-4935-98C2-C399A1FD8211}"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882AD-96ED-4F1E-8E55-FB8821096B7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4295C-5315-4935-98C2-C399A1FD8211}"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882AD-96ED-4F1E-8E55-FB8821096B7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4295C-5315-4935-98C2-C399A1FD8211}"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882AD-96ED-4F1E-8E55-FB8821096B7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BB4295C-5315-4935-98C2-C399A1FD8211}"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882AD-96ED-4F1E-8E55-FB8821096B7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BB4295C-5315-4935-98C2-C399A1FD8211}"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882AD-96ED-4F1E-8E55-FB8821096B7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BB4295C-5315-4935-98C2-C399A1FD8211}"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882AD-96ED-4F1E-8E55-FB8821096B7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B4295C-5315-4935-98C2-C399A1FD8211}"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882AD-96ED-4F1E-8E55-FB8821096B7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BB4295C-5315-4935-98C2-C399A1FD8211}"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882AD-96ED-4F1E-8E55-FB8821096B7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BB4295C-5315-4935-98C2-C399A1FD8211}"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882AD-96ED-4F1E-8E55-FB8821096B7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4295C-5315-4935-98C2-C399A1FD8211}"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882AD-96ED-4F1E-8E55-FB8821096B7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7000" r="-27000"/>
          </a:stretch>
        </a:blipFill>
        <a:effectLst/>
      </p:bgPr>
    </p:bg>
    <p:spTree>
      <p:nvGrpSpPr>
        <p:cNvPr id="1" name=""/>
        <p:cNvGrpSpPr/>
        <p:nvPr/>
      </p:nvGrpSpPr>
      <p:grpSpPr>
        <a:xfrm>
          <a:off x="0" y="0"/>
          <a:ext cx="0" cy="0"/>
          <a:chOff x="0" y="0"/>
          <a:chExt cx="0" cy="0"/>
        </a:xfrm>
      </p:grpSpPr>
      <p:sp>
        <p:nvSpPr>
          <p:cNvPr id="8" name="文本框 7"/>
          <p:cNvSpPr txBox="1"/>
          <p:nvPr/>
        </p:nvSpPr>
        <p:spPr>
          <a:xfrm>
            <a:off x="2701069" y="2207247"/>
            <a:ext cx="7000875" cy="769441"/>
          </a:xfrm>
          <a:prstGeom prst="rect">
            <a:avLst/>
          </a:prstGeom>
          <a:noFill/>
        </p:spPr>
        <p:txBody>
          <a:bodyPr wrap="square" rtlCol="0">
            <a:spAutoFit/>
          </a:bodyPr>
          <a:lstStyle/>
          <a:p>
            <a:r>
              <a:rPr lang="zh-CN" altLang="en-US" sz="4400" b="1" dirty="0">
                <a:solidFill>
                  <a:schemeClr val="bg1"/>
                </a:solidFill>
              </a:rPr>
              <a:t>毕业论文答辩通用</a:t>
            </a:r>
            <a:r>
              <a:rPr lang="en-US" altLang="zh-CN" sz="4400" b="1" dirty="0">
                <a:solidFill>
                  <a:schemeClr val="bg1"/>
                </a:solidFill>
              </a:rPr>
              <a:t>PPT</a:t>
            </a:r>
            <a:r>
              <a:rPr lang="zh-CN" altLang="en-US" sz="4400" b="1" dirty="0">
                <a:solidFill>
                  <a:schemeClr val="bg1"/>
                </a:solidFill>
              </a:rPr>
              <a:t>模板</a:t>
            </a:r>
          </a:p>
        </p:txBody>
      </p:sp>
      <p:sp>
        <p:nvSpPr>
          <p:cNvPr id="9" name="文本框 8"/>
          <p:cNvSpPr txBox="1"/>
          <p:nvPr/>
        </p:nvSpPr>
        <p:spPr>
          <a:xfrm>
            <a:off x="3842385" y="3462020"/>
            <a:ext cx="2240915" cy="398780"/>
          </a:xfrm>
          <a:prstGeom prst="rect">
            <a:avLst/>
          </a:prstGeom>
          <a:noFill/>
        </p:spPr>
        <p:txBody>
          <a:bodyPr wrap="square" rtlCol="0">
            <a:spAutoFit/>
          </a:bodyPr>
          <a:lstStyle/>
          <a:p>
            <a:r>
              <a:rPr lang="zh-CN" altLang="en-US" sz="2000" dirty="0">
                <a:solidFill>
                  <a:schemeClr val="bg1"/>
                </a:solidFill>
              </a:rPr>
              <a:t>答辩人</a:t>
            </a:r>
            <a:r>
              <a:rPr lang="zh-CN" altLang="en-US" sz="2000" dirty="0" smtClean="0">
                <a:solidFill>
                  <a:schemeClr val="bg1"/>
                </a:solidFill>
              </a:rPr>
              <a:t>：亮亮图文</a:t>
            </a:r>
            <a:endParaRPr lang="en-US" altLang="zh-CN" sz="2000" dirty="0">
              <a:solidFill>
                <a:schemeClr val="bg1"/>
              </a:solidFill>
            </a:endParaRPr>
          </a:p>
        </p:txBody>
      </p:sp>
      <p:sp>
        <p:nvSpPr>
          <p:cNvPr id="10" name="文本框 9"/>
          <p:cNvSpPr txBox="1"/>
          <p:nvPr/>
        </p:nvSpPr>
        <p:spPr>
          <a:xfrm>
            <a:off x="6368415" y="3455670"/>
            <a:ext cx="2063115" cy="398780"/>
          </a:xfrm>
          <a:prstGeom prst="rect">
            <a:avLst/>
          </a:prstGeom>
          <a:noFill/>
        </p:spPr>
        <p:txBody>
          <a:bodyPr wrap="square" rtlCol="0">
            <a:spAutoFit/>
          </a:bodyPr>
          <a:lstStyle/>
          <a:p>
            <a:r>
              <a:rPr lang="zh-CN" altLang="en-US" sz="2000" dirty="0">
                <a:solidFill>
                  <a:schemeClr val="bg1"/>
                </a:solidFill>
              </a:rPr>
              <a:t>导师</a:t>
            </a:r>
            <a:r>
              <a:rPr lang="zh-CN" altLang="en-US" sz="2000" dirty="0" smtClean="0">
                <a:solidFill>
                  <a:schemeClr val="bg1"/>
                </a:solidFill>
              </a:rPr>
              <a:t>：亮亮图文</a:t>
            </a:r>
            <a:endParaRPr lang="en-US" altLang="zh-CN" sz="2000" dirty="0">
              <a:solidFill>
                <a:schemeClr val="bg1"/>
              </a:solidFill>
            </a:endParaRPr>
          </a:p>
        </p:txBody>
      </p:sp>
      <p:sp>
        <p:nvSpPr>
          <p:cNvPr id="3" name="文本框 2"/>
          <p:cNvSpPr txBox="1"/>
          <p:nvPr/>
        </p:nvSpPr>
        <p:spPr>
          <a:xfrm>
            <a:off x="2800349" y="3055820"/>
            <a:ext cx="6591301" cy="400110"/>
          </a:xfrm>
          <a:prstGeom prst="rect">
            <a:avLst/>
          </a:prstGeom>
          <a:noFill/>
        </p:spPr>
        <p:txBody>
          <a:bodyPr wrap="square" rtlCol="0">
            <a:spAutoFit/>
          </a:bodyPr>
          <a:lstStyle/>
          <a:p>
            <a:r>
              <a:rPr lang="en-US" altLang="zh-CN" sz="2000" dirty="0">
                <a:solidFill>
                  <a:schemeClr val="tx1">
                    <a:lumMod val="75000"/>
                    <a:lumOff val="25000"/>
                  </a:schemeClr>
                </a:solidFill>
              </a:rPr>
              <a:t>General PPT template for graduation thesis defense</a:t>
            </a:r>
            <a:endParaRPr lang="zh-CN" altLang="en-US" sz="2000" dirty="0">
              <a:solidFill>
                <a:schemeClr val="tx1">
                  <a:lumMod val="75000"/>
                  <a:lumOff val="25000"/>
                </a:schemeClr>
              </a:solidFill>
            </a:endParaRPr>
          </a:p>
        </p:txBody>
      </p:sp>
      <p:sp>
        <p:nvSpPr>
          <p:cNvPr id="6" name="矩形: 圆角 5"/>
          <p:cNvSpPr/>
          <p:nvPr/>
        </p:nvSpPr>
        <p:spPr>
          <a:xfrm>
            <a:off x="5394444" y="604083"/>
            <a:ext cx="1403109" cy="140310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5305423" y="920916"/>
            <a:ext cx="1650760" cy="769441"/>
          </a:xfrm>
          <a:prstGeom prst="rect">
            <a:avLst/>
          </a:prstGeom>
          <a:noFill/>
        </p:spPr>
        <p:txBody>
          <a:bodyPr wrap="square" rtlCol="0">
            <a:spAutoFit/>
          </a:bodyPr>
          <a:lstStyle/>
          <a:p>
            <a:r>
              <a:rPr lang="en-US" altLang="zh-CN" sz="4400" b="1" dirty="0" smtClean="0">
                <a:solidFill>
                  <a:schemeClr val="accent2"/>
                </a:solidFill>
              </a:rPr>
              <a:t>2019</a:t>
            </a:r>
            <a:endParaRPr lang="zh-CN" altLang="en-US" sz="4400" b="1"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2" name="组合 1"/>
          <p:cNvGrpSpPr/>
          <p:nvPr/>
        </p:nvGrpSpPr>
        <p:grpSpPr>
          <a:xfrm>
            <a:off x="6603413" y="3125754"/>
            <a:ext cx="1862965" cy="1862965"/>
            <a:chOff x="4925095" y="2135348"/>
            <a:chExt cx="1364456" cy="1364456"/>
          </a:xfrm>
        </p:grpSpPr>
        <p:sp>
          <p:nvSpPr>
            <p:cNvPr id="3" name="矩形 2"/>
            <p:cNvSpPr/>
            <p:nvPr/>
          </p:nvSpPr>
          <p:spPr>
            <a:xfrm rot="2703315">
              <a:off x="4925095" y="2135348"/>
              <a:ext cx="1364456" cy="136445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 name="Freeform 15"/>
            <p:cNvSpPr>
              <a:spLocks noEditPoints="1"/>
            </p:cNvSpPr>
            <p:nvPr/>
          </p:nvSpPr>
          <p:spPr bwMode="black">
            <a:xfrm>
              <a:off x="5220354" y="2431840"/>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41146" rIns="82291" bIns="41146" numCol="1" anchor="t" anchorCtr="0" compatLnSpc="1"/>
            <a:lstStyle/>
            <a:p>
              <a:pPr algn="ctr"/>
              <a:endParaRPr lang="en-US" sz="1200">
                <a:solidFill>
                  <a:schemeClr val="bg1"/>
                </a:solidFill>
              </a:endParaRPr>
            </a:p>
          </p:txBody>
        </p:sp>
      </p:grpSp>
      <p:grpSp>
        <p:nvGrpSpPr>
          <p:cNvPr id="6" name="组合 5"/>
          <p:cNvGrpSpPr/>
          <p:nvPr/>
        </p:nvGrpSpPr>
        <p:grpSpPr>
          <a:xfrm>
            <a:off x="758557" y="4307802"/>
            <a:ext cx="3420997" cy="352956"/>
            <a:chOff x="859010" y="4001457"/>
            <a:chExt cx="3340768" cy="344678"/>
          </a:xfrm>
        </p:grpSpPr>
        <p:cxnSp>
          <p:nvCxnSpPr>
            <p:cNvPr id="9" name="直接连接符 8"/>
            <p:cNvCxnSpPr/>
            <p:nvPr/>
          </p:nvCxnSpPr>
          <p:spPr>
            <a:xfrm flipV="1">
              <a:off x="3675903" y="4001457"/>
              <a:ext cx="523875" cy="344678"/>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59010" y="4346135"/>
              <a:ext cx="282892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椭圆 6"/>
          <p:cNvSpPr/>
          <p:nvPr/>
        </p:nvSpPr>
        <p:spPr>
          <a:xfrm>
            <a:off x="869869" y="4079069"/>
            <a:ext cx="156060" cy="15606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文本框 7"/>
          <p:cNvSpPr txBox="1"/>
          <p:nvPr/>
        </p:nvSpPr>
        <p:spPr>
          <a:xfrm>
            <a:off x="1025929" y="3948924"/>
            <a:ext cx="2292607" cy="646331"/>
          </a:xfrm>
          <a:prstGeom prst="rect">
            <a:avLst/>
          </a:prstGeom>
          <a:noFill/>
        </p:spPr>
        <p:txBody>
          <a:bodyPr wrap="square" rtlCol="0">
            <a:spAutoFit/>
          </a:bodyPr>
          <a:lstStyle/>
          <a:p>
            <a:pPr lvl="0"/>
            <a:r>
              <a:rPr lang="zh-CN" altLang="en-US" sz="1200" dirty="0">
                <a:solidFill>
                  <a:sysClr val="windowText" lastClr="000000">
                    <a:lumMod val="85000"/>
                    <a:lumOff val="15000"/>
                  </a:sysClr>
                </a:solidFill>
                <a:latin typeface="Arial" panose="020B0604020202020204" pitchFamily="34" charset="0"/>
                <a:cs typeface="Arial" panose="020B0604020202020204" pitchFamily="34" charset="0"/>
              </a:rPr>
              <a:t>单击此处添加</a:t>
            </a:r>
            <a:r>
              <a:rPr lang="zh-CN" altLang="en-US" sz="1200" dirty="0">
                <a:solidFill>
                  <a:sysClr val="windowText" lastClr="000000">
                    <a:lumMod val="85000"/>
                    <a:lumOff val="15000"/>
                  </a:sysClr>
                </a:solidFill>
              </a:rPr>
              <a:t>文本，单击此处添加文本，单击此处添加文本，单击此处添加</a:t>
            </a:r>
            <a:endParaRPr lang="en-US" altLang="zh-CN" sz="1200" dirty="0">
              <a:solidFill>
                <a:sysClr val="windowText" lastClr="000000">
                  <a:lumMod val="85000"/>
                  <a:lumOff val="15000"/>
                </a:sysClr>
              </a:solidFill>
              <a:latin typeface="Arial" panose="020B0604020202020204" pitchFamily="34" charset="0"/>
              <a:cs typeface="Arial" panose="020B0604020202020204" pitchFamily="34" charset="0"/>
            </a:endParaRPr>
          </a:p>
        </p:txBody>
      </p:sp>
      <p:grpSp>
        <p:nvGrpSpPr>
          <p:cNvPr id="12" name="组合 11"/>
          <p:cNvGrpSpPr/>
          <p:nvPr/>
        </p:nvGrpSpPr>
        <p:grpSpPr>
          <a:xfrm>
            <a:off x="2354836" y="6174820"/>
            <a:ext cx="3433318" cy="352956"/>
            <a:chOff x="2417853" y="5824691"/>
            <a:chExt cx="3352800" cy="344678"/>
          </a:xfrm>
        </p:grpSpPr>
        <p:cxnSp>
          <p:nvCxnSpPr>
            <p:cNvPr id="15" name="直接连接符 14"/>
            <p:cNvCxnSpPr/>
            <p:nvPr/>
          </p:nvCxnSpPr>
          <p:spPr>
            <a:xfrm flipV="1">
              <a:off x="5246778" y="5824691"/>
              <a:ext cx="523875" cy="344678"/>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417853" y="6169369"/>
              <a:ext cx="2828925"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椭圆 12"/>
          <p:cNvSpPr/>
          <p:nvPr/>
        </p:nvSpPr>
        <p:spPr>
          <a:xfrm>
            <a:off x="2516267" y="5921487"/>
            <a:ext cx="156060" cy="15606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 name="文本框 13"/>
          <p:cNvSpPr txBox="1"/>
          <p:nvPr/>
        </p:nvSpPr>
        <p:spPr>
          <a:xfrm>
            <a:off x="2672328" y="5791341"/>
            <a:ext cx="2292607" cy="646331"/>
          </a:xfrm>
          <a:prstGeom prst="rect">
            <a:avLst/>
          </a:prstGeom>
          <a:noFill/>
        </p:spPr>
        <p:txBody>
          <a:bodyPr wrap="square" rtlCol="0">
            <a:spAutoFit/>
          </a:bodyPr>
          <a:lstStyle/>
          <a:p>
            <a:pPr lvl="0"/>
            <a:r>
              <a:rPr lang="zh-CN" altLang="en-US" sz="1200" dirty="0">
                <a:solidFill>
                  <a:sysClr val="windowText" lastClr="000000">
                    <a:lumMod val="85000"/>
                    <a:lumOff val="15000"/>
                  </a:sysClr>
                </a:solidFill>
                <a:latin typeface="Arial" panose="020B0604020202020204" pitchFamily="34" charset="0"/>
                <a:cs typeface="Arial" panose="020B0604020202020204" pitchFamily="34" charset="0"/>
              </a:rPr>
              <a:t>单击此处添加</a:t>
            </a:r>
            <a:r>
              <a:rPr lang="zh-CN" altLang="en-US" sz="1200" dirty="0">
                <a:solidFill>
                  <a:sysClr val="windowText" lastClr="000000">
                    <a:lumMod val="85000"/>
                    <a:lumOff val="15000"/>
                  </a:sysClr>
                </a:solidFill>
              </a:rPr>
              <a:t>文本，单击此处添加文本，单击此处添加文本，单击此处添加</a:t>
            </a:r>
            <a:endParaRPr lang="en-US" altLang="zh-CN" sz="1200" dirty="0">
              <a:solidFill>
                <a:sysClr val="windowText" lastClr="000000">
                  <a:lumMod val="85000"/>
                  <a:lumOff val="15000"/>
                </a:sysClr>
              </a:solidFill>
              <a:latin typeface="Arial" panose="020B0604020202020204" pitchFamily="34" charset="0"/>
              <a:cs typeface="Arial" panose="020B0604020202020204" pitchFamily="34" charset="0"/>
            </a:endParaRPr>
          </a:p>
        </p:txBody>
      </p:sp>
      <p:grpSp>
        <p:nvGrpSpPr>
          <p:cNvPr id="18" name="组合 17"/>
          <p:cNvGrpSpPr/>
          <p:nvPr/>
        </p:nvGrpSpPr>
        <p:grpSpPr>
          <a:xfrm>
            <a:off x="8232234" y="3488986"/>
            <a:ext cx="3433318" cy="352956"/>
            <a:chOff x="8157414" y="3201844"/>
            <a:chExt cx="3352800" cy="344678"/>
          </a:xfrm>
        </p:grpSpPr>
        <p:cxnSp>
          <p:nvCxnSpPr>
            <p:cNvPr id="21" name="直接连接符 20"/>
            <p:cNvCxnSpPr/>
            <p:nvPr/>
          </p:nvCxnSpPr>
          <p:spPr>
            <a:xfrm flipV="1">
              <a:off x="8157414" y="3201844"/>
              <a:ext cx="523875" cy="344678"/>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681289" y="3201844"/>
              <a:ext cx="282892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8852771" y="2895209"/>
            <a:ext cx="156060" cy="15606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0" name="文本框 19"/>
          <p:cNvSpPr txBox="1"/>
          <p:nvPr/>
        </p:nvSpPr>
        <p:spPr>
          <a:xfrm>
            <a:off x="9008832" y="2765063"/>
            <a:ext cx="2292607" cy="646331"/>
          </a:xfrm>
          <a:prstGeom prst="rect">
            <a:avLst/>
          </a:prstGeom>
          <a:noFill/>
        </p:spPr>
        <p:txBody>
          <a:bodyPr wrap="square" rtlCol="0">
            <a:spAutoFit/>
          </a:bodyPr>
          <a:lstStyle/>
          <a:p>
            <a:pPr lvl="0"/>
            <a:r>
              <a:rPr lang="zh-CN" altLang="en-US" sz="1200" dirty="0">
                <a:solidFill>
                  <a:sysClr val="windowText" lastClr="000000">
                    <a:lumMod val="85000"/>
                    <a:lumOff val="15000"/>
                  </a:sysClr>
                </a:solidFill>
                <a:latin typeface="Arial" panose="020B0604020202020204" pitchFamily="34" charset="0"/>
                <a:cs typeface="Arial" panose="020B0604020202020204" pitchFamily="34" charset="0"/>
              </a:rPr>
              <a:t>单击此处添加</a:t>
            </a:r>
            <a:r>
              <a:rPr lang="zh-CN" altLang="en-US" sz="1200" dirty="0">
                <a:solidFill>
                  <a:sysClr val="windowText" lastClr="000000">
                    <a:lumMod val="85000"/>
                    <a:lumOff val="15000"/>
                  </a:sysClr>
                </a:solidFill>
              </a:rPr>
              <a:t>文本，单击此处添加文本，单击此处添加文本，单击此处添加</a:t>
            </a:r>
            <a:endParaRPr lang="en-US" altLang="zh-CN" sz="1200" dirty="0">
              <a:solidFill>
                <a:sysClr val="windowText" lastClr="000000">
                  <a:lumMod val="85000"/>
                  <a:lumOff val="15000"/>
                </a:sysClr>
              </a:solidFill>
              <a:latin typeface="Arial" panose="020B0604020202020204" pitchFamily="34" charset="0"/>
              <a:cs typeface="Arial" panose="020B0604020202020204" pitchFamily="34" charset="0"/>
            </a:endParaRPr>
          </a:p>
        </p:txBody>
      </p:sp>
      <p:grpSp>
        <p:nvGrpSpPr>
          <p:cNvPr id="23" name="组合 22"/>
          <p:cNvGrpSpPr/>
          <p:nvPr/>
        </p:nvGrpSpPr>
        <p:grpSpPr>
          <a:xfrm>
            <a:off x="3844528" y="3125752"/>
            <a:ext cx="1862965" cy="1862965"/>
            <a:chOff x="2904457" y="2135347"/>
            <a:chExt cx="1364456" cy="1364456"/>
          </a:xfrm>
        </p:grpSpPr>
        <p:sp>
          <p:nvSpPr>
            <p:cNvPr id="24" name="矩形 23"/>
            <p:cNvSpPr/>
            <p:nvPr/>
          </p:nvSpPr>
          <p:spPr>
            <a:xfrm rot="2703315">
              <a:off x="2904457" y="2135347"/>
              <a:ext cx="1364456" cy="136445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5" name="Freeform 34"/>
            <p:cNvSpPr>
              <a:spLocks noEditPoints="1"/>
            </p:cNvSpPr>
            <p:nvPr/>
          </p:nvSpPr>
          <p:spPr bwMode="auto">
            <a:xfrm>
              <a:off x="3265255" y="2440108"/>
              <a:ext cx="651790" cy="765192"/>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6" name="组合 25"/>
          <p:cNvGrpSpPr/>
          <p:nvPr/>
        </p:nvGrpSpPr>
        <p:grpSpPr>
          <a:xfrm>
            <a:off x="5223971" y="1752600"/>
            <a:ext cx="1862965" cy="1862965"/>
            <a:chOff x="3914776" y="1129635"/>
            <a:chExt cx="1364456" cy="1364456"/>
          </a:xfrm>
        </p:grpSpPr>
        <p:sp>
          <p:nvSpPr>
            <p:cNvPr id="27" name="矩形 26"/>
            <p:cNvSpPr/>
            <p:nvPr/>
          </p:nvSpPr>
          <p:spPr>
            <a:xfrm rot="2703315">
              <a:off x="3914776" y="1129635"/>
              <a:ext cx="1364456" cy="13644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8" name="Freeform 18"/>
            <p:cNvSpPr>
              <a:spLocks noEditPoints="1"/>
            </p:cNvSpPr>
            <p:nvPr/>
          </p:nvSpPr>
          <p:spPr bwMode="black">
            <a:xfrm>
              <a:off x="4261546" y="1525281"/>
              <a:ext cx="647212" cy="63253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61735" tIns="30867" rIns="61735" bIns="30867" numCol="1" anchor="t" anchorCtr="0" compatLnSpc="1"/>
            <a:lstStyle/>
            <a:p>
              <a:endParaRPr lang="en-US" sz="1200"/>
            </a:p>
          </p:txBody>
        </p:sp>
      </p:grpSp>
      <p:grpSp>
        <p:nvGrpSpPr>
          <p:cNvPr id="29" name="组合 28"/>
          <p:cNvGrpSpPr/>
          <p:nvPr/>
        </p:nvGrpSpPr>
        <p:grpSpPr>
          <a:xfrm>
            <a:off x="5223969" y="4512909"/>
            <a:ext cx="1862965" cy="1862965"/>
            <a:chOff x="3914775" y="3151316"/>
            <a:chExt cx="1364456" cy="1364456"/>
          </a:xfrm>
        </p:grpSpPr>
        <p:sp>
          <p:nvSpPr>
            <p:cNvPr id="30" name="矩形 29"/>
            <p:cNvSpPr/>
            <p:nvPr/>
          </p:nvSpPr>
          <p:spPr>
            <a:xfrm rot="2703315">
              <a:off x="3914775" y="3151316"/>
              <a:ext cx="1364456" cy="13644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1" name="Group 416"/>
            <p:cNvGrpSpPr>
              <a:grpSpLocks noChangeAspect="1"/>
            </p:cNvGrpSpPr>
            <p:nvPr/>
          </p:nvGrpSpPr>
          <p:grpSpPr>
            <a:xfrm>
              <a:off x="4259125" y="3360951"/>
              <a:ext cx="638659" cy="822023"/>
              <a:chOff x="-2773363" y="1651000"/>
              <a:chExt cx="2692401" cy="3448051"/>
            </a:xfrm>
            <a:solidFill>
              <a:schemeClr val="bg1"/>
            </a:solidFill>
          </p:grpSpPr>
          <p:sp>
            <p:nvSpPr>
              <p:cNvPr id="32"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33"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34"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35"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36"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37" name="Oval 24"/>
              <p:cNvSpPr>
                <a:spLocks noChangeArrowheads="1"/>
              </p:cNvSpPr>
              <p:nvPr/>
            </p:nvSpPr>
            <p:spPr bwMode="auto">
              <a:xfrm>
                <a:off x="-1333500" y="3128963"/>
                <a:ext cx="77788" cy="79375"/>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38" name="Freeform 25"/>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en-US" sz="1015"/>
              </a:p>
            </p:txBody>
          </p:sp>
        </p:grpSp>
      </p:grpSp>
      <p:sp>
        <p:nvSpPr>
          <p:cNvPr id="39" name="矩形 38"/>
          <p:cNvSpPr/>
          <p:nvPr/>
        </p:nvSpPr>
        <p:spPr>
          <a:xfrm>
            <a:off x="0" y="419100"/>
            <a:ext cx="44481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4428139" y="187967"/>
            <a:ext cx="3507834" cy="523220"/>
          </a:xfrm>
          <a:prstGeom prst="rect">
            <a:avLst/>
          </a:prstGeom>
          <a:noFill/>
        </p:spPr>
        <p:txBody>
          <a:bodyPr wrap="square" rtlCol="0">
            <a:spAutoFit/>
          </a:bodyPr>
          <a:lstStyle/>
          <a:p>
            <a:r>
              <a:rPr lang="zh-CN" altLang="en-US" sz="2800" dirty="0">
                <a:solidFill>
                  <a:schemeClr val="bg1"/>
                </a:solidFill>
              </a:rPr>
              <a:t>课题现状与发展情况</a:t>
            </a:r>
          </a:p>
        </p:txBody>
      </p:sp>
      <p:sp>
        <p:nvSpPr>
          <p:cNvPr id="41" name="矩形 40"/>
          <p:cNvSpPr/>
          <p:nvPr/>
        </p:nvSpPr>
        <p:spPr>
          <a:xfrm>
            <a:off x="7800975" y="426718"/>
            <a:ext cx="43338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5" name="任意多边形 5"/>
          <p:cNvSpPr/>
          <p:nvPr/>
        </p:nvSpPr>
        <p:spPr>
          <a:xfrm>
            <a:off x="1087593" y="2020248"/>
            <a:ext cx="2012203" cy="1999856"/>
          </a:xfrm>
          <a:custGeom>
            <a:avLst/>
            <a:gdLst>
              <a:gd name="connsiteX0" fmla="*/ 0 w 2160105"/>
              <a:gd name="connsiteY0" fmla="*/ 0 h 2146851"/>
              <a:gd name="connsiteX1" fmla="*/ 1455972 w 2160105"/>
              <a:gd name="connsiteY1" fmla="*/ 0 h 2146851"/>
              <a:gd name="connsiteX2" fmla="*/ 2149052 w 2160105"/>
              <a:gd name="connsiteY2" fmla="*/ 693080 h 2146851"/>
              <a:gd name="connsiteX3" fmla="*/ 2160105 w 2160105"/>
              <a:gd name="connsiteY3" fmla="*/ 682027 h 2146851"/>
              <a:gd name="connsiteX4" fmla="*/ 2160105 w 2160105"/>
              <a:gd name="connsiteY4" fmla="*/ 2146851 h 2146851"/>
              <a:gd name="connsiteX5" fmla="*/ 0 w 2160105"/>
              <a:gd name="connsiteY5" fmla="*/ 2146851 h 214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105" h="2146851">
                <a:moveTo>
                  <a:pt x="0" y="0"/>
                </a:moveTo>
                <a:lnTo>
                  <a:pt x="1455972" y="0"/>
                </a:lnTo>
                <a:lnTo>
                  <a:pt x="2149052" y="693080"/>
                </a:lnTo>
                <a:lnTo>
                  <a:pt x="2160105" y="682027"/>
                </a:lnTo>
                <a:lnTo>
                  <a:pt x="2160105" y="2146851"/>
                </a:lnTo>
                <a:lnTo>
                  <a:pt x="0" y="214685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任意多边形 6"/>
          <p:cNvSpPr/>
          <p:nvPr/>
        </p:nvSpPr>
        <p:spPr>
          <a:xfrm flipH="1" flipV="1">
            <a:off x="2443875" y="2020248"/>
            <a:ext cx="655921" cy="645625"/>
          </a:xfrm>
          <a:custGeom>
            <a:avLst/>
            <a:gdLst>
              <a:gd name="connsiteX0" fmla="*/ 0 w 704133"/>
              <a:gd name="connsiteY0" fmla="*/ 0 h 693080"/>
              <a:gd name="connsiteX1" fmla="*/ 704133 w 704133"/>
              <a:gd name="connsiteY1" fmla="*/ 0 h 693080"/>
              <a:gd name="connsiteX2" fmla="*/ 704133 w 704133"/>
              <a:gd name="connsiteY2" fmla="*/ 682027 h 693080"/>
              <a:gd name="connsiteX3" fmla="*/ 693080 w 704133"/>
              <a:gd name="connsiteY3" fmla="*/ 693080 h 693080"/>
            </a:gdLst>
            <a:ahLst/>
            <a:cxnLst>
              <a:cxn ang="0">
                <a:pos x="connsiteX0" y="connsiteY0"/>
              </a:cxn>
              <a:cxn ang="0">
                <a:pos x="connsiteX1" y="connsiteY1"/>
              </a:cxn>
              <a:cxn ang="0">
                <a:pos x="connsiteX2" y="connsiteY2"/>
              </a:cxn>
              <a:cxn ang="0">
                <a:pos x="connsiteX3" y="connsiteY3"/>
              </a:cxn>
            </a:cxnLst>
            <a:rect l="l" t="t" r="r" b="b"/>
            <a:pathLst>
              <a:path w="704133" h="693080">
                <a:moveTo>
                  <a:pt x="0" y="0"/>
                </a:moveTo>
                <a:lnTo>
                  <a:pt x="704133" y="0"/>
                </a:lnTo>
                <a:lnTo>
                  <a:pt x="704133" y="682027"/>
                </a:lnTo>
                <a:lnTo>
                  <a:pt x="693080" y="69308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3215" y="2865773"/>
            <a:ext cx="1620957" cy="523220"/>
          </a:xfrm>
          <a:prstGeom prst="rect">
            <a:avLst/>
          </a:prstGeom>
          <a:solidFill>
            <a:schemeClr val="accent5"/>
          </a:solidFill>
        </p:spPr>
        <p:txBody>
          <a:bodyPr wrap="none" rtlCol="0">
            <a:spAutoFit/>
          </a:bodyPr>
          <a:lstStyle/>
          <a:p>
            <a:r>
              <a:rPr lang="zh-CN" altLang="en-US" sz="2800" b="1" dirty="0">
                <a:solidFill>
                  <a:srgbClr val="555555"/>
                </a:solidFill>
                <a:latin typeface="微软雅黑" panose="020B0503020204020204" charset="-122"/>
                <a:ea typeface="微软雅黑" panose="020B0503020204020204" charset="-122"/>
              </a:rPr>
              <a:t>添加标题</a:t>
            </a:r>
          </a:p>
        </p:txBody>
      </p:sp>
      <p:sp>
        <p:nvSpPr>
          <p:cNvPr id="10" name="任意多边形 7"/>
          <p:cNvSpPr/>
          <p:nvPr/>
        </p:nvSpPr>
        <p:spPr>
          <a:xfrm>
            <a:off x="3771622" y="2020248"/>
            <a:ext cx="2012203" cy="1999856"/>
          </a:xfrm>
          <a:custGeom>
            <a:avLst/>
            <a:gdLst>
              <a:gd name="connsiteX0" fmla="*/ 0 w 2160105"/>
              <a:gd name="connsiteY0" fmla="*/ 0 h 2146851"/>
              <a:gd name="connsiteX1" fmla="*/ 1455972 w 2160105"/>
              <a:gd name="connsiteY1" fmla="*/ 0 h 2146851"/>
              <a:gd name="connsiteX2" fmla="*/ 2149052 w 2160105"/>
              <a:gd name="connsiteY2" fmla="*/ 693080 h 2146851"/>
              <a:gd name="connsiteX3" fmla="*/ 2160105 w 2160105"/>
              <a:gd name="connsiteY3" fmla="*/ 682027 h 2146851"/>
              <a:gd name="connsiteX4" fmla="*/ 2160105 w 2160105"/>
              <a:gd name="connsiteY4" fmla="*/ 2146851 h 2146851"/>
              <a:gd name="connsiteX5" fmla="*/ 0 w 2160105"/>
              <a:gd name="connsiteY5" fmla="*/ 2146851 h 214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105" h="2146851">
                <a:moveTo>
                  <a:pt x="0" y="0"/>
                </a:moveTo>
                <a:lnTo>
                  <a:pt x="1455972" y="0"/>
                </a:lnTo>
                <a:lnTo>
                  <a:pt x="2149052" y="693080"/>
                </a:lnTo>
                <a:lnTo>
                  <a:pt x="2160105" y="682027"/>
                </a:lnTo>
                <a:lnTo>
                  <a:pt x="2160105" y="2146851"/>
                </a:lnTo>
                <a:lnTo>
                  <a:pt x="0" y="21468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8"/>
          <p:cNvSpPr/>
          <p:nvPr/>
        </p:nvSpPr>
        <p:spPr>
          <a:xfrm flipH="1" flipV="1">
            <a:off x="5127904" y="2020248"/>
            <a:ext cx="655921" cy="645625"/>
          </a:xfrm>
          <a:custGeom>
            <a:avLst/>
            <a:gdLst>
              <a:gd name="connsiteX0" fmla="*/ 0 w 704133"/>
              <a:gd name="connsiteY0" fmla="*/ 0 h 693080"/>
              <a:gd name="connsiteX1" fmla="*/ 704133 w 704133"/>
              <a:gd name="connsiteY1" fmla="*/ 0 h 693080"/>
              <a:gd name="connsiteX2" fmla="*/ 704133 w 704133"/>
              <a:gd name="connsiteY2" fmla="*/ 682027 h 693080"/>
              <a:gd name="connsiteX3" fmla="*/ 693080 w 704133"/>
              <a:gd name="connsiteY3" fmla="*/ 693080 h 693080"/>
            </a:gdLst>
            <a:ahLst/>
            <a:cxnLst>
              <a:cxn ang="0">
                <a:pos x="connsiteX0" y="connsiteY0"/>
              </a:cxn>
              <a:cxn ang="0">
                <a:pos x="connsiteX1" y="connsiteY1"/>
              </a:cxn>
              <a:cxn ang="0">
                <a:pos x="connsiteX2" y="connsiteY2"/>
              </a:cxn>
              <a:cxn ang="0">
                <a:pos x="connsiteX3" y="connsiteY3"/>
              </a:cxn>
            </a:cxnLst>
            <a:rect l="l" t="t" r="r" b="b"/>
            <a:pathLst>
              <a:path w="704133" h="693080">
                <a:moveTo>
                  <a:pt x="0" y="0"/>
                </a:moveTo>
                <a:lnTo>
                  <a:pt x="704133" y="0"/>
                </a:lnTo>
                <a:lnTo>
                  <a:pt x="704133" y="682027"/>
                </a:lnTo>
                <a:lnTo>
                  <a:pt x="693080" y="6930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67244" y="2865773"/>
            <a:ext cx="1620957" cy="523220"/>
          </a:xfrm>
          <a:prstGeom prst="rect">
            <a:avLst/>
          </a:prstGeom>
          <a:solidFill>
            <a:schemeClr val="accent2"/>
          </a:solidFill>
        </p:spPr>
        <p:txBody>
          <a:bodyPr wrap="none" rtlCol="0">
            <a:spAutoFit/>
          </a:bodyPr>
          <a:lstStyle/>
          <a:p>
            <a:r>
              <a:rPr lang="zh-CN" altLang="en-US" sz="2800" b="1" dirty="0">
                <a:solidFill>
                  <a:srgbClr val="F9F9FA"/>
                </a:solidFill>
                <a:latin typeface="微软雅黑" panose="020B0503020204020204" charset="-122"/>
                <a:ea typeface="微软雅黑" panose="020B0503020204020204" charset="-122"/>
              </a:rPr>
              <a:t>添加标题</a:t>
            </a:r>
          </a:p>
        </p:txBody>
      </p:sp>
      <p:sp>
        <p:nvSpPr>
          <p:cNvPr id="15" name="任意多边形 10"/>
          <p:cNvSpPr/>
          <p:nvPr/>
        </p:nvSpPr>
        <p:spPr>
          <a:xfrm>
            <a:off x="6455651" y="2020248"/>
            <a:ext cx="2012203" cy="1999856"/>
          </a:xfrm>
          <a:custGeom>
            <a:avLst/>
            <a:gdLst>
              <a:gd name="connsiteX0" fmla="*/ 0 w 2160105"/>
              <a:gd name="connsiteY0" fmla="*/ 0 h 2146851"/>
              <a:gd name="connsiteX1" fmla="*/ 1455972 w 2160105"/>
              <a:gd name="connsiteY1" fmla="*/ 0 h 2146851"/>
              <a:gd name="connsiteX2" fmla="*/ 2149052 w 2160105"/>
              <a:gd name="connsiteY2" fmla="*/ 693080 h 2146851"/>
              <a:gd name="connsiteX3" fmla="*/ 2160105 w 2160105"/>
              <a:gd name="connsiteY3" fmla="*/ 682027 h 2146851"/>
              <a:gd name="connsiteX4" fmla="*/ 2160105 w 2160105"/>
              <a:gd name="connsiteY4" fmla="*/ 2146851 h 2146851"/>
              <a:gd name="connsiteX5" fmla="*/ 0 w 2160105"/>
              <a:gd name="connsiteY5" fmla="*/ 2146851 h 214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105" h="2146851">
                <a:moveTo>
                  <a:pt x="0" y="0"/>
                </a:moveTo>
                <a:lnTo>
                  <a:pt x="1455972" y="0"/>
                </a:lnTo>
                <a:lnTo>
                  <a:pt x="2149052" y="693080"/>
                </a:lnTo>
                <a:lnTo>
                  <a:pt x="2160105" y="682027"/>
                </a:lnTo>
                <a:lnTo>
                  <a:pt x="2160105" y="2146851"/>
                </a:lnTo>
                <a:lnTo>
                  <a:pt x="0" y="214685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1"/>
          <p:cNvSpPr/>
          <p:nvPr/>
        </p:nvSpPr>
        <p:spPr>
          <a:xfrm flipH="1" flipV="1">
            <a:off x="7811933" y="2020248"/>
            <a:ext cx="655921" cy="645625"/>
          </a:xfrm>
          <a:custGeom>
            <a:avLst/>
            <a:gdLst>
              <a:gd name="connsiteX0" fmla="*/ 0 w 704133"/>
              <a:gd name="connsiteY0" fmla="*/ 0 h 693080"/>
              <a:gd name="connsiteX1" fmla="*/ 704133 w 704133"/>
              <a:gd name="connsiteY1" fmla="*/ 0 h 693080"/>
              <a:gd name="connsiteX2" fmla="*/ 704133 w 704133"/>
              <a:gd name="connsiteY2" fmla="*/ 682027 h 693080"/>
              <a:gd name="connsiteX3" fmla="*/ 693080 w 704133"/>
              <a:gd name="connsiteY3" fmla="*/ 693080 h 693080"/>
            </a:gdLst>
            <a:ahLst/>
            <a:cxnLst>
              <a:cxn ang="0">
                <a:pos x="connsiteX0" y="connsiteY0"/>
              </a:cxn>
              <a:cxn ang="0">
                <a:pos x="connsiteX1" y="connsiteY1"/>
              </a:cxn>
              <a:cxn ang="0">
                <a:pos x="connsiteX2" y="connsiteY2"/>
              </a:cxn>
              <a:cxn ang="0">
                <a:pos x="connsiteX3" y="connsiteY3"/>
              </a:cxn>
            </a:cxnLst>
            <a:rect l="l" t="t" r="r" b="b"/>
            <a:pathLst>
              <a:path w="704133" h="693080">
                <a:moveTo>
                  <a:pt x="0" y="0"/>
                </a:moveTo>
                <a:lnTo>
                  <a:pt x="704133" y="0"/>
                </a:lnTo>
                <a:lnTo>
                  <a:pt x="704133" y="682027"/>
                </a:lnTo>
                <a:lnTo>
                  <a:pt x="693080" y="69308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651274" y="2865773"/>
            <a:ext cx="1620957" cy="523220"/>
          </a:xfrm>
          <a:prstGeom prst="rect">
            <a:avLst/>
          </a:prstGeom>
          <a:solidFill>
            <a:schemeClr val="accent5"/>
          </a:solidFill>
        </p:spPr>
        <p:txBody>
          <a:bodyPr wrap="none" rtlCol="0">
            <a:spAutoFit/>
          </a:bodyPr>
          <a:lstStyle/>
          <a:p>
            <a:r>
              <a:rPr lang="zh-CN" altLang="en-US" sz="2800" b="1" dirty="0">
                <a:solidFill>
                  <a:srgbClr val="555555"/>
                </a:solidFill>
                <a:latin typeface="微软雅黑" panose="020B0503020204020204" charset="-122"/>
                <a:ea typeface="微软雅黑" panose="020B0503020204020204" charset="-122"/>
              </a:rPr>
              <a:t>添加标题</a:t>
            </a:r>
          </a:p>
        </p:txBody>
      </p:sp>
      <p:sp>
        <p:nvSpPr>
          <p:cNvPr id="20" name="任意多边形 12"/>
          <p:cNvSpPr/>
          <p:nvPr/>
        </p:nvSpPr>
        <p:spPr>
          <a:xfrm>
            <a:off x="9139680" y="2020248"/>
            <a:ext cx="2012203" cy="1999856"/>
          </a:xfrm>
          <a:custGeom>
            <a:avLst/>
            <a:gdLst>
              <a:gd name="connsiteX0" fmla="*/ 0 w 2160105"/>
              <a:gd name="connsiteY0" fmla="*/ 0 h 2146851"/>
              <a:gd name="connsiteX1" fmla="*/ 1455972 w 2160105"/>
              <a:gd name="connsiteY1" fmla="*/ 0 h 2146851"/>
              <a:gd name="connsiteX2" fmla="*/ 2149052 w 2160105"/>
              <a:gd name="connsiteY2" fmla="*/ 693080 h 2146851"/>
              <a:gd name="connsiteX3" fmla="*/ 2160105 w 2160105"/>
              <a:gd name="connsiteY3" fmla="*/ 682027 h 2146851"/>
              <a:gd name="connsiteX4" fmla="*/ 2160105 w 2160105"/>
              <a:gd name="connsiteY4" fmla="*/ 2146851 h 2146851"/>
              <a:gd name="connsiteX5" fmla="*/ 0 w 2160105"/>
              <a:gd name="connsiteY5" fmla="*/ 2146851 h 214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105" h="2146851">
                <a:moveTo>
                  <a:pt x="0" y="0"/>
                </a:moveTo>
                <a:lnTo>
                  <a:pt x="1455972" y="0"/>
                </a:lnTo>
                <a:lnTo>
                  <a:pt x="2149052" y="693080"/>
                </a:lnTo>
                <a:lnTo>
                  <a:pt x="2160105" y="682027"/>
                </a:lnTo>
                <a:lnTo>
                  <a:pt x="2160105" y="2146851"/>
                </a:lnTo>
                <a:lnTo>
                  <a:pt x="0" y="21468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13"/>
          <p:cNvSpPr/>
          <p:nvPr/>
        </p:nvSpPr>
        <p:spPr>
          <a:xfrm flipH="1" flipV="1">
            <a:off x="10495962" y="2020248"/>
            <a:ext cx="655921" cy="645625"/>
          </a:xfrm>
          <a:custGeom>
            <a:avLst/>
            <a:gdLst>
              <a:gd name="connsiteX0" fmla="*/ 0 w 704133"/>
              <a:gd name="connsiteY0" fmla="*/ 0 h 693080"/>
              <a:gd name="connsiteX1" fmla="*/ 704133 w 704133"/>
              <a:gd name="connsiteY1" fmla="*/ 0 h 693080"/>
              <a:gd name="connsiteX2" fmla="*/ 704133 w 704133"/>
              <a:gd name="connsiteY2" fmla="*/ 682027 h 693080"/>
              <a:gd name="connsiteX3" fmla="*/ 693080 w 704133"/>
              <a:gd name="connsiteY3" fmla="*/ 693080 h 693080"/>
            </a:gdLst>
            <a:ahLst/>
            <a:cxnLst>
              <a:cxn ang="0">
                <a:pos x="connsiteX0" y="connsiteY0"/>
              </a:cxn>
              <a:cxn ang="0">
                <a:pos x="connsiteX1" y="connsiteY1"/>
              </a:cxn>
              <a:cxn ang="0">
                <a:pos x="connsiteX2" y="connsiteY2"/>
              </a:cxn>
              <a:cxn ang="0">
                <a:pos x="connsiteX3" y="connsiteY3"/>
              </a:cxn>
            </a:cxnLst>
            <a:rect l="l" t="t" r="r" b="b"/>
            <a:pathLst>
              <a:path w="704133" h="693080">
                <a:moveTo>
                  <a:pt x="0" y="0"/>
                </a:moveTo>
                <a:lnTo>
                  <a:pt x="704133" y="0"/>
                </a:lnTo>
                <a:lnTo>
                  <a:pt x="704133" y="682027"/>
                </a:lnTo>
                <a:lnTo>
                  <a:pt x="693080" y="6930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335303" y="2865773"/>
            <a:ext cx="1620957" cy="523220"/>
          </a:xfrm>
          <a:prstGeom prst="rect">
            <a:avLst/>
          </a:prstGeom>
          <a:solidFill>
            <a:schemeClr val="accent2"/>
          </a:solidFill>
        </p:spPr>
        <p:txBody>
          <a:bodyPr wrap="none" rtlCol="0">
            <a:spAutoFit/>
          </a:bodyPr>
          <a:lstStyle/>
          <a:p>
            <a:r>
              <a:rPr lang="zh-CN" altLang="en-US" sz="2800" b="1" dirty="0">
                <a:solidFill>
                  <a:srgbClr val="F9F9FA"/>
                </a:solidFill>
                <a:latin typeface="微软雅黑" panose="020B0503020204020204" charset="-122"/>
                <a:ea typeface="微软雅黑" panose="020B0503020204020204" charset="-122"/>
              </a:rPr>
              <a:t>添加标题</a:t>
            </a:r>
          </a:p>
        </p:txBody>
      </p:sp>
      <p:sp>
        <p:nvSpPr>
          <p:cNvPr id="22" name="文本框 21"/>
          <p:cNvSpPr txBox="1"/>
          <p:nvPr/>
        </p:nvSpPr>
        <p:spPr>
          <a:xfrm>
            <a:off x="1193446" y="4448927"/>
            <a:ext cx="1800493" cy="1477328"/>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23" name="文本框 22"/>
          <p:cNvSpPr txBox="1"/>
          <p:nvPr/>
        </p:nvSpPr>
        <p:spPr>
          <a:xfrm>
            <a:off x="3877475" y="4448927"/>
            <a:ext cx="1800493" cy="1477328"/>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24" name="文本框 23"/>
          <p:cNvSpPr txBox="1"/>
          <p:nvPr/>
        </p:nvSpPr>
        <p:spPr>
          <a:xfrm>
            <a:off x="6561505" y="4448927"/>
            <a:ext cx="1800493" cy="1477328"/>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25" name="文本框 24"/>
          <p:cNvSpPr txBox="1"/>
          <p:nvPr/>
        </p:nvSpPr>
        <p:spPr>
          <a:xfrm>
            <a:off x="9245534" y="4448927"/>
            <a:ext cx="1800493" cy="1477328"/>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18" name="矩形 17"/>
          <p:cNvSpPr/>
          <p:nvPr/>
        </p:nvSpPr>
        <p:spPr>
          <a:xfrm>
            <a:off x="0" y="419100"/>
            <a:ext cx="44481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4428139" y="187967"/>
            <a:ext cx="3507834" cy="523220"/>
          </a:xfrm>
          <a:prstGeom prst="rect">
            <a:avLst/>
          </a:prstGeom>
          <a:noFill/>
        </p:spPr>
        <p:txBody>
          <a:bodyPr wrap="square" rtlCol="0">
            <a:spAutoFit/>
          </a:bodyPr>
          <a:lstStyle/>
          <a:p>
            <a:r>
              <a:rPr lang="zh-CN" altLang="en-US" sz="2800" dirty="0">
                <a:solidFill>
                  <a:schemeClr val="bg1"/>
                </a:solidFill>
              </a:rPr>
              <a:t>课题现状与发展情况</a:t>
            </a:r>
          </a:p>
        </p:txBody>
      </p:sp>
      <p:sp>
        <p:nvSpPr>
          <p:cNvPr id="27" name="矩形 26"/>
          <p:cNvSpPr/>
          <p:nvPr/>
        </p:nvSpPr>
        <p:spPr>
          <a:xfrm>
            <a:off x="7800975" y="426718"/>
            <a:ext cx="43338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任意多边形 25"/>
          <p:cNvSpPr>
            <a:spLocks noChangeArrowheads="1"/>
          </p:cNvSpPr>
          <p:nvPr/>
        </p:nvSpPr>
        <p:spPr bwMode="auto">
          <a:xfrm>
            <a:off x="227013" y="2075357"/>
            <a:ext cx="1220959" cy="3985297"/>
          </a:xfrm>
          <a:custGeom>
            <a:avLst/>
            <a:gdLst>
              <a:gd name="T0" fmla="*/ 0 w 1099002"/>
              <a:gd name="T1" fmla="*/ 0 h 3590363"/>
              <a:gd name="T2" fmla="*/ 1099002 w 1099002"/>
              <a:gd name="T3" fmla="*/ 3590363 h 3590363"/>
            </a:gdLst>
            <a:ahLst/>
            <a:cxnLst/>
            <a:rect l="T0" t="T1" r="T2" b="T3"/>
            <a:pathLst>
              <a:path w="1099002" h="3590363">
                <a:moveTo>
                  <a:pt x="458758" y="788625"/>
                </a:moveTo>
                <a:cubicBezTo>
                  <a:pt x="463404" y="788625"/>
                  <a:pt x="466409" y="790399"/>
                  <a:pt x="467772" y="793947"/>
                </a:cubicBezTo>
                <a:cubicBezTo>
                  <a:pt x="469134" y="797494"/>
                  <a:pt x="469816" y="808388"/>
                  <a:pt x="469816" y="826629"/>
                </a:cubicBezTo>
                <a:lnTo>
                  <a:pt x="469816" y="1002188"/>
                </a:lnTo>
                <a:cubicBezTo>
                  <a:pt x="469816" y="1018894"/>
                  <a:pt x="469033" y="1029148"/>
                  <a:pt x="467468" y="1032952"/>
                </a:cubicBezTo>
                <a:cubicBezTo>
                  <a:pt x="465903" y="1036755"/>
                  <a:pt x="462854" y="1038657"/>
                  <a:pt x="458322" y="1038657"/>
                </a:cubicBezTo>
                <a:cubicBezTo>
                  <a:pt x="453774" y="1038657"/>
                  <a:pt x="450794" y="1037140"/>
                  <a:pt x="449384" y="1034106"/>
                </a:cubicBezTo>
                <a:cubicBezTo>
                  <a:pt x="447973" y="1031073"/>
                  <a:pt x="447268" y="1019558"/>
                  <a:pt x="447268" y="999561"/>
                </a:cubicBezTo>
                <a:lnTo>
                  <a:pt x="447268" y="826629"/>
                </a:lnTo>
                <a:cubicBezTo>
                  <a:pt x="447268" y="808967"/>
                  <a:pt x="448074" y="798218"/>
                  <a:pt x="449685" y="794381"/>
                </a:cubicBezTo>
                <a:cubicBezTo>
                  <a:pt x="451297" y="790544"/>
                  <a:pt x="454321" y="788625"/>
                  <a:pt x="458758" y="788625"/>
                </a:cubicBezTo>
                <a:close/>
                <a:moveTo>
                  <a:pt x="693305" y="732145"/>
                </a:moveTo>
                <a:cubicBezTo>
                  <a:pt x="670893" y="761104"/>
                  <a:pt x="637696" y="780320"/>
                  <a:pt x="593715" y="789794"/>
                </a:cubicBezTo>
                <a:lnTo>
                  <a:pt x="593715" y="839078"/>
                </a:lnTo>
                <a:lnTo>
                  <a:pt x="606949" y="839078"/>
                </a:lnTo>
                <a:cubicBezTo>
                  <a:pt x="626692" y="839078"/>
                  <a:pt x="639052" y="840275"/>
                  <a:pt x="644030" y="842667"/>
                </a:cubicBezTo>
                <a:cubicBezTo>
                  <a:pt x="649008" y="845060"/>
                  <a:pt x="652061" y="848636"/>
                  <a:pt x="653190" y="853395"/>
                </a:cubicBezTo>
                <a:cubicBezTo>
                  <a:pt x="654319" y="858154"/>
                  <a:pt x="654883" y="873998"/>
                  <a:pt x="654883" y="900927"/>
                </a:cubicBezTo>
                <a:lnTo>
                  <a:pt x="654883" y="1095360"/>
                </a:lnTo>
                <a:lnTo>
                  <a:pt x="752440" y="1095360"/>
                </a:lnTo>
                <a:lnTo>
                  <a:pt x="752440" y="732145"/>
                </a:lnTo>
                <a:close/>
                <a:moveTo>
                  <a:pt x="456791" y="725225"/>
                </a:moveTo>
                <a:cubicBezTo>
                  <a:pt x="432197" y="725225"/>
                  <a:pt x="411139" y="730353"/>
                  <a:pt x="393617" y="740609"/>
                </a:cubicBezTo>
                <a:cubicBezTo>
                  <a:pt x="376095" y="750865"/>
                  <a:pt x="364396" y="764463"/>
                  <a:pt x="358522" y="781403"/>
                </a:cubicBezTo>
                <a:cubicBezTo>
                  <a:pt x="352648" y="798343"/>
                  <a:pt x="349711" y="823345"/>
                  <a:pt x="349711" y="856411"/>
                </a:cubicBezTo>
                <a:lnTo>
                  <a:pt x="349711" y="980066"/>
                </a:lnTo>
                <a:cubicBezTo>
                  <a:pt x="349711" y="1005595"/>
                  <a:pt x="351526" y="1024294"/>
                  <a:pt x="355155" y="1036164"/>
                </a:cubicBezTo>
                <a:cubicBezTo>
                  <a:pt x="358783" y="1048035"/>
                  <a:pt x="364987" y="1059438"/>
                  <a:pt x="373764" y="1070376"/>
                </a:cubicBezTo>
                <a:cubicBezTo>
                  <a:pt x="382541" y="1081314"/>
                  <a:pt x="394224" y="1089329"/>
                  <a:pt x="408811" y="1094420"/>
                </a:cubicBezTo>
                <a:cubicBezTo>
                  <a:pt x="423399" y="1099512"/>
                  <a:pt x="441579" y="1102057"/>
                  <a:pt x="463352" y="1102057"/>
                </a:cubicBezTo>
                <a:cubicBezTo>
                  <a:pt x="480037" y="1102057"/>
                  <a:pt x="495169" y="1099615"/>
                  <a:pt x="508747" y="1094731"/>
                </a:cubicBezTo>
                <a:cubicBezTo>
                  <a:pt x="522325" y="1089846"/>
                  <a:pt x="533969" y="1081777"/>
                  <a:pt x="543679" y="1070523"/>
                </a:cubicBezTo>
                <a:cubicBezTo>
                  <a:pt x="553389" y="1059269"/>
                  <a:pt x="559765" y="1047251"/>
                  <a:pt x="562808" y="1034469"/>
                </a:cubicBezTo>
                <a:cubicBezTo>
                  <a:pt x="565851" y="1021687"/>
                  <a:pt x="567372" y="1001729"/>
                  <a:pt x="567372" y="974593"/>
                </a:cubicBezTo>
                <a:lnTo>
                  <a:pt x="567372" y="856411"/>
                </a:lnTo>
                <a:cubicBezTo>
                  <a:pt x="567372" y="829405"/>
                  <a:pt x="565964" y="809505"/>
                  <a:pt x="563146" y="796709"/>
                </a:cubicBezTo>
                <a:cubicBezTo>
                  <a:pt x="560329" y="783913"/>
                  <a:pt x="554916" y="772353"/>
                  <a:pt x="546906" y="762028"/>
                </a:cubicBezTo>
                <a:cubicBezTo>
                  <a:pt x="538896" y="751703"/>
                  <a:pt x="526871" y="742988"/>
                  <a:pt x="510833" y="735883"/>
                </a:cubicBezTo>
                <a:cubicBezTo>
                  <a:pt x="494794" y="728777"/>
                  <a:pt x="476780" y="725225"/>
                  <a:pt x="456791" y="725225"/>
                </a:cubicBezTo>
                <a:close/>
                <a:moveTo>
                  <a:pt x="0" y="0"/>
                </a:moveTo>
                <a:lnTo>
                  <a:pt x="1099002" y="0"/>
                </a:lnTo>
                <a:lnTo>
                  <a:pt x="1099002" y="3590363"/>
                </a:lnTo>
                <a:lnTo>
                  <a:pt x="0" y="3590363"/>
                </a:lnTo>
                <a:close/>
              </a:path>
            </a:pathLst>
          </a:custGeom>
          <a:solidFill>
            <a:schemeClr val="accent5"/>
          </a:solidFill>
          <a:ln>
            <a:solidFill>
              <a:srgbClr val="FFFFFF"/>
            </a:solid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 name="任意多边形 26"/>
          <p:cNvSpPr>
            <a:spLocks noChangeArrowheads="1"/>
          </p:cNvSpPr>
          <p:nvPr/>
        </p:nvSpPr>
        <p:spPr bwMode="auto">
          <a:xfrm>
            <a:off x="1449735" y="2864664"/>
            <a:ext cx="1219198" cy="3195990"/>
          </a:xfrm>
          <a:custGeom>
            <a:avLst/>
            <a:gdLst>
              <a:gd name="T0" fmla="*/ 0 w 1099002"/>
              <a:gd name="T1" fmla="*/ 0 h 2880000"/>
              <a:gd name="T2" fmla="*/ 1099002 w 1099002"/>
              <a:gd name="T3" fmla="*/ 2880000 h 2880000"/>
            </a:gdLst>
            <a:ahLst/>
            <a:cxnLst/>
            <a:rect l="T0" t="T1" r="T2" b="T3"/>
            <a:pathLst>
              <a:path w="1099002" h="2880000">
                <a:moveTo>
                  <a:pt x="438885" y="799275"/>
                </a:moveTo>
                <a:cubicBezTo>
                  <a:pt x="443531" y="799275"/>
                  <a:pt x="446536" y="801049"/>
                  <a:pt x="447899" y="804597"/>
                </a:cubicBezTo>
                <a:cubicBezTo>
                  <a:pt x="449261" y="808144"/>
                  <a:pt x="449943" y="819038"/>
                  <a:pt x="449943" y="837279"/>
                </a:cubicBezTo>
                <a:lnTo>
                  <a:pt x="449943" y="1012838"/>
                </a:lnTo>
                <a:cubicBezTo>
                  <a:pt x="449943" y="1029544"/>
                  <a:pt x="449160" y="1039798"/>
                  <a:pt x="447595" y="1043602"/>
                </a:cubicBezTo>
                <a:cubicBezTo>
                  <a:pt x="446030" y="1047405"/>
                  <a:pt x="442981" y="1049307"/>
                  <a:pt x="438449" y="1049307"/>
                </a:cubicBezTo>
                <a:cubicBezTo>
                  <a:pt x="433901" y="1049307"/>
                  <a:pt x="430921" y="1047790"/>
                  <a:pt x="429511" y="1044756"/>
                </a:cubicBezTo>
                <a:cubicBezTo>
                  <a:pt x="428100" y="1041723"/>
                  <a:pt x="427395" y="1030208"/>
                  <a:pt x="427395" y="1010211"/>
                </a:cubicBezTo>
                <a:lnTo>
                  <a:pt x="427395" y="837279"/>
                </a:lnTo>
                <a:cubicBezTo>
                  <a:pt x="427395" y="819617"/>
                  <a:pt x="428201" y="808868"/>
                  <a:pt x="429812" y="805031"/>
                </a:cubicBezTo>
                <a:cubicBezTo>
                  <a:pt x="431424" y="801194"/>
                  <a:pt x="434448" y="799275"/>
                  <a:pt x="438885" y="799275"/>
                </a:cubicBezTo>
                <a:close/>
                <a:moveTo>
                  <a:pt x="683119" y="735875"/>
                </a:moveTo>
                <a:cubicBezTo>
                  <a:pt x="664592" y="735875"/>
                  <a:pt x="648565" y="738869"/>
                  <a:pt x="635037" y="744857"/>
                </a:cubicBezTo>
                <a:cubicBezTo>
                  <a:pt x="621508" y="750845"/>
                  <a:pt x="610500" y="759696"/>
                  <a:pt x="602012" y="771410"/>
                </a:cubicBezTo>
                <a:cubicBezTo>
                  <a:pt x="593525" y="783125"/>
                  <a:pt x="588233" y="794849"/>
                  <a:pt x="586138" y="806583"/>
                </a:cubicBezTo>
                <a:cubicBezTo>
                  <a:pt x="584043" y="818317"/>
                  <a:pt x="582995" y="834352"/>
                  <a:pt x="582995" y="854688"/>
                </a:cubicBezTo>
                <a:lnTo>
                  <a:pt x="582995" y="872052"/>
                </a:lnTo>
                <a:lnTo>
                  <a:pt x="671399" y="872052"/>
                </a:lnTo>
                <a:lnTo>
                  <a:pt x="671399" y="833930"/>
                </a:lnTo>
                <a:cubicBezTo>
                  <a:pt x="671399" y="819140"/>
                  <a:pt x="672699" y="809667"/>
                  <a:pt x="675299" y="805510"/>
                </a:cubicBezTo>
                <a:cubicBezTo>
                  <a:pt x="677898" y="801354"/>
                  <a:pt x="681668" y="799275"/>
                  <a:pt x="686607" y="799275"/>
                </a:cubicBezTo>
                <a:cubicBezTo>
                  <a:pt x="691716" y="799275"/>
                  <a:pt x="695565" y="801147"/>
                  <a:pt x="698155" y="804891"/>
                </a:cubicBezTo>
                <a:cubicBezTo>
                  <a:pt x="700744" y="808635"/>
                  <a:pt x="702039" y="814831"/>
                  <a:pt x="702039" y="823480"/>
                </a:cubicBezTo>
                <a:cubicBezTo>
                  <a:pt x="702039" y="835346"/>
                  <a:pt x="696706" y="852274"/>
                  <a:pt x="686040" y="874264"/>
                </a:cubicBezTo>
                <a:cubicBezTo>
                  <a:pt x="675375" y="896253"/>
                  <a:pt x="641046" y="954695"/>
                  <a:pt x="583054" y="1049589"/>
                </a:cubicBezTo>
                <a:lnTo>
                  <a:pt x="582995" y="1106010"/>
                </a:lnTo>
                <a:lnTo>
                  <a:pt x="786815" y="1106010"/>
                </a:lnTo>
                <a:lnTo>
                  <a:pt x="786815" y="1036582"/>
                </a:lnTo>
                <a:lnTo>
                  <a:pt x="689761" y="1036582"/>
                </a:lnTo>
                <a:cubicBezTo>
                  <a:pt x="739013" y="967600"/>
                  <a:pt x="768805" y="921594"/>
                  <a:pt x="779134" y="898564"/>
                </a:cubicBezTo>
                <a:cubicBezTo>
                  <a:pt x="789464" y="875534"/>
                  <a:pt x="794629" y="853578"/>
                  <a:pt x="794629" y="832695"/>
                </a:cubicBezTo>
                <a:cubicBezTo>
                  <a:pt x="794629" y="804846"/>
                  <a:pt x="785145" y="781747"/>
                  <a:pt x="766177" y="763398"/>
                </a:cubicBezTo>
                <a:cubicBezTo>
                  <a:pt x="747210" y="745049"/>
                  <a:pt x="719524" y="735875"/>
                  <a:pt x="683119" y="735875"/>
                </a:cubicBezTo>
                <a:close/>
                <a:moveTo>
                  <a:pt x="436918" y="735875"/>
                </a:moveTo>
                <a:cubicBezTo>
                  <a:pt x="412324" y="735875"/>
                  <a:pt x="391266" y="741003"/>
                  <a:pt x="373744" y="751259"/>
                </a:cubicBezTo>
                <a:cubicBezTo>
                  <a:pt x="356222" y="761515"/>
                  <a:pt x="344523" y="775113"/>
                  <a:pt x="338649" y="792053"/>
                </a:cubicBezTo>
                <a:cubicBezTo>
                  <a:pt x="332775" y="808993"/>
                  <a:pt x="329838" y="833995"/>
                  <a:pt x="329838" y="867061"/>
                </a:cubicBezTo>
                <a:lnTo>
                  <a:pt x="329838" y="990716"/>
                </a:lnTo>
                <a:cubicBezTo>
                  <a:pt x="329838" y="1016245"/>
                  <a:pt x="331653" y="1034944"/>
                  <a:pt x="335282" y="1046814"/>
                </a:cubicBezTo>
                <a:cubicBezTo>
                  <a:pt x="338910" y="1058685"/>
                  <a:pt x="345114" y="1070088"/>
                  <a:pt x="353891" y="1081026"/>
                </a:cubicBezTo>
                <a:cubicBezTo>
                  <a:pt x="362668" y="1091964"/>
                  <a:pt x="374351" y="1099979"/>
                  <a:pt x="388938" y="1105070"/>
                </a:cubicBezTo>
                <a:cubicBezTo>
                  <a:pt x="403526" y="1110162"/>
                  <a:pt x="421706" y="1112707"/>
                  <a:pt x="443479" y="1112707"/>
                </a:cubicBezTo>
                <a:cubicBezTo>
                  <a:pt x="460164" y="1112707"/>
                  <a:pt x="475296" y="1110265"/>
                  <a:pt x="488874" y="1105381"/>
                </a:cubicBezTo>
                <a:cubicBezTo>
                  <a:pt x="502452" y="1100496"/>
                  <a:pt x="514096" y="1092427"/>
                  <a:pt x="523806" y="1081173"/>
                </a:cubicBezTo>
                <a:cubicBezTo>
                  <a:pt x="533516" y="1069919"/>
                  <a:pt x="539892" y="1057901"/>
                  <a:pt x="542935" y="1045119"/>
                </a:cubicBezTo>
                <a:cubicBezTo>
                  <a:pt x="545978" y="1032337"/>
                  <a:pt x="547499" y="1012379"/>
                  <a:pt x="547499" y="985243"/>
                </a:cubicBezTo>
                <a:lnTo>
                  <a:pt x="547499" y="867061"/>
                </a:lnTo>
                <a:cubicBezTo>
                  <a:pt x="547499" y="840055"/>
                  <a:pt x="546091" y="820155"/>
                  <a:pt x="543274" y="807359"/>
                </a:cubicBezTo>
                <a:cubicBezTo>
                  <a:pt x="540456" y="794563"/>
                  <a:pt x="535043" y="783003"/>
                  <a:pt x="527033" y="772678"/>
                </a:cubicBezTo>
                <a:cubicBezTo>
                  <a:pt x="519023" y="762353"/>
                  <a:pt x="506998" y="753638"/>
                  <a:pt x="490960" y="746533"/>
                </a:cubicBezTo>
                <a:cubicBezTo>
                  <a:pt x="474921" y="739427"/>
                  <a:pt x="456907" y="735875"/>
                  <a:pt x="436918" y="735875"/>
                </a:cubicBezTo>
                <a:close/>
                <a:moveTo>
                  <a:pt x="0" y="0"/>
                </a:moveTo>
                <a:lnTo>
                  <a:pt x="1099002" y="0"/>
                </a:lnTo>
                <a:lnTo>
                  <a:pt x="1099002" y="2880000"/>
                </a:lnTo>
                <a:lnTo>
                  <a:pt x="0" y="2880000"/>
                </a:lnTo>
                <a:close/>
              </a:path>
            </a:pathLst>
          </a:custGeom>
          <a:solidFill>
            <a:schemeClr val="accent2">
              <a:lumMod val="75000"/>
            </a:schemeClr>
          </a:solidFill>
          <a:ln>
            <a:solidFill>
              <a:srgbClr val="FFFFFF"/>
            </a:solid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任意多边形 27"/>
          <p:cNvSpPr>
            <a:spLocks noChangeArrowheads="1"/>
          </p:cNvSpPr>
          <p:nvPr/>
        </p:nvSpPr>
        <p:spPr bwMode="auto">
          <a:xfrm>
            <a:off x="2668933" y="3671590"/>
            <a:ext cx="1219198" cy="2389064"/>
          </a:xfrm>
          <a:custGeom>
            <a:avLst/>
            <a:gdLst>
              <a:gd name="T0" fmla="*/ 0 w 1099002"/>
              <a:gd name="T1" fmla="*/ 0 h 2151858"/>
              <a:gd name="T2" fmla="*/ 1099002 w 1099002"/>
              <a:gd name="T3" fmla="*/ 2151858 h 2151858"/>
            </a:gdLst>
            <a:ahLst/>
            <a:cxnLst/>
            <a:rect l="T0" t="T1" r="T2" b="T3"/>
            <a:pathLst>
              <a:path w="1099002" h="2151858">
                <a:moveTo>
                  <a:pt x="424727" y="764527"/>
                </a:moveTo>
                <a:cubicBezTo>
                  <a:pt x="429373" y="764527"/>
                  <a:pt x="432378" y="766301"/>
                  <a:pt x="433741" y="769849"/>
                </a:cubicBezTo>
                <a:cubicBezTo>
                  <a:pt x="435103" y="773396"/>
                  <a:pt x="435785" y="784290"/>
                  <a:pt x="435785" y="802531"/>
                </a:cubicBezTo>
                <a:lnTo>
                  <a:pt x="435785" y="978090"/>
                </a:lnTo>
                <a:cubicBezTo>
                  <a:pt x="435785" y="994796"/>
                  <a:pt x="435002" y="1005051"/>
                  <a:pt x="433437" y="1008854"/>
                </a:cubicBezTo>
                <a:cubicBezTo>
                  <a:pt x="431872" y="1012657"/>
                  <a:pt x="428823" y="1014559"/>
                  <a:pt x="424291" y="1014559"/>
                </a:cubicBezTo>
                <a:cubicBezTo>
                  <a:pt x="419743" y="1014559"/>
                  <a:pt x="416763" y="1013042"/>
                  <a:pt x="415353" y="1010008"/>
                </a:cubicBezTo>
                <a:cubicBezTo>
                  <a:pt x="413942" y="1006975"/>
                  <a:pt x="413237" y="995460"/>
                  <a:pt x="413237" y="975463"/>
                </a:cubicBezTo>
                <a:lnTo>
                  <a:pt x="413237" y="802531"/>
                </a:lnTo>
                <a:cubicBezTo>
                  <a:pt x="413237" y="784869"/>
                  <a:pt x="414043" y="774120"/>
                  <a:pt x="415654" y="770283"/>
                </a:cubicBezTo>
                <a:cubicBezTo>
                  <a:pt x="417266" y="766446"/>
                  <a:pt x="420290" y="764527"/>
                  <a:pt x="424727" y="764527"/>
                </a:cubicBezTo>
                <a:close/>
                <a:moveTo>
                  <a:pt x="422760" y="701127"/>
                </a:moveTo>
                <a:cubicBezTo>
                  <a:pt x="398166" y="701127"/>
                  <a:pt x="377108" y="706255"/>
                  <a:pt x="359586" y="716511"/>
                </a:cubicBezTo>
                <a:cubicBezTo>
                  <a:pt x="342064" y="726767"/>
                  <a:pt x="330365" y="740365"/>
                  <a:pt x="324491" y="757305"/>
                </a:cubicBezTo>
                <a:cubicBezTo>
                  <a:pt x="318617" y="774245"/>
                  <a:pt x="315680" y="799247"/>
                  <a:pt x="315680" y="832313"/>
                </a:cubicBezTo>
                <a:lnTo>
                  <a:pt x="315680" y="955968"/>
                </a:lnTo>
                <a:cubicBezTo>
                  <a:pt x="315680" y="981497"/>
                  <a:pt x="317495" y="1000196"/>
                  <a:pt x="321124" y="1012066"/>
                </a:cubicBezTo>
                <a:cubicBezTo>
                  <a:pt x="324752" y="1023937"/>
                  <a:pt x="330956" y="1035341"/>
                  <a:pt x="339733" y="1046278"/>
                </a:cubicBezTo>
                <a:cubicBezTo>
                  <a:pt x="348510" y="1057216"/>
                  <a:pt x="360193" y="1065231"/>
                  <a:pt x="374780" y="1070322"/>
                </a:cubicBezTo>
                <a:cubicBezTo>
                  <a:pt x="389368" y="1075414"/>
                  <a:pt x="407548" y="1077959"/>
                  <a:pt x="429321" y="1077959"/>
                </a:cubicBezTo>
                <a:cubicBezTo>
                  <a:pt x="446006" y="1077959"/>
                  <a:pt x="461138" y="1075517"/>
                  <a:pt x="474716" y="1070633"/>
                </a:cubicBezTo>
                <a:cubicBezTo>
                  <a:pt x="488294" y="1065748"/>
                  <a:pt x="499938" y="1057679"/>
                  <a:pt x="509648" y="1046425"/>
                </a:cubicBezTo>
                <a:cubicBezTo>
                  <a:pt x="519358" y="1035171"/>
                  <a:pt x="525734" y="1023153"/>
                  <a:pt x="528777" y="1010371"/>
                </a:cubicBezTo>
                <a:cubicBezTo>
                  <a:pt x="531820" y="997589"/>
                  <a:pt x="533341" y="977631"/>
                  <a:pt x="533341" y="950495"/>
                </a:cubicBezTo>
                <a:lnTo>
                  <a:pt x="533341" y="832313"/>
                </a:lnTo>
                <a:cubicBezTo>
                  <a:pt x="533341" y="805308"/>
                  <a:pt x="531933" y="785407"/>
                  <a:pt x="529116" y="772611"/>
                </a:cubicBezTo>
                <a:cubicBezTo>
                  <a:pt x="526298" y="759816"/>
                  <a:pt x="520885" y="748255"/>
                  <a:pt x="512875" y="737930"/>
                </a:cubicBezTo>
                <a:cubicBezTo>
                  <a:pt x="504865" y="727605"/>
                  <a:pt x="492840" y="718890"/>
                  <a:pt x="476802" y="711785"/>
                </a:cubicBezTo>
                <a:cubicBezTo>
                  <a:pt x="460763" y="704679"/>
                  <a:pt x="442749" y="701127"/>
                  <a:pt x="422760" y="701127"/>
                </a:cubicBezTo>
                <a:close/>
                <a:moveTo>
                  <a:pt x="671535" y="700903"/>
                </a:moveTo>
                <a:cubicBezTo>
                  <a:pt x="636837" y="700903"/>
                  <a:pt x="611270" y="707232"/>
                  <a:pt x="594832" y="719889"/>
                </a:cubicBezTo>
                <a:cubicBezTo>
                  <a:pt x="578395" y="732547"/>
                  <a:pt x="570176" y="756549"/>
                  <a:pt x="570176" y="791896"/>
                </a:cubicBezTo>
                <a:lnTo>
                  <a:pt x="570176" y="826589"/>
                </a:lnTo>
                <a:lnTo>
                  <a:pt x="667733" y="826589"/>
                </a:lnTo>
                <a:lnTo>
                  <a:pt x="667733" y="792956"/>
                </a:lnTo>
                <a:cubicBezTo>
                  <a:pt x="667733" y="780082"/>
                  <a:pt x="668557" y="772126"/>
                  <a:pt x="670205" y="769086"/>
                </a:cubicBezTo>
                <a:cubicBezTo>
                  <a:pt x="671852" y="766047"/>
                  <a:pt x="674785" y="764527"/>
                  <a:pt x="679003" y="764527"/>
                </a:cubicBezTo>
                <a:cubicBezTo>
                  <a:pt x="682757" y="764527"/>
                  <a:pt x="685575" y="765984"/>
                  <a:pt x="687457" y="768898"/>
                </a:cubicBezTo>
                <a:cubicBezTo>
                  <a:pt x="689339" y="771812"/>
                  <a:pt x="690281" y="779031"/>
                  <a:pt x="690281" y="790556"/>
                </a:cubicBezTo>
                <a:lnTo>
                  <a:pt x="690281" y="810299"/>
                </a:lnTo>
                <a:cubicBezTo>
                  <a:pt x="690281" y="821243"/>
                  <a:pt x="689364" y="828984"/>
                  <a:pt x="687530" y="833523"/>
                </a:cubicBezTo>
                <a:cubicBezTo>
                  <a:pt x="685697" y="838063"/>
                  <a:pt x="682781" y="840981"/>
                  <a:pt x="678782" y="842279"/>
                </a:cubicBezTo>
                <a:cubicBezTo>
                  <a:pt x="674783" y="843576"/>
                  <a:pt x="660980" y="844225"/>
                  <a:pt x="637372" y="844225"/>
                </a:cubicBezTo>
                <a:lnTo>
                  <a:pt x="637372" y="904427"/>
                </a:lnTo>
                <a:cubicBezTo>
                  <a:pt x="656971" y="904757"/>
                  <a:pt x="669362" y="905776"/>
                  <a:pt x="674546" y="907484"/>
                </a:cubicBezTo>
                <a:cubicBezTo>
                  <a:pt x="679729" y="909192"/>
                  <a:pt x="683647" y="912764"/>
                  <a:pt x="686301" y="918200"/>
                </a:cubicBezTo>
                <a:cubicBezTo>
                  <a:pt x="688954" y="923636"/>
                  <a:pt x="690281" y="932746"/>
                  <a:pt x="690281" y="945532"/>
                </a:cubicBezTo>
                <a:lnTo>
                  <a:pt x="690281" y="970029"/>
                </a:lnTo>
                <a:cubicBezTo>
                  <a:pt x="690281" y="991523"/>
                  <a:pt x="689428" y="1004318"/>
                  <a:pt x="687722" y="1008414"/>
                </a:cubicBezTo>
                <a:cubicBezTo>
                  <a:pt x="686016" y="1012511"/>
                  <a:pt x="682746" y="1014559"/>
                  <a:pt x="677912" y="1014559"/>
                </a:cubicBezTo>
                <a:cubicBezTo>
                  <a:pt x="673682" y="1014559"/>
                  <a:pt x="670928" y="1013103"/>
                  <a:pt x="669650" y="1010192"/>
                </a:cubicBezTo>
                <a:cubicBezTo>
                  <a:pt x="668372" y="1007280"/>
                  <a:pt x="667733" y="998425"/>
                  <a:pt x="667733" y="983626"/>
                </a:cubicBezTo>
                <a:lnTo>
                  <a:pt x="667733" y="921690"/>
                </a:lnTo>
                <a:lnTo>
                  <a:pt x="570176" y="921690"/>
                </a:lnTo>
                <a:lnTo>
                  <a:pt x="570176" y="954137"/>
                </a:lnTo>
                <a:cubicBezTo>
                  <a:pt x="570176" y="988495"/>
                  <a:pt x="572818" y="1012827"/>
                  <a:pt x="578102" y="1027134"/>
                </a:cubicBezTo>
                <a:cubicBezTo>
                  <a:pt x="583385" y="1041440"/>
                  <a:pt x="594406" y="1053524"/>
                  <a:pt x="611164" y="1063388"/>
                </a:cubicBezTo>
                <a:cubicBezTo>
                  <a:pt x="627922" y="1073251"/>
                  <a:pt x="650755" y="1078183"/>
                  <a:pt x="679663" y="1078183"/>
                </a:cubicBezTo>
                <a:cubicBezTo>
                  <a:pt x="705096" y="1078183"/>
                  <a:pt x="726116" y="1073918"/>
                  <a:pt x="742723" y="1065388"/>
                </a:cubicBezTo>
                <a:cubicBezTo>
                  <a:pt x="759331" y="1056858"/>
                  <a:pt x="771001" y="1044450"/>
                  <a:pt x="777736" y="1028163"/>
                </a:cubicBezTo>
                <a:cubicBezTo>
                  <a:pt x="784470" y="1011875"/>
                  <a:pt x="787838" y="989379"/>
                  <a:pt x="787838" y="960674"/>
                </a:cubicBezTo>
                <a:cubicBezTo>
                  <a:pt x="787838" y="922032"/>
                  <a:pt x="784282" y="897150"/>
                  <a:pt x="777171" y="886027"/>
                </a:cubicBezTo>
                <a:cubicBezTo>
                  <a:pt x="770060" y="874904"/>
                  <a:pt x="760328" y="868001"/>
                  <a:pt x="747975" y="865318"/>
                </a:cubicBezTo>
                <a:cubicBezTo>
                  <a:pt x="760642" y="860846"/>
                  <a:pt x="769894" y="853827"/>
                  <a:pt x="775732" y="844262"/>
                </a:cubicBezTo>
                <a:cubicBezTo>
                  <a:pt x="781570" y="834696"/>
                  <a:pt x="784489" y="819588"/>
                  <a:pt x="784489" y="798938"/>
                </a:cubicBezTo>
                <a:cubicBezTo>
                  <a:pt x="784489" y="768489"/>
                  <a:pt x="776550" y="744537"/>
                  <a:pt x="760672" y="727084"/>
                </a:cubicBezTo>
                <a:cubicBezTo>
                  <a:pt x="744794" y="709630"/>
                  <a:pt x="715082" y="700903"/>
                  <a:pt x="671535" y="700903"/>
                </a:cubicBezTo>
                <a:close/>
                <a:moveTo>
                  <a:pt x="0" y="0"/>
                </a:moveTo>
                <a:lnTo>
                  <a:pt x="1099002" y="0"/>
                </a:lnTo>
                <a:lnTo>
                  <a:pt x="1099002" y="2151858"/>
                </a:lnTo>
                <a:lnTo>
                  <a:pt x="0" y="2151858"/>
                </a:lnTo>
                <a:close/>
              </a:path>
            </a:pathLst>
          </a:custGeom>
          <a:solidFill>
            <a:schemeClr val="accent5"/>
          </a:solidFill>
          <a:ln>
            <a:solidFill>
              <a:srgbClr val="FFFFFF"/>
            </a:solid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 name="任意多边形 28"/>
          <p:cNvSpPr>
            <a:spLocks noChangeArrowheads="1"/>
          </p:cNvSpPr>
          <p:nvPr/>
        </p:nvSpPr>
        <p:spPr bwMode="auto">
          <a:xfrm>
            <a:off x="3886368" y="4478515"/>
            <a:ext cx="1220960" cy="1582138"/>
          </a:xfrm>
          <a:custGeom>
            <a:avLst/>
            <a:gdLst>
              <a:gd name="T0" fmla="*/ 0 w 1099459"/>
              <a:gd name="T1" fmla="*/ 0 h 1424429"/>
              <a:gd name="T2" fmla="*/ 1099459 w 1099459"/>
              <a:gd name="T3" fmla="*/ 1424429 h 1424429"/>
            </a:gdLst>
            <a:ahLst/>
            <a:cxnLst/>
            <a:rect l="T0" t="T1" r="T2" b="T3"/>
            <a:pathLst>
              <a:path w="1099459" h="1424429">
                <a:moveTo>
                  <a:pt x="665073" y="805021"/>
                </a:moveTo>
                <a:lnTo>
                  <a:pt x="665073" y="946902"/>
                </a:lnTo>
                <a:lnTo>
                  <a:pt x="635204" y="946902"/>
                </a:lnTo>
                <a:close/>
                <a:moveTo>
                  <a:pt x="425192" y="771880"/>
                </a:moveTo>
                <a:cubicBezTo>
                  <a:pt x="429839" y="771880"/>
                  <a:pt x="432843" y="773654"/>
                  <a:pt x="434206" y="777202"/>
                </a:cubicBezTo>
                <a:cubicBezTo>
                  <a:pt x="435568" y="780749"/>
                  <a:pt x="436250" y="791643"/>
                  <a:pt x="436250" y="809884"/>
                </a:cubicBezTo>
                <a:lnTo>
                  <a:pt x="436250" y="985443"/>
                </a:lnTo>
                <a:cubicBezTo>
                  <a:pt x="436250" y="1002149"/>
                  <a:pt x="435467" y="1012404"/>
                  <a:pt x="433902" y="1016207"/>
                </a:cubicBezTo>
                <a:cubicBezTo>
                  <a:pt x="432337" y="1020010"/>
                  <a:pt x="429289" y="1021912"/>
                  <a:pt x="424756" y="1021912"/>
                </a:cubicBezTo>
                <a:cubicBezTo>
                  <a:pt x="420208" y="1021912"/>
                  <a:pt x="417228" y="1020395"/>
                  <a:pt x="415818" y="1017361"/>
                </a:cubicBezTo>
                <a:cubicBezTo>
                  <a:pt x="414407" y="1014328"/>
                  <a:pt x="413702" y="1002813"/>
                  <a:pt x="413702" y="982816"/>
                </a:cubicBezTo>
                <a:lnTo>
                  <a:pt x="413702" y="809884"/>
                </a:lnTo>
                <a:cubicBezTo>
                  <a:pt x="413702" y="792222"/>
                  <a:pt x="414508" y="781473"/>
                  <a:pt x="416120" y="777636"/>
                </a:cubicBezTo>
                <a:cubicBezTo>
                  <a:pt x="417731" y="773799"/>
                  <a:pt x="420755" y="771880"/>
                  <a:pt x="425192" y="771880"/>
                </a:cubicBezTo>
                <a:close/>
                <a:moveTo>
                  <a:pt x="637660" y="715400"/>
                </a:moveTo>
                <a:lnTo>
                  <a:pt x="560149" y="950607"/>
                </a:lnTo>
                <a:lnTo>
                  <a:pt x="560149" y="1016331"/>
                </a:lnTo>
                <a:lnTo>
                  <a:pt x="665073" y="1016331"/>
                </a:lnTo>
                <a:lnTo>
                  <a:pt x="665073" y="1078615"/>
                </a:lnTo>
                <a:lnTo>
                  <a:pt x="762630" y="1078615"/>
                </a:lnTo>
                <a:lnTo>
                  <a:pt x="762630" y="1016331"/>
                </a:lnTo>
                <a:lnTo>
                  <a:pt x="787856" y="1016331"/>
                </a:lnTo>
                <a:lnTo>
                  <a:pt x="787856" y="946902"/>
                </a:lnTo>
                <a:lnTo>
                  <a:pt x="762630" y="946902"/>
                </a:lnTo>
                <a:lnTo>
                  <a:pt x="762630" y="715400"/>
                </a:lnTo>
                <a:close/>
                <a:moveTo>
                  <a:pt x="423225" y="708480"/>
                </a:moveTo>
                <a:cubicBezTo>
                  <a:pt x="398631" y="708480"/>
                  <a:pt x="377573" y="713608"/>
                  <a:pt x="360051" y="723864"/>
                </a:cubicBezTo>
                <a:cubicBezTo>
                  <a:pt x="342529" y="734121"/>
                  <a:pt x="330831" y="747719"/>
                  <a:pt x="324957" y="764658"/>
                </a:cubicBezTo>
                <a:cubicBezTo>
                  <a:pt x="319082" y="781598"/>
                  <a:pt x="316145" y="806600"/>
                  <a:pt x="316145" y="839666"/>
                </a:cubicBezTo>
                <a:lnTo>
                  <a:pt x="316145" y="963321"/>
                </a:lnTo>
                <a:cubicBezTo>
                  <a:pt x="316145" y="988850"/>
                  <a:pt x="317960" y="1007549"/>
                  <a:pt x="321589" y="1019419"/>
                </a:cubicBezTo>
                <a:cubicBezTo>
                  <a:pt x="325218" y="1031290"/>
                  <a:pt x="331421" y="1042694"/>
                  <a:pt x="340198" y="1053631"/>
                </a:cubicBezTo>
                <a:cubicBezTo>
                  <a:pt x="348975" y="1064569"/>
                  <a:pt x="360658" y="1072584"/>
                  <a:pt x="375245" y="1077675"/>
                </a:cubicBezTo>
                <a:cubicBezTo>
                  <a:pt x="389833" y="1082767"/>
                  <a:pt x="408013" y="1085312"/>
                  <a:pt x="429786" y="1085312"/>
                </a:cubicBezTo>
                <a:cubicBezTo>
                  <a:pt x="446471" y="1085312"/>
                  <a:pt x="461603" y="1082870"/>
                  <a:pt x="475181" y="1077986"/>
                </a:cubicBezTo>
                <a:cubicBezTo>
                  <a:pt x="488759" y="1073101"/>
                  <a:pt x="500403" y="1065032"/>
                  <a:pt x="510113" y="1053778"/>
                </a:cubicBezTo>
                <a:cubicBezTo>
                  <a:pt x="519823" y="1042524"/>
                  <a:pt x="526199" y="1030506"/>
                  <a:pt x="529242" y="1017724"/>
                </a:cubicBezTo>
                <a:cubicBezTo>
                  <a:pt x="532285" y="1004942"/>
                  <a:pt x="533807" y="984984"/>
                  <a:pt x="533807" y="957848"/>
                </a:cubicBezTo>
                <a:lnTo>
                  <a:pt x="533807" y="839666"/>
                </a:lnTo>
                <a:cubicBezTo>
                  <a:pt x="533807" y="812661"/>
                  <a:pt x="532398" y="792760"/>
                  <a:pt x="529581" y="779964"/>
                </a:cubicBezTo>
                <a:cubicBezTo>
                  <a:pt x="526763" y="767169"/>
                  <a:pt x="521350" y="755608"/>
                  <a:pt x="513340" y="745283"/>
                </a:cubicBezTo>
                <a:cubicBezTo>
                  <a:pt x="505330" y="734958"/>
                  <a:pt x="493306" y="726243"/>
                  <a:pt x="477267" y="719138"/>
                </a:cubicBezTo>
                <a:cubicBezTo>
                  <a:pt x="461228" y="712032"/>
                  <a:pt x="443214" y="708480"/>
                  <a:pt x="423225" y="708480"/>
                </a:cubicBezTo>
                <a:close/>
                <a:moveTo>
                  <a:pt x="0" y="0"/>
                </a:moveTo>
                <a:lnTo>
                  <a:pt x="1099459" y="0"/>
                </a:lnTo>
                <a:lnTo>
                  <a:pt x="1099459" y="1424429"/>
                </a:lnTo>
                <a:lnTo>
                  <a:pt x="0" y="1424429"/>
                </a:lnTo>
                <a:close/>
              </a:path>
            </a:pathLst>
          </a:custGeom>
          <a:solidFill>
            <a:schemeClr val="accent2">
              <a:lumMod val="75000"/>
            </a:schemeClr>
          </a:solidFill>
          <a:ln>
            <a:solidFill>
              <a:srgbClr val="FFFFFF"/>
            </a:solid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6" name="组合 8"/>
          <p:cNvGrpSpPr/>
          <p:nvPr/>
        </p:nvGrpSpPr>
        <p:grpSpPr bwMode="auto">
          <a:xfrm>
            <a:off x="4103076" y="3030277"/>
            <a:ext cx="759355" cy="1134629"/>
            <a:chOff x="0" y="0"/>
            <a:chExt cx="758782" cy="1134407"/>
          </a:xfrm>
          <a:solidFill>
            <a:schemeClr val="bg1">
              <a:lumMod val="75000"/>
            </a:schemeClr>
          </a:solidFill>
        </p:grpSpPr>
        <p:sp>
          <p:nvSpPr>
            <p:cNvPr id="7" name="任意多边形 9"/>
            <p:cNvSpPr>
              <a:spLocks noChangeAspect="1" noChangeArrowheads="1"/>
            </p:cNvSpPr>
            <p:nvPr/>
          </p:nvSpPr>
          <p:spPr bwMode="auto">
            <a:xfrm rot="19260000" flipH="1" flipV="1">
              <a:off x="0" y="21522"/>
              <a:ext cx="758782" cy="1112885"/>
            </a:xfrm>
            <a:custGeom>
              <a:avLst/>
              <a:gdLst>
                <a:gd name="T0" fmla="*/ 0 w 3133716"/>
                <a:gd name="T1" fmla="*/ 0 h 4596134"/>
                <a:gd name="T2" fmla="*/ 3133716 w 3133716"/>
                <a:gd name="T3" fmla="*/ 4596134 h 4596134"/>
              </a:gdLst>
              <a:ahLst/>
              <a:cxnLst/>
              <a:rect l="T0" t="T1" r="T2" b="T3"/>
              <a:pathLst>
                <a:path w="3133716" h="4596134">
                  <a:moveTo>
                    <a:pt x="1838330" y="4540961"/>
                  </a:moveTo>
                  <a:cubicBezTo>
                    <a:pt x="1872419" y="4575050"/>
                    <a:pt x="1919512" y="4596134"/>
                    <a:pt x="1971530" y="4596134"/>
                  </a:cubicBezTo>
                  <a:cubicBezTo>
                    <a:pt x="2075566" y="4596134"/>
                    <a:pt x="2159903" y="4511796"/>
                    <a:pt x="2159904" y="4407761"/>
                  </a:cubicBezTo>
                  <a:lnTo>
                    <a:pt x="2159612" y="4401976"/>
                  </a:lnTo>
                  <a:lnTo>
                    <a:pt x="2159903" y="4399079"/>
                  </a:lnTo>
                  <a:lnTo>
                    <a:pt x="2159903" y="3905031"/>
                  </a:lnTo>
                  <a:lnTo>
                    <a:pt x="2159903" y="3847237"/>
                  </a:lnTo>
                  <a:lnTo>
                    <a:pt x="2159904" y="3425997"/>
                  </a:lnTo>
                  <a:lnTo>
                    <a:pt x="2024564" y="3407489"/>
                  </a:lnTo>
                  <a:lnTo>
                    <a:pt x="2025685" y="3399291"/>
                  </a:lnTo>
                  <a:lnTo>
                    <a:pt x="1336333" y="3305019"/>
                  </a:lnTo>
                  <a:lnTo>
                    <a:pt x="1461517" y="2389625"/>
                  </a:lnTo>
                  <a:lnTo>
                    <a:pt x="2204914" y="2491287"/>
                  </a:lnTo>
                  <a:lnTo>
                    <a:pt x="2231082" y="2502704"/>
                  </a:lnTo>
                  <a:cubicBezTo>
                    <a:pt x="2319539" y="2529943"/>
                    <a:pt x="2422938" y="2486593"/>
                    <a:pt x="2476418" y="2393962"/>
                  </a:cubicBezTo>
                  <a:lnTo>
                    <a:pt x="2479551" y="2387922"/>
                  </a:lnTo>
                  <a:lnTo>
                    <a:pt x="2481519" y="2385127"/>
                  </a:lnTo>
                  <a:lnTo>
                    <a:pt x="2771772" y="1882394"/>
                  </a:lnTo>
                  <a:lnTo>
                    <a:pt x="2805726" y="1823584"/>
                  </a:lnTo>
                  <a:lnTo>
                    <a:pt x="3095979" y="1320851"/>
                  </a:lnTo>
                  <a:lnTo>
                    <a:pt x="3097415" y="1317749"/>
                  </a:lnTo>
                  <a:lnTo>
                    <a:pt x="3101080" y="1312016"/>
                  </a:lnTo>
                  <a:cubicBezTo>
                    <a:pt x="3162201" y="1206152"/>
                    <a:pt x="3134978" y="1076008"/>
                    <a:pt x="3040276" y="1021331"/>
                  </a:cubicBezTo>
                  <a:cubicBezTo>
                    <a:pt x="2945574" y="966655"/>
                    <a:pt x="2819255" y="1008152"/>
                    <a:pt x="2758134" y="1114016"/>
                  </a:cubicBezTo>
                  <a:lnTo>
                    <a:pt x="2755001" y="1120056"/>
                  </a:lnTo>
                  <a:lnTo>
                    <a:pt x="2753033" y="1122851"/>
                  </a:lnTo>
                  <a:lnTo>
                    <a:pt x="2462780" y="1625584"/>
                  </a:lnTo>
                  <a:lnTo>
                    <a:pt x="2428826" y="1684394"/>
                  </a:lnTo>
                  <a:lnTo>
                    <a:pt x="2296991" y="1912739"/>
                  </a:lnTo>
                  <a:lnTo>
                    <a:pt x="1540874" y="1809337"/>
                  </a:lnTo>
                  <a:lnTo>
                    <a:pt x="1541809" y="1802502"/>
                  </a:lnTo>
                  <a:lnTo>
                    <a:pt x="1159745" y="1750254"/>
                  </a:lnTo>
                  <a:lnTo>
                    <a:pt x="1285818" y="828356"/>
                  </a:lnTo>
                  <a:lnTo>
                    <a:pt x="1276943" y="827142"/>
                  </a:lnTo>
                  <a:lnTo>
                    <a:pt x="1259081" y="768761"/>
                  </a:lnTo>
                  <a:cubicBezTo>
                    <a:pt x="1247565" y="747170"/>
                    <a:pt x="1231626" y="727480"/>
                    <a:pt x="1211414" y="711112"/>
                  </a:cubicBezTo>
                  <a:lnTo>
                    <a:pt x="1206734" y="707699"/>
                  </a:lnTo>
                  <a:lnTo>
                    <a:pt x="1204666" y="705649"/>
                  </a:lnTo>
                  <a:lnTo>
                    <a:pt x="820719" y="394734"/>
                  </a:lnTo>
                  <a:lnTo>
                    <a:pt x="775805" y="358364"/>
                  </a:lnTo>
                  <a:lnTo>
                    <a:pt x="391858" y="47449"/>
                  </a:lnTo>
                  <a:lnTo>
                    <a:pt x="389422" y="45853"/>
                  </a:lnTo>
                  <a:lnTo>
                    <a:pt x="385110" y="41985"/>
                  </a:lnTo>
                  <a:cubicBezTo>
                    <a:pt x="304260" y="-23486"/>
                    <a:pt x="185642" y="-11020"/>
                    <a:pt x="120170" y="69832"/>
                  </a:cubicBezTo>
                  <a:cubicBezTo>
                    <a:pt x="54698" y="150683"/>
                    <a:pt x="67165" y="269301"/>
                    <a:pt x="148016" y="334773"/>
                  </a:cubicBezTo>
                  <a:lnTo>
                    <a:pt x="152695" y="338186"/>
                  </a:lnTo>
                  <a:lnTo>
                    <a:pt x="154763" y="340237"/>
                  </a:lnTo>
                  <a:lnTo>
                    <a:pt x="538711" y="651151"/>
                  </a:lnTo>
                  <a:lnTo>
                    <a:pt x="583624" y="687522"/>
                  </a:lnTo>
                  <a:lnTo>
                    <a:pt x="866101" y="916267"/>
                  </a:lnTo>
                  <a:lnTo>
                    <a:pt x="757029" y="1713845"/>
                  </a:lnTo>
                  <a:lnTo>
                    <a:pt x="761516" y="1714459"/>
                  </a:lnTo>
                  <a:lnTo>
                    <a:pt x="591282" y="2959272"/>
                  </a:lnTo>
                  <a:lnTo>
                    <a:pt x="376747" y="2785545"/>
                  </a:lnTo>
                  <a:lnTo>
                    <a:pt x="376747" y="2471035"/>
                  </a:lnTo>
                  <a:lnTo>
                    <a:pt x="376747" y="2413241"/>
                  </a:lnTo>
                  <a:lnTo>
                    <a:pt x="376747" y="1919193"/>
                  </a:lnTo>
                  <a:lnTo>
                    <a:pt x="376455" y="1916296"/>
                  </a:lnTo>
                  <a:lnTo>
                    <a:pt x="376747" y="1910511"/>
                  </a:lnTo>
                  <a:cubicBezTo>
                    <a:pt x="376747" y="1806476"/>
                    <a:pt x="292410" y="1722138"/>
                    <a:pt x="188373" y="1722138"/>
                  </a:cubicBezTo>
                  <a:cubicBezTo>
                    <a:pt x="84338" y="1722138"/>
                    <a:pt x="0" y="1806476"/>
                    <a:pt x="0" y="1910511"/>
                  </a:cubicBezTo>
                  <a:lnTo>
                    <a:pt x="292" y="1916296"/>
                  </a:lnTo>
                  <a:lnTo>
                    <a:pt x="0" y="1919193"/>
                  </a:lnTo>
                  <a:lnTo>
                    <a:pt x="0" y="2413242"/>
                  </a:lnTo>
                  <a:lnTo>
                    <a:pt x="0" y="2471035"/>
                  </a:lnTo>
                  <a:lnTo>
                    <a:pt x="0" y="2965083"/>
                  </a:lnTo>
                  <a:lnTo>
                    <a:pt x="292" y="2967980"/>
                  </a:lnTo>
                  <a:lnTo>
                    <a:pt x="0" y="2973765"/>
                  </a:lnTo>
                  <a:lnTo>
                    <a:pt x="12066" y="3033530"/>
                  </a:lnTo>
                  <a:lnTo>
                    <a:pt x="14018" y="3035111"/>
                  </a:lnTo>
                  <a:lnTo>
                    <a:pt x="14018" y="3035111"/>
                  </a:lnTo>
                  <a:lnTo>
                    <a:pt x="782545" y="3657452"/>
                  </a:lnTo>
                  <a:lnTo>
                    <a:pt x="784013" y="3655639"/>
                  </a:lnTo>
                  <a:lnTo>
                    <a:pt x="1783157" y="3792276"/>
                  </a:lnTo>
                  <a:lnTo>
                    <a:pt x="1783157" y="3847237"/>
                  </a:lnTo>
                  <a:lnTo>
                    <a:pt x="1783156" y="3905031"/>
                  </a:lnTo>
                  <a:lnTo>
                    <a:pt x="1783156" y="4399079"/>
                  </a:lnTo>
                  <a:lnTo>
                    <a:pt x="1783449" y="4401976"/>
                  </a:lnTo>
                  <a:lnTo>
                    <a:pt x="1783156" y="4407761"/>
                  </a:lnTo>
                  <a:cubicBezTo>
                    <a:pt x="1783157" y="4459779"/>
                    <a:pt x="1804241" y="4506872"/>
                    <a:pt x="1838330" y="4540961"/>
                  </a:cubicBezTo>
                  <a:close/>
                </a:path>
              </a:pathLst>
            </a:custGeom>
            <a:grpFill/>
            <a:ln>
              <a:noFill/>
            </a:ln>
            <a:extLst>
              <a:ext uri="{91240B29-F687-4F45-9708-019B960494DF}">
                <a14:hiddenLine xmlns:a14="http://schemas.microsoft.com/office/drawing/2010/main" xmlns=""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0"/>
            <p:cNvSpPr>
              <a:spLocks noChangeArrowheads="1"/>
            </p:cNvSpPr>
            <p:nvPr/>
          </p:nvSpPr>
          <p:spPr bwMode="auto">
            <a:xfrm flipH="1">
              <a:off x="112002" y="0"/>
              <a:ext cx="213182" cy="213182"/>
            </a:xfrm>
            <a:prstGeom prst="ellipse">
              <a:avLst/>
            </a:prstGeom>
            <a:grpFill/>
            <a:ln>
              <a:noFill/>
            </a:ln>
            <a:extLst>
              <a:ext uri="{91240B29-F687-4F45-9708-019B960494DF}">
                <a14:hiddenLine xmlns:a14="http://schemas.microsoft.com/office/drawing/2010/main" xmlns=""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矩形 8"/>
          <p:cNvSpPr/>
          <p:nvPr/>
        </p:nvSpPr>
        <p:spPr>
          <a:xfrm>
            <a:off x="6736652" y="1736969"/>
            <a:ext cx="378884" cy="3788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6736652" y="3055894"/>
            <a:ext cx="378884" cy="37888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6736652" y="4374820"/>
            <a:ext cx="378884" cy="3788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6736652" y="5693745"/>
            <a:ext cx="378884" cy="37888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文本框 12"/>
          <p:cNvSpPr txBox="1"/>
          <p:nvPr/>
        </p:nvSpPr>
        <p:spPr>
          <a:xfrm>
            <a:off x="7415540" y="2893393"/>
            <a:ext cx="3791516" cy="1024734"/>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14" name="文本框 13"/>
          <p:cNvSpPr txBox="1"/>
          <p:nvPr/>
        </p:nvSpPr>
        <p:spPr>
          <a:xfrm>
            <a:off x="7415540" y="1590675"/>
            <a:ext cx="3791516" cy="1024734"/>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15" name="文本框 14"/>
          <p:cNvSpPr txBox="1"/>
          <p:nvPr/>
        </p:nvSpPr>
        <p:spPr>
          <a:xfrm>
            <a:off x="7415540" y="5509614"/>
            <a:ext cx="3791516" cy="1024734"/>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16" name="文本框 15"/>
          <p:cNvSpPr txBox="1"/>
          <p:nvPr/>
        </p:nvSpPr>
        <p:spPr>
          <a:xfrm>
            <a:off x="7415540" y="4201503"/>
            <a:ext cx="3791516" cy="1024734"/>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17" name="矩形 16"/>
          <p:cNvSpPr/>
          <p:nvPr/>
        </p:nvSpPr>
        <p:spPr>
          <a:xfrm>
            <a:off x="0" y="419100"/>
            <a:ext cx="44481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428139" y="187967"/>
            <a:ext cx="3507834" cy="523220"/>
          </a:xfrm>
          <a:prstGeom prst="rect">
            <a:avLst/>
          </a:prstGeom>
          <a:noFill/>
        </p:spPr>
        <p:txBody>
          <a:bodyPr wrap="square" rtlCol="0">
            <a:spAutoFit/>
          </a:bodyPr>
          <a:lstStyle/>
          <a:p>
            <a:r>
              <a:rPr lang="zh-CN" altLang="en-US" sz="2800" dirty="0">
                <a:solidFill>
                  <a:schemeClr val="bg1"/>
                </a:solidFill>
              </a:rPr>
              <a:t>课题现状与发展情况</a:t>
            </a:r>
          </a:p>
        </p:txBody>
      </p:sp>
      <p:sp>
        <p:nvSpPr>
          <p:cNvPr id="19" name="矩形 18"/>
          <p:cNvSpPr/>
          <p:nvPr/>
        </p:nvSpPr>
        <p:spPr>
          <a:xfrm>
            <a:off x="7800975" y="426718"/>
            <a:ext cx="43338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Freeform 60"/>
          <p:cNvSpPr>
            <a:spLocks noEditPoints="1"/>
          </p:cNvSpPr>
          <p:nvPr/>
        </p:nvSpPr>
        <p:spPr bwMode="auto">
          <a:xfrm rot="898892">
            <a:off x="446310" y="3756414"/>
            <a:ext cx="2010459" cy="2047127"/>
          </a:xfrm>
          <a:custGeom>
            <a:avLst/>
            <a:gdLst>
              <a:gd name="T0" fmla="*/ 135 w 672"/>
              <a:gd name="T1" fmla="*/ 480 h 684"/>
              <a:gd name="T2" fmla="*/ 153 w 672"/>
              <a:gd name="T3" fmla="*/ 484 h 684"/>
              <a:gd name="T4" fmla="*/ 222 w 672"/>
              <a:gd name="T5" fmla="*/ 369 h 684"/>
              <a:gd name="T6" fmla="*/ 195 w 672"/>
              <a:gd name="T7" fmla="*/ 345 h 684"/>
              <a:gd name="T8" fmla="*/ 178 w 672"/>
              <a:gd name="T9" fmla="*/ 318 h 684"/>
              <a:gd name="T10" fmla="*/ 165 w 672"/>
              <a:gd name="T11" fmla="*/ 281 h 684"/>
              <a:gd name="T12" fmla="*/ 176 w 672"/>
              <a:gd name="T13" fmla="*/ 218 h 684"/>
              <a:gd name="T14" fmla="*/ 214 w 672"/>
              <a:gd name="T15" fmla="*/ 190 h 684"/>
              <a:gd name="T16" fmla="*/ 206 w 672"/>
              <a:gd name="T17" fmla="*/ 334 h 684"/>
              <a:gd name="T18" fmla="*/ 270 w 672"/>
              <a:gd name="T19" fmla="*/ 354 h 684"/>
              <a:gd name="T20" fmla="*/ 293 w 672"/>
              <a:gd name="T21" fmla="*/ 388 h 684"/>
              <a:gd name="T22" fmla="*/ 313 w 672"/>
              <a:gd name="T23" fmla="*/ 440 h 684"/>
              <a:gd name="T24" fmla="*/ 270 w 672"/>
              <a:gd name="T25" fmla="*/ 537 h 684"/>
              <a:gd name="T26" fmla="*/ 229 w 672"/>
              <a:gd name="T27" fmla="*/ 590 h 684"/>
              <a:gd name="T28" fmla="*/ 231 w 672"/>
              <a:gd name="T29" fmla="*/ 634 h 684"/>
              <a:gd name="T30" fmla="*/ 300 w 672"/>
              <a:gd name="T31" fmla="*/ 671 h 684"/>
              <a:gd name="T32" fmla="*/ 279 w 672"/>
              <a:gd name="T33" fmla="*/ 637 h 684"/>
              <a:gd name="T34" fmla="*/ 275 w 672"/>
              <a:gd name="T35" fmla="*/ 617 h 684"/>
              <a:gd name="T36" fmla="*/ 310 w 672"/>
              <a:gd name="T37" fmla="*/ 606 h 684"/>
              <a:gd name="T38" fmla="*/ 332 w 672"/>
              <a:gd name="T39" fmla="*/ 529 h 684"/>
              <a:gd name="T40" fmla="*/ 376 w 672"/>
              <a:gd name="T41" fmla="*/ 400 h 684"/>
              <a:gd name="T42" fmla="*/ 424 w 672"/>
              <a:gd name="T43" fmla="*/ 326 h 684"/>
              <a:gd name="T44" fmla="*/ 490 w 672"/>
              <a:gd name="T45" fmla="*/ 346 h 684"/>
              <a:gd name="T46" fmla="*/ 531 w 672"/>
              <a:gd name="T47" fmla="*/ 390 h 684"/>
              <a:gd name="T48" fmla="*/ 563 w 672"/>
              <a:gd name="T49" fmla="*/ 422 h 684"/>
              <a:gd name="T50" fmla="*/ 578 w 672"/>
              <a:gd name="T51" fmla="*/ 455 h 684"/>
              <a:gd name="T52" fmla="*/ 624 w 672"/>
              <a:gd name="T53" fmla="*/ 444 h 684"/>
              <a:gd name="T54" fmla="*/ 643 w 672"/>
              <a:gd name="T55" fmla="*/ 403 h 684"/>
              <a:gd name="T56" fmla="*/ 604 w 672"/>
              <a:gd name="T57" fmla="*/ 405 h 684"/>
              <a:gd name="T58" fmla="*/ 586 w 672"/>
              <a:gd name="T59" fmla="*/ 399 h 684"/>
              <a:gd name="T60" fmla="*/ 565 w 672"/>
              <a:gd name="T61" fmla="*/ 379 h 684"/>
              <a:gd name="T62" fmla="*/ 527 w 672"/>
              <a:gd name="T63" fmla="*/ 321 h 684"/>
              <a:gd name="T64" fmla="*/ 493 w 672"/>
              <a:gd name="T65" fmla="*/ 271 h 684"/>
              <a:gd name="T66" fmla="*/ 420 w 672"/>
              <a:gd name="T67" fmla="*/ 265 h 684"/>
              <a:gd name="T68" fmla="*/ 397 w 672"/>
              <a:gd name="T69" fmla="*/ 225 h 684"/>
              <a:gd name="T70" fmla="*/ 443 w 672"/>
              <a:gd name="T71" fmla="*/ 187 h 684"/>
              <a:gd name="T72" fmla="*/ 483 w 672"/>
              <a:gd name="T73" fmla="*/ 138 h 684"/>
              <a:gd name="T74" fmla="*/ 479 w 672"/>
              <a:gd name="T75" fmla="*/ 126 h 684"/>
              <a:gd name="T76" fmla="*/ 466 w 672"/>
              <a:gd name="T77" fmla="*/ 129 h 684"/>
              <a:gd name="T78" fmla="*/ 456 w 672"/>
              <a:gd name="T79" fmla="*/ 134 h 684"/>
              <a:gd name="T80" fmla="*/ 448 w 672"/>
              <a:gd name="T81" fmla="*/ 130 h 684"/>
              <a:gd name="T82" fmla="*/ 424 w 672"/>
              <a:gd name="T83" fmla="*/ 129 h 684"/>
              <a:gd name="T84" fmla="*/ 413 w 672"/>
              <a:gd name="T85" fmla="*/ 175 h 684"/>
              <a:gd name="T86" fmla="*/ 370 w 672"/>
              <a:gd name="T87" fmla="*/ 195 h 684"/>
              <a:gd name="T88" fmla="*/ 333 w 672"/>
              <a:gd name="T89" fmla="*/ 134 h 684"/>
              <a:gd name="T90" fmla="*/ 306 w 672"/>
              <a:gd name="T91" fmla="*/ 95 h 684"/>
              <a:gd name="T92" fmla="*/ 321 w 672"/>
              <a:gd name="T93" fmla="*/ 66 h 684"/>
              <a:gd name="T94" fmla="*/ 314 w 672"/>
              <a:gd name="T95" fmla="*/ 31 h 684"/>
              <a:gd name="T96" fmla="*/ 303 w 672"/>
              <a:gd name="T97" fmla="*/ 6 h 684"/>
              <a:gd name="T98" fmla="*/ 243 w 672"/>
              <a:gd name="T99" fmla="*/ 17 h 684"/>
              <a:gd name="T100" fmla="*/ 240 w 672"/>
              <a:gd name="T101" fmla="*/ 61 h 684"/>
              <a:gd name="T102" fmla="*/ 254 w 672"/>
              <a:gd name="T103" fmla="*/ 79 h 684"/>
              <a:gd name="T104" fmla="*/ 205 w 672"/>
              <a:gd name="T105" fmla="*/ 106 h 684"/>
              <a:gd name="T106" fmla="*/ 175 w 672"/>
              <a:gd name="T107" fmla="*/ 135 h 684"/>
              <a:gd name="T108" fmla="*/ 125 w 672"/>
              <a:gd name="T109" fmla="*/ 237 h 684"/>
              <a:gd name="T110" fmla="*/ 135 w 672"/>
              <a:gd name="T111" fmla="*/ 282 h 684"/>
              <a:gd name="T112" fmla="*/ 101 w 672"/>
              <a:gd name="T113" fmla="*/ 287 h 684"/>
              <a:gd name="T114" fmla="*/ 66 w 672"/>
              <a:gd name="T115" fmla="*/ 274 h 684"/>
              <a:gd name="T116" fmla="*/ 132 w 672"/>
              <a:gd name="T117" fmla="*/ 307 h 684"/>
              <a:gd name="T118" fmla="*/ 146 w 672"/>
              <a:gd name="T119" fmla="*/ 309 h 684"/>
              <a:gd name="T120" fmla="*/ 164 w 672"/>
              <a:gd name="T121" fmla="*/ 31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2" h="684">
                <a:moveTo>
                  <a:pt x="4" y="397"/>
                </a:moveTo>
                <a:cubicBezTo>
                  <a:pt x="5" y="397"/>
                  <a:pt x="6" y="397"/>
                  <a:pt x="7" y="398"/>
                </a:cubicBezTo>
                <a:cubicBezTo>
                  <a:pt x="8" y="398"/>
                  <a:pt x="9" y="399"/>
                  <a:pt x="9" y="399"/>
                </a:cubicBezTo>
                <a:cubicBezTo>
                  <a:pt x="9" y="399"/>
                  <a:pt x="9" y="399"/>
                  <a:pt x="9" y="401"/>
                </a:cubicBezTo>
                <a:cubicBezTo>
                  <a:pt x="9" y="402"/>
                  <a:pt x="10" y="403"/>
                  <a:pt x="12" y="403"/>
                </a:cubicBezTo>
                <a:cubicBezTo>
                  <a:pt x="13" y="404"/>
                  <a:pt x="15" y="403"/>
                  <a:pt x="15" y="403"/>
                </a:cubicBezTo>
                <a:cubicBezTo>
                  <a:pt x="15" y="403"/>
                  <a:pt x="48" y="424"/>
                  <a:pt x="55" y="429"/>
                </a:cubicBezTo>
                <a:cubicBezTo>
                  <a:pt x="63" y="433"/>
                  <a:pt x="80" y="444"/>
                  <a:pt x="88" y="450"/>
                </a:cubicBezTo>
                <a:cubicBezTo>
                  <a:pt x="97" y="455"/>
                  <a:pt x="108" y="462"/>
                  <a:pt x="114" y="466"/>
                </a:cubicBezTo>
                <a:cubicBezTo>
                  <a:pt x="120" y="470"/>
                  <a:pt x="126" y="474"/>
                  <a:pt x="129" y="476"/>
                </a:cubicBezTo>
                <a:cubicBezTo>
                  <a:pt x="133" y="478"/>
                  <a:pt x="135" y="479"/>
                  <a:pt x="135" y="479"/>
                </a:cubicBezTo>
                <a:cubicBezTo>
                  <a:pt x="135" y="479"/>
                  <a:pt x="135" y="480"/>
                  <a:pt x="135" y="480"/>
                </a:cubicBezTo>
                <a:cubicBezTo>
                  <a:pt x="135" y="480"/>
                  <a:pt x="134" y="481"/>
                  <a:pt x="135" y="482"/>
                </a:cubicBezTo>
                <a:cubicBezTo>
                  <a:pt x="136" y="483"/>
                  <a:pt x="136" y="483"/>
                  <a:pt x="138" y="483"/>
                </a:cubicBezTo>
                <a:cubicBezTo>
                  <a:pt x="139" y="484"/>
                  <a:pt x="140" y="483"/>
                  <a:pt x="140" y="483"/>
                </a:cubicBezTo>
                <a:cubicBezTo>
                  <a:pt x="140" y="483"/>
                  <a:pt x="141" y="483"/>
                  <a:pt x="141" y="484"/>
                </a:cubicBezTo>
                <a:cubicBezTo>
                  <a:pt x="141" y="484"/>
                  <a:pt x="142" y="484"/>
                  <a:pt x="142" y="485"/>
                </a:cubicBezTo>
                <a:cubicBezTo>
                  <a:pt x="143" y="486"/>
                  <a:pt x="144" y="486"/>
                  <a:pt x="144" y="487"/>
                </a:cubicBezTo>
                <a:cubicBezTo>
                  <a:pt x="145" y="488"/>
                  <a:pt x="146" y="488"/>
                  <a:pt x="146" y="488"/>
                </a:cubicBezTo>
                <a:cubicBezTo>
                  <a:pt x="147" y="488"/>
                  <a:pt x="148" y="487"/>
                  <a:pt x="148" y="487"/>
                </a:cubicBezTo>
                <a:cubicBezTo>
                  <a:pt x="148" y="487"/>
                  <a:pt x="149" y="487"/>
                  <a:pt x="149" y="486"/>
                </a:cubicBezTo>
                <a:cubicBezTo>
                  <a:pt x="150" y="485"/>
                  <a:pt x="150" y="485"/>
                  <a:pt x="150" y="485"/>
                </a:cubicBezTo>
                <a:cubicBezTo>
                  <a:pt x="150" y="485"/>
                  <a:pt x="151" y="485"/>
                  <a:pt x="151" y="485"/>
                </a:cubicBezTo>
                <a:cubicBezTo>
                  <a:pt x="151" y="485"/>
                  <a:pt x="153" y="484"/>
                  <a:pt x="153" y="484"/>
                </a:cubicBezTo>
                <a:cubicBezTo>
                  <a:pt x="153" y="484"/>
                  <a:pt x="153" y="484"/>
                  <a:pt x="154" y="485"/>
                </a:cubicBezTo>
                <a:cubicBezTo>
                  <a:pt x="154" y="485"/>
                  <a:pt x="156" y="484"/>
                  <a:pt x="156" y="484"/>
                </a:cubicBezTo>
                <a:cubicBezTo>
                  <a:pt x="156" y="484"/>
                  <a:pt x="157" y="484"/>
                  <a:pt x="157" y="484"/>
                </a:cubicBezTo>
                <a:cubicBezTo>
                  <a:pt x="158" y="483"/>
                  <a:pt x="158" y="482"/>
                  <a:pt x="158" y="482"/>
                </a:cubicBezTo>
                <a:cubicBezTo>
                  <a:pt x="159" y="481"/>
                  <a:pt x="159" y="480"/>
                  <a:pt x="160" y="479"/>
                </a:cubicBezTo>
                <a:cubicBezTo>
                  <a:pt x="160" y="478"/>
                  <a:pt x="160" y="478"/>
                  <a:pt x="160" y="478"/>
                </a:cubicBezTo>
                <a:cubicBezTo>
                  <a:pt x="160" y="478"/>
                  <a:pt x="168" y="463"/>
                  <a:pt x="171" y="458"/>
                </a:cubicBezTo>
                <a:cubicBezTo>
                  <a:pt x="175" y="452"/>
                  <a:pt x="185" y="433"/>
                  <a:pt x="190" y="424"/>
                </a:cubicBezTo>
                <a:cubicBezTo>
                  <a:pt x="195" y="415"/>
                  <a:pt x="202" y="403"/>
                  <a:pt x="206" y="396"/>
                </a:cubicBezTo>
                <a:cubicBezTo>
                  <a:pt x="210" y="388"/>
                  <a:pt x="218" y="375"/>
                  <a:pt x="219" y="373"/>
                </a:cubicBezTo>
                <a:cubicBezTo>
                  <a:pt x="219" y="372"/>
                  <a:pt x="220" y="371"/>
                  <a:pt x="220" y="371"/>
                </a:cubicBezTo>
                <a:cubicBezTo>
                  <a:pt x="221" y="370"/>
                  <a:pt x="221" y="370"/>
                  <a:pt x="222" y="369"/>
                </a:cubicBezTo>
                <a:cubicBezTo>
                  <a:pt x="222" y="368"/>
                  <a:pt x="223" y="368"/>
                  <a:pt x="223" y="368"/>
                </a:cubicBezTo>
                <a:cubicBezTo>
                  <a:pt x="224" y="367"/>
                  <a:pt x="225" y="366"/>
                  <a:pt x="224" y="365"/>
                </a:cubicBezTo>
                <a:cubicBezTo>
                  <a:pt x="224" y="363"/>
                  <a:pt x="222" y="363"/>
                  <a:pt x="221" y="363"/>
                </a:cubicBezTo>
                <a:cubicBezTo>
                  <a:pt x="220" y="362"/>
                  <a:pt x="219" y="361"/>
                  <a:pt x="219" y="361"/>
                </a:cubicBezTo>
                <a:cubicBezTo>
                  <a:pt x="218" y="361"/>
                  <a:pt x="218" y="361"/>
                  <a:pt x="217" y="360"/>
                </a:cubicBezTo>
                <a:cubicBezTo>
                  <a:pt x="216" y="359"/>
                  <a:pt x="211" y="356"/>
                  <a:pt x="208" y="355"/>
                </a:cubicBezTo>
                <a:cubicBezTo>
                  <a:pt x="205" y="353"/>
                  <a:pt x="202" y="351"/>
                  <a:pt x="202" y="351"/>
                </a:cubicBezTo>
                <a:cubicBezTo>
                  <a:pt x="202" y="351"/>
                  <a:pt x="202" y="351"/>
                  <a:pt x="202" y="350"/>
                </a:cubicBezTo>
                <a:cubicBezTo>
                  <a:pt x="203" y="349"/>
                  <a:pt x="202" y="349"/>
                  <a:pt x="202" y="349"/>
                </a:cubicBezTo>
                <a:cubicBezTo>
                  <a:pt x="201" y="349"/>
                  <a:pt x="201" y="349"/>
                  <a:pt x="201" y="348"/>
                </a:cubicBezTo>
                <a:cubicBezTo>
                  <a:pt x="201" y="348"/>
                  <a:pt x="199" y="347"/>
                  <a:pt x="197" y="346"/>
                </a:cubicBezTo>
                <a:cubicBezTo>
                  <a:pt x="196" y="345"/>
                  <a:pt x="195" y="345"/>
                  <a:pt x="195" y="345"/>
                </a:cubicBezTo>
                <a:cubicBezTo>
                  <a:pt x="194" y="346"/>
                  <a:pt x="193" y="346"/>
                  <a:pt x="193" y="346"/>
                </a:cubicBezTo>
                <a:cubicBezTo>
                  <a:pt x="193" y="346"/>
                  <a:pt x="172" y="332"/>
                  <a:pt x="170" y="331"/>
                </a:cubicBezTo>
                <a:cubicBezTo>
                  <a:pt x="168" y="330"/>
                  <a:pt x="166" y="328"/>
                  <a:pt x="166" y="328"/>
                </a:cubicBezTo>
                <a:cubicBezTo>
                  <a:pt x="166" y="328"/>
                  <a:pt x="166" y="327"/>
                  <a:pt x="166" y="327"/>
                </a:cubicBezTo>
                <a:cubicBezTo>
                  <a:pt x="167" y="326"/>
                  <a:pt x="166" y="326"/>
                  <a:pt x="166" y="326"/>
                </a:cubicBezTo>
                <a:cubicBezTo>
                  <a:pt x="166" y="326"/>
                  <a:pt x="166" y="325"/>
                  <a:pt x="167" y="325"/>
                </a:cubicBezTo>
                <a:cubicBezTo>
                  <a:pt x="167" y="324"/>
                  <a:pt x="168" y="324"/>
                  <a:pt x="168" y="324"/>
                </a:cubicBezTo>
                <a:cubicBezTo>
                  <a:pt x="169" y="324"/>
                  <a:pt x="169" y="323"/>
                  <a:pt x="171" y="321"/>
                </a:cubicBezTo>
                <a:cubicBezTo>
                  <a:pt x="173" y="318"/>
                  <a:pt x="173" y="317"/>
                  <a:pt x="173" y="317"/>
                </a:cubicBezTo>
                <a:cubicBezTo>
                  <a:pt x="173" y="317"/>
                  <a:pt x="173" y="317"/>
                  <a:pt x="174" y="316"/>
                </a:cubicBezTo>
                <a:cubicBezTo>
                  <a:pt x="174" y="316"/>
                  <a:pt x="174" y="317"/>
                  <a:pt x="176" y="317"/>
                </a:cubicBezTo>
                <a:cubicBezTo>
                  <a:pt x="177" y="318"/>
                  <a:pt x="177" y="318"/>
                  <a:pt x="178" y="318"/>
                </a:cubicBezTo>
                <a:cubicBezTo>
                  <a:pt x="178" y="317"/>
                  <a:pt x="179" y="317"/>
                  <a:pt x="178" y="315"/>
                </a:cubicBezTo>
                <a:cubicBezTo>
                  <a:pt x="178" y="314"/>
                  <a:pt x="177" y="311"/>
                  <a:pt x="177" y="311"/>
                </a:cubicBezTo>
                <a:cubicBezTo>
                  <a:pt x="177" y="311"/>
                  <a:pt x="177" y="311"/>
                  <a:pt x="177" y="310"/>
                </a:cubicBezTo>
                <a:cubicBezTo>
                  <a:pt x="177" y="309"/>
                  <a:pt x="177" y="308"/>
                  <a:pt x="177" y="306"/>
                </a:cubicBezTo>
                <a:cubicBezTo>
                  <a:pt x="178" y="305"/>
                  <a:pt x="177" y="304"/>
                  <a:pt x="177" y="302"/>
                </a:cubicBezTo>
                <a:cubicBezTo>
                  <a:pt x="176" y="301"/>
                  <a:pt x="176" y="300"/>
                  <a:pt x="175" y="298"/>
                </a:cubicBezTo>
                <a:cubicBezTo>
                  <a:pt x="175" y="296"/>
                  <a:pt x="175" y="295"/>
                  <a:pt x="175" y="294"/>
                </a:cubicBezTo>
                <a:cubicBezTo>
                  <a:pt x="175" y="292"/>
                  <a:pt x="174" y="291"/>
                  <a:pt x="173" y="290"/>
                </a:cubicBezTo>
                <a:cubicBezTo>
                  <a:pt x="172" y="289"/>
                  <a:pt x="171" y="287"/>
                  <a:pt x="170" y="287"/>
                </a:cubicBezTo>
                <a:cubicBezTo>
                  <a:pt x="170" y="286"/>
                  <a:pt x="169" y="285"/>
                  <a:pt x="168" y="284"/>
                </a:cubicBezTo>
                <a:cubicBezTo>
                  <a:pt x="168" y="284"/>
                  <a:pt x="168" y="283"/>
                  <a:pt x="167" y="282"/>
                </a:cubicBezTo>
                <a:cubicBezTo>
                  <a:pt x="166" y="282"/>
                  <a:pt x="165" y="281"/>
                  <a:pt x="165" y="281"/>
                </a:cubicBezTo>
                <a:cubicBezTo>
                  <a:pt x="165" y="281"/>
                  <a:pt x="166" y="281"/>
                  <a:pt x="166" y="280"/>
                </a:cubicBezTo>
                <a:cubicBezTo>
                  <a:pt x="167" y="280"/>
                  <a:pt x="167" y="280"/>
                  <a:pt x="167" y="278"/>
                </a:cubicBezTo>
                <a:cubicBezTo>
                  <a:pt x="167" y="276"/>
                  <a:pt x="167" y="275"/>
                  <a:pt x="168" y="271"/>
                </a:cubicBezTo>
                <a:cubicBezTo>
                  <a:pt x="168" y="267"/>
                  <a:pt x="168" y="266"/>
                  <a:pt x="169" y="262"/>
                </a:cubicBezTo>
                <a:cubicBezTo>
                  <a:pt x="169" y="258"/>
                  <a:pt x="169" y="256"/>
                  <a:pt x="170" y="253"/>
                </a:cubicBezTo>
                <a:cubicBezTo>
                  <a:pt x="170" y="250"/>
                  <a:pt x="171" y="248"/>
                  <a:pt x="171" y="245"/>
                </a:cubicBezTo>
                <a:cubicBezTo>
                  <a:pt x="172" y="242"/>
                  <a:pt x="172" y="241"/>
                  <a:pt x="172" y="240"/>
                </a:cubicBezTo>
                <a:cubicBezTo>
                  <a:pt x="172" y="238"/>
                  <a:pt x="172" y="237"/>
                  <a:pt x="172" y="235"/>
                </a:cubicBezTo>
                <a:cubicBezTo>
                  <a:pt x="172" y="234"/>
                  <a:pt x="172" y="233"/>
                  <a:pt x="172" y="231"/>
                </a:cubicBezTo>
                <a:cubicBezTo>
                  <a:pt x="172" y="229"/>
                  <a:pt x="173" y="228"/>
                  <a:pt x="173" y="227"/>
                </a:cubicBezTo>
                <a:cubicBezTo>
                  <a:pt x="174" y="225"/>
                  <a:pt x="174" y="224"/>
                  <a:pt x="175" y="223"/>
                </a:cubicBezTo>
                <a:cubicBezTo>
                  <a:pt x="175" y="222"/>
                  <a:pt x="176" y="221"/>
                  <a:pt x="176" y="218"/>
                </a:cubicBezTo>
                <a:cubicBezTo>
                  <a:pt x="177" y="216"/>
                  <a:pt x="177" y="215"/>
                  <a:pt x="177" y="213"/>
                </a:cubicBezTo>
                <a:cubicBezTo>
                  <a:pt x="178" y="211"/>
                  <a:pt x="177" y="209"/>
                  <a:pt x="177" y="209"/>
                </a:cubicBezTo>
                <a:cubicBezTo>
                  <a:pt x="177" y="209"/>
                  <a:pt x="178" y="209"/>
                  <a:pt x="179" y="208"/>
                </a:cubicBezTo>
                <a:cubicBezTo>
                  <a:pt x="180" y="206"/>
                  <a:pt x="181" y="205"/>
                  <a:pt x="183" y="202"/>
                </a:cubicBezTo>
                <a:cubicBezTo>
                  <a:pt x="185" y="200"/>
                  <a:pt x="186" y="199"/>
                  <a:pt x="187" y="198"/>
                </a:cubicBezTo>
                <a:cubicBezTo>
                  <a:pt x="188" y="197"/>
                  <a:pt x="188" y="196"/>
                  <a:pt x="189" y="195"/>
                </a:cubicBezTo>
                <a:cubicBezTo>
                  <a:pt x="192" y="193"/>
                  <a:pt x="194" y="191"/>
                  <a:pt x="198" y="188"/>
                </a:cubicBezTo>
                <a:cubicBezTo>
                  <a:pt x="202" y="185"/>
                  <a:pt x="205" y="182"/>
                  <a:pt x="207" y="180"/>
                </a:cubicBezTo>
                <a:cubicBezTo>
                  <a:pt x="209" y="178"/>
                  <a:pt x="210" y="178"/>
                  <a:pt x="210" y="178"/>
                </a:cubicBezTo>
                <a:cubicBezTo>
                  <a:pt x="210" y="178"/>
                  <a:pt x="210" y="178"/>
                  <a:pt x="211" y="180"/>
                </a:cubicBezTo>
                <a:cubicBezTo>
                  <a:pt x="211" y="181"/>
                  <a:pt x="212" y="182"/>
                  <a:pt x="212" y="184"/>
                </a:cubicBezTo>
                <a:cubicBezTo>
                  <a:pt x="213" y="185"/>
                  <a:pt x="213" y="187"/>
                  <a:pt x="214" y="190"/>
                </a:cubicBezTo>
                <a:cubicBezTo>
                  <a:pt x="214" y="192"/>
                  <a:pt x="214" y="194"/>
                  <a:pt x="213" y="199"/>
                </a:cubicBezTo>
                <a:cubicBezTo>
                  <a:pt x="213" y="204"/>
                  <a:pt x="212" y="208"/>
                  <a:pt x="211" y="212"/>
                </a:cubicBezTo>
                <a:cubicBezTo>
                  <a:pt x="211" y="217"/>
                  <a:pt x="210" y="221"/>
                  <a:pt x="210" y="222"/>
                </a:cubicBezTo>
                <a:cubicBezTo>
                  <a:pt x="209" y="223"/>
                  <a:pt x="209" y="224"/>
                  <a:pt x="208" y="226"/>
                </a:cubicBezTo>
                <a:cubicBezTo>
                  <a:pt x="206" y="228"/>
                  <a:pt x="205" y="229"/>
                  <a:pt x="204" y="231"/>
                </a:cubicBezTo>
                <a:cubicBezTo>
                  <a:pt x="204" y="233"/>
                  <a:pt x="204" y="235"/>
                  <a:pt x="204" y="242"/>
                </a:cubicBezTo>
                <a:cubicBezTo>
                  <a:pt x="204" y="248"/>
                  <a:pt x="203" y="260"/>
                  <a:pt x="203" y="268"/>
                </a:cubicBezTo>
                <a:cubicBezTo>
                  <a:pt x="203" y="276"/>
                  <a:pt x="203" y="283"/>
                  <a:pt x="202" y="290"/>
                </a:cubicBezTo>
                <a:cubicBezTo>
                  <a:pt x="202" y="297"/>
                  <a:pt x="202" y="304"/>
                  <a:pt x="202" y="309"/>
                </a:cubicBezTo>
                <a:cubicBezTo>
                  <a:pt x="202" y="314"/>
                  <a:pt x="202" y="320"/>
                  <a:pt x="202" y="324"/>
                </a:cubicBezTo>
                <a:cubicBezTo>
                  <a:pt x="202" y="327"/>
                  <a:pt x="202" y="330"/>
                  <a:pt x="202" y="332"/>
                </a:cubicBezTo>
                <a:cubicBezTo>
                  <a:pt x="202" y="333"/>
                  <a:pt x="204" y="333"/>
                  <a:pt x="206" y="334"/>
                </a:cubicBezTo>
                <a:cubicBezTo>
                  <a:pt x="209" y="334"/>
                  <a:pt x="211" y="335"/>
                  <a:pt x="212" y="335"/>
                </a:cubicBezTo>
                <a:cubicBezTo>
                  <a:pt x="213" y="335"/>
                  <a:pt x="213" y="336"/>
                  <a:pt x="213" y="337"/>
                </a:cubicBezTo>
                <a:cubicBezTo>
                  <a:pt x="214" y="337"/>
                  <a:pt x="213" y="338"/>
                  <a:pt x="214" y="340"/>
                </a:cubicBezTo>
                <a:cubicBezTo>
                  <a:pt x="214" y="341"/>
                  <a:pt x="217" y="342"/>
                  <a:pt x="220" y="343"/>
                </a:cubicBezTo>
                <a:cubicBezTo>
                  <a:pt x="222" y="344"/>
                  <a:pt x="224" y="345"/>
                  <a:pt x="225" y="346"/>
                </a:cubicBezTo>
                <a:cubicBezTo>
                  <a:pt x="226" y="346"/>
                  <a:pt x="226" y="346"/>
                  <a:pt x="227" y="348"/>
                </a:cubicBezTo>
                <a:cubicBezTo>
                  <a:pt x="228" y="350"/>
                  <a:pt x="230" y="351"/>
                  <a:pt x="233" y="352"/>
                </a:cubicBezTo>
                <a:cubicBezTo>
                  <a:pt x="236" y="353"/>
                  <a:pt x="238" y="354"/>
                  <a:pt x="241" y="355"/>
                </a:cubicBezTo>
                <a:cubicBezTo>
                  <a:pt x="244" y="356"/>
                  <a:pt x="248" y="357"/>
                  <a:pt x="251" y="358"/>
                </a:cubicBezTo>
                <a:cubicBezTo>
                  <a:pt x="254" y="359"/>
                  <a:pt x="255" y="359"/>
                  <a:pt x="258" y="359"/>
                </a:cubicBezTo>
                <a:cubicBezTo>
                  <a:pt x="260" y="360"/>
                  <a:pt x="262" y="359"/>
                  <a:pt x="265" y="358"/>
                </a:cubicBezTo>
                <a:cubicBezTo>
                  <a:pt x="268" y="356"/>
                  <a:pt x="269" y="355"/>
                  <a:pt x="270" y="354"/>
                </a:cubicBezTo>
                <a:cubicBezTo>
                  <a:pt x="270" y="354"/>
                  <a:pt x="271" y="353"/>
                  <a:pt x="271" y="353"/>
                </a:cubicBezTo>
                <a:cubicBezTo>
                  <a:pt x="271" y="353"/>
                  <a:pt x="271" y="354"/>
                  <a:pt x="273" y="356"/>
                </a:cubicBezTo>
                <a:cubicBezTo>
                  <a:pt x="274" y="357"/>
                  <a:pt x="276" y="358"/>
                  <a:pt x="277" y="359"/>
                </a:cubicBezTo>
                <a:cubicBezTo>
                  <a:pt x="277" y="359"/>
                  <a:pt x="277" y="359"/>
                  <a:pt x="278" y="360"/>
                </a:cubicBezTo>
                <a:cubicBezTo>
                  <a:pt x="278" y="361"/>
                  <a:pt x="279" y="361"/>
                  <a:pt x="280" y="363"/>
                </a:cubicBezTo>
                <a:cubicBezTo>
                  <a:pt x="281" y="365"/>
                  <a:pt x="282" y="364"/>
                  <a:pt x="283" y="365"/>
                </a:cubicBezTo>
                <a:cubicBezTo>
                  <a:pt x="284" y="365"/>
                  <a:pt x="285" y="366"/>
                  <a:pt x="285" y="367"/>
                </a:cubicBezTo>
                <a:cubicBezTo>
                  <a:pt x="286" y="368"/>
                  <a:pt x="284" y="368"/>
                  <a:pt x="284" y="370"/>
                </a:cubicBezTo>
                <a:cubicBezTo>
                  <a:pt x="284" y="373"/>
                  <a:pt x="286" y="375"/>
                  <a:pt x="287" y="376"/>
                </a:cubicBezTo>
                <a:cubicBezTo>
                  <a:pt x="288" y="377"/>
                  <a:pt x="289" y="378"/>
                  <a:pt x="289" y="379"/>
                </a:cubicBezTo>
                <a:cubicBezTo>
                  <a:pt x="289" y="379"/>
                  <a:pt x="289" y="380"/>
                  <a:pt x="290" y="380"/>
                </a:cubicBezTo>
                <a:cubicBezTo>
                  <a:pt x="290" y="382"/>
                  <a:pt x="291" y="384"/>
                  <a:pt x="293" y="388"/>
                </a:cubicBezTo>
                <a:cubicBezTo>
                  <a:pt x="295" y="392"/>
                  <a:pt x="296" y="396"/>
                  <a:pt x="298" y="399"/>
                </a:cubicBezTo>
                <a:cubicBezTo>
                  <a:pt x="299" y="402"/>
                  <a:pt x="300" y="406"/>
                  <a:pt x="302" y="410"/>
                </a:cubicBezTo>
                <a:cubicBezTo>
                  <a:pt x="303" y="411"/>
                  <a:pt x="304" y="413"/>
                  <a:pt x="305" y="414"/>
                </a:cubicBezTo>
                <a:cubicBezTo>
                  <a:pt x="305" y="415"/>
                  <a:pt x="306" y="417"/>
                  <a:pt x="307" y="418"/>
                </a:cubicBezTo>
                <a:cubicBezTo>
                  <a:pt x="308" y="420"/>
                  <a:pt x="308" y="421"/>
                  <a:pt x="309" y="423"/>
                </a:cubicBezTo>
                <a:cubicBezTo>
                  <a:pt x="310" y="425"/>
                  <a:pt x="311" y="426"/>
                  <a:pt x="311" y="426"/>
                </a:cubicBezTo>
                <a:cubicBezTo>
                  <a:pt x="312" y="427"/>
                  <a:pt x="311" y="428"/>
                  <a:pt x="311" y="429"/>
                </a:cubicBezTo>
                <a:cubicBezTo>
                  <a:pt x="311" y="430"/>
                  <a:pt x="312" y="431"/>
                  <a:pt x="312" y="431"/>
                </a:cubicBezTo>
                <a:cubicBezTo>
                  <a:pt x="312" y="432"/>
                  <a:pt x="312" y="432"/>
                  <a:pt x="312" y="434"/>
                </a:cubicBezTo>
                <a:cubicBezTo>
                  <a:pt x="312" y="436"/>
                  <a:pt x="313" y="437"/>
                  <a:pt x="313" y="437"/>
                </a:cubicBezTo>
                <a:cubicBezTo>
                  <a:pt x="313" y="438"/>
                  <a:pt x="314" y="439"/>
                  <a:pt x="314" y="439"/>
                </a:cubicBezTo>
                <a:cubicBezTo>
                  <a:pt x="314" y="439"/>
                  <a:pt x="314" y="439"/>
                  <a:pt x="313" y="440"/>
                </a:cubicBezTo>
                <a:cubicBezTo>
                  <a:pt x="312" y="441"/>
                  <a:pt x="311" y="442"/>
                  <a:pt x="310" y="443"/>
                </a:cubicBezTo>
                <a:cubicBezTo>
                  <a:pt x="308" y="445"/>
                  <a:pt x="307" y="448"/>
                  <a:pt x="308" y="450"/>
                </a:cubicBezTo>
                <a:cubicBezTo>
                  <a:pt x="308" y="452"/>
                  <a:pt x="309" y="453"/>
                  <a:pt x="309" y="453"/>
                </a:cubicBezTo>
                <a:cubicBezTo>
                  <a:pt x="309" y="453"/>
                  <a:pt x="308" y="455"/>
                  <a:pt x="306" y="458"/>
                </a:cubicBezTo>
                <a:cubicBezTo>
                  <a:pt x="304" y="461"/>
                  <a:pt x="302" y="465"/>
                  <a:pt x="300" y="469"/>
                </a:cubicBezTo>
                <a:cubicBezTo>
                  <a:pt x="298" y="473"/>
                  <a:pt x="296" y="478"/>
                  <a:pt x="295" y="480"/>
                </a:cubicBezTo>
                <a:cubicBezTo>
                  <a:pt x="295" y="481"/>
                  <a:pt x="294" y="481"/>
                  <a:pt x="293" y="482"/>
                </a:cubicBezTo>
                <a:cubicBezTo>
                  <a:pt x="292" y="484"/>
                  <a:pt x="290" y="486"/>
                  <a:pt x="288" y="488"/>
                </a:cubicBezTo>
                <a:cubicBezTo>
                  <a:pt x="287" y="490"/>
                  <a:pt x="284" y="497"/>
                  <a:pt x="282" y="502"/>
                </a:cubicBezTo>
                <a:cubicBezTo>
                  <a:pt x="280" y="507"/>
                  <a:pt x="278" y="517"/>
                  <a:pt x="277" y="521"/>
                </a:cubicBezTo>
                <a:cubicBezTo>
                  <a:pt x="276" y="526"/>
                  <a:pt x="275" y="529"/>
                  <a:pt x="274" y="531"/>
                </a:cubicBezTo>
                <a:cubicBezTo>
                  <a:pt x="272" y="533"/>
                  <a:pt x="272" y="535"/>
                  <a:pt x="270" y="537"/>
                </a:cubicBezTo>
                <a:cubicBezTo>
                  <a:pt x="268" y="539"/>
                  <a:pt x="264" y="542"/>
                  <a:pt x="261" y="546"/>
                </a:cubicBezTo>
                <a:cubicBezTo>
                  <a:pt x="259" y="550"/>
                  <a:pt x="256" y="553"/>
                  <a:pt x="254" y="556"/>
                </a:cubicBezTo>
                <a:cubicBezTo>
                  <a:pt x="253" y="559"/>
                  <a:pt x="251" y="562"/>
                  <a:pt x="249" y="565"/>
                </a:cubicBezTo>
                <a:cubicBezTo>
                  <a:pt x="248" y="567"/>
                  <a:pt x="246" y="570"/>
                  <a:pt x="245" y="573"/>
                </a:cubicBezTo>
                <a:cubicBezTo>
                  <a:pt x="243" y="576"/>
                  <a:pt x="243" y="577"/>
                  <a:pt x="243" y="577"/>
                </a:cubicBezTo>
                <a:cubicBezTo>
                  <a:pt x="243" y="577"/>
                  <a:pt x="242" y="577"/>
                  <a:pt x="242" y="577"/>
                </a:cubicBezTo>
                <a:cubicBezTo>
                  <a:pt x="242" y="576"/>
                  <a:pt x="241" y="578"/>
                  <a:pt x="240" y="580"/>
                </a:cubicBezTo>
                <a:cubicBezTo>
                  <a:pt x="239" y="582"/>
                  <a:pt x="239" y="583"/>
                  <a:pt x="238" y="585"/>
                </a:cubicBezTo>
                <a:cubicBezTo>
                  <a:pt x="237" y="586"/>
                  <a:pt x="237" y="587"/>
                  <a:pt x="237" y="587"/>
                </a:cubicBezTo>
                <a:cubicBezTo>
                  <a:pt x="237" y="587"/>
                  <a:pt x="237" y="587"/>
                  <a:pt x="236" y="588"/>
                </a:cubicBezTo>
                <a:cubicBezTo>
                  <a:pt x="235" y="588"/>
                  <a:pt x="233" y="588"/>
                  <a:pt x="231" y="589"/>
                </a:cubicBezTo>
                <a:cubicBezTo>
                  <a:pt x="230" y="589"/>
                  <a:pt x="229" y="590"/>
                  <a:pt x="229" y="590"/>
                </a:cubicBezTo>
                <a:cubicBezTo>
                  <a:pt x="229" y="590"/>
                  <a:pt x="229" y="590"/>
                  <a:pt x="228" y="591"/>
                </a:cubicBezTo>
                <a:cubicBezTo>
                  <a:pt x="227" y="591"/>
                  <a:pt x="225" y="592"/>
                  <a:pt x="222" y="594"/>
                </a:cubicBezTo>
                <a:cubicBezTo>
                  <a:pt x="219" y="597"/>
                  <a:pt x="217" y="600"/>
                  <a:pt x="217" y="600"/>
                </a:cubicBezTo>
                <a:cubicBezTo>
                  <a:pt x="217" y="600"/>
                  <a:pt x="217" y="600"/>
                  <a:pt x="216" y="601"/>
                </a:cubicBezTo>
                <a:cubicBezTo>
                  <a:pt x="216" y="601"/>
                  <a:pt x="215" y="601"/>
                  <a:pt x="214" y="603"/>
                </a:cubicBezTo>
                <a:cubicBezTo>
                  <a:pt x="212" y="604"/>
                  <a:pt x="211" y="604"/>
                  <a:pt x="210" y="606"/>
                </a:cubicBezTo>
                <a:cubicBezTo>
                  <a:pt x="208" y="608"/>
                  <a:pt x="209" y="611"/>
                  <a:pt x="210" y="615"/>
                </a:cubicBezTo>
                <a:cubicBezTo>
                  <a:pt x="211" y="618"/>
                  <a:pt x="213" y="620"/>
                  <a:pt x="217" y="625"/>
                </a:cubicBezTo>
                <a:cubicBezTo>
                  <a:pt x="220" y="629"/>
                  <a:pt x="224" y="633"/>
                  <a:pt x="226" y="635"/>
                </a:cubicBezTo>
                <a:cubicBezTo>
                  <a:pt x="227" y="636"/>
                  <a:pt x="228" y="637"/>
                  <a:pt x="228" y="637"/>
                </a:cubicBezTo>
                <a:cubicBezTo>
                  <a:pt x="228" y="637"/>
                  <a:pt x="229" y="636"/>
                  <a:pt x="229" y="635"/>
                </a:cubicBezTo>
                <a:cubicBezTo>
                  <a:pt x="230" y="634"/>
                  <a:pt x="231" y="634"/>
                  <a:pt x="231" y="634"/>
                </a:cubicBezTo>
                <a:cubicBezTo>
                  <a:pt x="231" y="634"/>
                  <a:pt x="231" y="635"/>
                  <a:pt x="233" y="638"/>
                </a:cubicBezTo>
                <a:cubicBezTo>
                  <a:pt x="236" y="641"/>
                  <a:pt x="238" y="646"/>
                  <a:pt x="238" y="646"/>
                </a:cubicBezTo>
                <a:cubicBezTo>
                  <a:pt x="238" y="646"/>
                  <a:pt x="238" y="646"/>
                  <a:pt x="240" y="649"/>
                </a:cubicBezTo>
                <a:cubicBezTo>
                  <a:pt x="240" y="650"/>
                  <a:pt x="242" y="653"/>
                  <a:pt x="243" y="655"/>
                </a:cubicBezTo>
                <a:cubicBezTo>
                  <a:pt x="245" y="658"/>
                  <a:pt x="247" y="660"/>
                  <a:pt x="248" y="661"/>
                </a:cubicBezTo>
                <a:cubicBezTo>
                  <a:pt x="254" y="667"/>
                  <a:pt x="259" y="670"/>
                  <a:pt x="266" y="674"/>
                </a:cubicBezTo>
                <a:cubicBezTo>
                  <a:pt x="274" y="679"/>
                  <a:pt x="281" y="681"/>
                  <a:pt x="285" y="682"/>
                </a:cubicBezTo>
                <a:cubicBezTo>
                  <a:pt x="289" y="683"/>
                  <a:pt x="291" y="684"/>
                  <a:pt x="293" y="683"/>
                </a:cubicBezTo>
                <a:cubicBezTo>
                  <a:pt x="294" y="683"/>
                  <a:pt x="296" y="682"/>
                  <a:pt x="298" y="681"/>
                </a:cubicBezTo>
                <a:cubicBezTo>
                  <a:pt x="299" y="679"/>
                  <a:pt x="299" y="677"/>
                  <a:pt x="299" y="676"/>
                </a:cubicBezTo>
                <a:cubicBezTo>
                  <a:pt x="299" y="675"/>
                  <a:pt x="299" y="675"/>
                  <a:pt x="299" y="674"/>
                </a:cubicBezTo>
                <a:cubicBezTo>
                  <a:pt x="300" y="673"/>
                  <a:pt x="300" y="673"/>
                  <a:pt x="300" y="671"/>
                </a:cubicBezTo>
                <a:cubicBezTo>
                  <a:pt x="300" y="668"/>
                  <a:pt x="299" y="667"/>
                  <a:pt x="297" y="665"/>
                </a:cubicBezTo>
                <a:cubicBezTo>
                  <a:pt x="296" y="662"/>
                  <a:pt x="293" y="660"/>
                  <a:pt x="292" y="658"/>
                </a:cubicBezTo>
                <a:cubicBezTo>
                  <a:pt x="290" y="656"/>
                  <a:pt x="289" y="655"/>
                  <a:pt x="288" y="653"/>
                </a:cubicBezTo>
                <a:cubicBezTo>
                  <a:pt x="288" y="652"/>
                  <a:pt x="287" y="652"/>
                  <a:pt x="287" y="651"/>
                </a:cubicBezTo>
                <a:cubicBezTo>
                  <a:pt x="286" y="651"/>
                  <a:pt x="286" y="650"/>
                  <a:pt x="285" y="649"/>
                </a:cubicBezTo>
                <a:cubicBezTo>
                  <a:pt x="285" y="649"/>
                  <a:pt x="284" y="648"/>
                  <a:pt x="283" y="648"/>
                </a:cubicBezTo>
                <a:cubicBezTo>
                  <a:pt x="282" y="647"/>
                  <a:pt x="282" y="646"/>
                  <a:pt x="282" y="645"/>
                </a:cubicBezTo>
                <a:cubicBezTo>
                  <a:pt x="282" y="644"/>
                  <a:pt x="281" y="643"/>
                  <a:pt x="281" y="643"/>
                </a:cubicBezTo>
                <a:cubicBezTo>
                  <a:pt x="280" y="643"/>
                  <a:pt x="280" y="641"/>
                  <a:pt x="280" y="641"/>
                </a:cubicBezTo>
                <a:cubicBezTo>
                  <a:pt x="280" y="640"/>
                  <a:pt x="280" y="640"/>
                  <a:pt x="280" y="639"/>
                </a:cubicBezTo>
                <a:cubicBezTo>
                  <a:pt x="279" y="639"/>
                  <a:pt x="279" y="638"/>
                  <a:pt x="279" y="638"/>
                </a:cubicBezTo>
                <a:cubicBezTo>
                  <a:pt x="279" y="638"/>
                  <a:pt x="279" y="637"/>
                  <a:pt x="279" y="637"/>
                </a:cubicBezTo>
                <a:cubicBezTo>
                  <a:pt x="279" y="636"/>
                  <a:pt x="279" y="636"/>
                  <a:pt x="279" y="636"/>
                </a:cubicBezTo>
                <a:cubicBezTo>
                  <a:pt x="278" y="635"/>
                  <a:pt x="278" y="634"/>
                  <a:pt x="278" y="634"/>
                </a:cubicBezTo>
                <a:cubicBezTo>
                  <a:pt x="278" y="633"/>
                  <a:pt x="278" y="633"/>
                  <a:pt x="278" y="632"/>
                </a:cubicBezTo>
                <a:cubicBezTo>
                  <a:pt x="278" y="632"/>
                  <a:pt x="278" y="632"/>
                  <a:pt x="277" y="631"/>
                </a:cubicBezTo>
                <a:cubicBezTo>
                  <a:pt x="277" y="631"/>
                  <a:pt x="277" y="630"/>
                  <a:pt x="277" y="629"/>
                </a:cubicBezTo>
                <a:cubicBezTo>
                  <a:pt x="277" y="628"/>
                  <a:pt x="277" y="628"/>
                  <a:pt x="277" y="628"/>
                </a:cubicBezTo>
                <a:cubicBezTo>
                  <a:pt x="277" y="627"/>
                  <a:pt x="277" y="627"/>
                  <a:pt x="276" y="627"/>
                </a:cubicBezTo>
                <a:cubicBezTo>
                  <a:pt x="276" y="627"/>
                  <a:pt x="276" y="624"/>
                  <a:pt x="275" y="624"/>
                </a:cubicBezTo>
                <a:cubicBezTo>
                  <a:pt x="276" y="623"/>
                  <a:pt x="276" y="623"/>
                  <a:pt x="275" y="623"/>
                </a:cubicBezTo>
                <a:cubicBezTo>
                  <a:pt x="275" y="623"/>
                  <a:pt x="275" y="622"/>
                  <a:pt x="275" y="621"/>
                </a:cubicBezTo>
                <a:cubicBezTo>
                  <a:pt x="274" y="620"/>
                  <a:pt x="274" y="620"/>
                  <a:pt x="274" y="620"/>
                </a:cubicBezTo>
                <a:cubicBezTo>
                  <a:pt x="275" y="617"/>
                  <a:pt x="275" y="617"/>
                  <a:pt x="275" y="617"/>
                </a:cubicBezTo>
                <a:cubicBezTo>
                  <a:pt x="275" y="617"/>
                  <a:pt x="275" y="617"/>
                  <a:pt x="275" y="617"/>
                </a:cubicBezTo>
                <a:cubicBezTo>
                  <a:pt x="275" y="617"/>
                  <a:pt x="276" y="617"/>
                  <a:pt x="276" y="616"/>
                </a:cubicBezTo>
                <a:cubicBezTo>
                  <a:pt x="276" y="615"/>
                  <a:pt x="275" y="614"/>
                  <a:pt x="274" y="614"/>
                </a:cubicBezTo>
                <a:cubicBezTo>
                  <a:pt x="274" y="613"/>
                  <a:pt x="274" y="613"/>
                  <a:pt x="273" y="612"/>
                </a:cubicBezTo>
                <a:cubicBezTo>
                  <a:pt x="273" y="611"/>
                  <a:pt x="272" y="610"/>
                  <a:pt x="272" y="610"/>
                </a:cubicBezTo>
                <a:cubicBezTo>
                  <a:pt x="273" y="607"/>
                  <a:pt x="273" y="607"/>
                  <a:pt x="273" y="607"/>
                </a:cubicBezTo>
                <a:cubicBezTo>
                  <a:pt x="273" y="607"/>
                  <a:pt x="276" y="607"/>
                  <a:pt x="279" y="608"/>
                </a:cubicBezTo>
                <a:cubicBezTo>
                  <a:pt x="280" y="609"/>
                  <a:pt x="282" y="609"/>
                  <a:pt x="283" y="609"/>
                </a:cubicBezTo>
                <a:cubicBezTo>
                  <a:pt x="284" y="609"/>
                  <a:pt x="285" y="609"/>
                  <a:pt x="287" y="609"/>
                </a:cubicBezTo>
                <a:cubicBezTo>
                  <a:pt x="290" y="610"/>
                  <a:pt x="294" y="609"/>
                  <a:pt x="298" y="609"/>
                </a:cubicBezTo>
                <a:cubicBezTo>
                  <a:pt x="301" y="609"/>
                  <a:pt x="304" y="608"/>
                  <a:pt x="307" y="607"/>
                </a:cubicBezTo>
                <a:cubicBezTo>
                  <a:pt x="310" y="607"/>
                  <a:pt x="310" y="607"/>
                  <a:pt x="310" y="606"/>
                </a:cubicBezTo>
                <a:cubicBezTo>
                  <a:pt x="310" y="604"/>
                  <a:pt x="311" y="603"/>
                  <a:pt x="311" y="600"/>
                </a:cubicBezTo>
                <a:cubicBezTo>
                  <a:pt x="311" y="597"/>
                  <a:pt x="311" y="596"/>
                  <a:pt x="311" y="596"/>
                </a:cubicBezTo>
                <a:cubicBezTo>
                  <a:pt x="311" y="595"/>
                  <a:pt x="310" y="595"/>
                  <a:pt x="310" y="595"/>
                </a:cubicBezTo>
                <a:cubicBezTo>
                  <a:pt x="310" y="595"/>
                  <a:pt x="310" y="594"/>
                  <a:pt x="309" y="592"/>
                </a:cubicBezTo>
                <a:cubicBezTo>
                  <a:pt x="309" y="590"/>
                  <a:pt x="309" y="587"/>
                  <a:pt x="309" y="582"/>
                </a:cubicBezTo>
                <a:cubicBezTo>
                  <a:pt x="308" y="577"/>
                  <a:pt x="308" y="573"/>
                  <a:pt x="308" y="570"/>
                </a:cubicBezTo>
                <a:cubicBezTo>
                  <a:pt x="308" y="567"/>
                  <a:pt x="308" y="567"/>
                  <a:pt x="308" y="567"/>
                </a:cubicBezTo>
                <a:cubicBezTo>
                  <a:pt x="308" y="567"/>
                  <a:pt x="309" y="565"/>
                  <a:pt x="311" y="560"/>
                </a:cubicBezTo>
                <a:cubicBezTo>
                  <a:pt x="313" y="556"/>
                  <a:pt x="314" y="554"/>
                  <a:pt x="315" y="551"/>
                </a:cubicBezTo>
                <a:cubicBezTo>
                  <a:pt x="316" y="549"/>
                  <a:pt x="316" y="549"/>
                  <a:pt x="317" y="548"/>
                </a:cubicBezTo>
                <a:cubicBezTo>
                  <a:pt x="318" y="547"/>
                  <a:pt x="317" y="547"/>
                  <a:pt x="321" y="542"/>
                </a:cubicBezTo>
                <a:cubicBezTo>
                  <a:pt x="324" y="537"/>
                  <a:pt x="327" y="535"/>
                  <a:pt x="332" y="529"/>
                </a:cubicBezTo>
                <a:cubicBezTo>
                  <a:pt x="337" y="524"/>
                  <a:pt x="343" y="516"/>
                  <a:pt x="346" y="513"/>
                </a:cubicBezTo>
                <a:cubicBezTo>
                  <a:pt x="349" y="509"/>
                  <a:pt x="356" y="501"/>
                  <a:pt x="360" y="496"/>
                </a:cubicBezTo>
                <a:cubicBezTo>
                  <a:pt x="363" y="493"/>
                  <a:pt x="365" y="490"/>
                  <a:pt x="367" y="488"/>
                </a:cubicBezTo>
                <a:cubicBezTo>
                  <a:pt x="369" y="486"/>
                  <a:pt x="369" y="485"/>
                  <a:pt x="370" y="484"/>
                </a:cubicBezTo>
                <a:cubicBezTo>
                  <a:pt x="372" y="480"/>
                  <a:pt x="372" y="480"/>
                  <a:pt x="373" y="478"/>
                </a:cubicBezTo>
                <a:cubicBezTo>
                  <a:pt x="373" y="477"/>
                  <a:pt x="374" y="477"/>
                  <a:pt x="375" y="473"/>
                </a:cubicBezTo>
                <a:cubicBezTo>
                  <a:pt x="376" y="469"/>
                  <a:pt x="376" y="467"/>
                  <a:pt x="376" y="466"/>
                </a:cubicBezTo>
                <a:cubicBezTo>
                  <a:pt x="376" y="464"/>
                  <a:pt x="377" y="464"/>
                  <a:pt x="377" y="460"/>
                </a:cubicBezTo>
                <a:cubicBezTo>
                  <a:pt x="377" y="457"/>
                  <a:pt x="377" y="454"/>
                  <a:pt x="378" y="449"/>
                </a:cubicBezTo>
                <a:cubicBezTo>
                  <a:pt x="378" y="445"/>
                  <a:pt x="378" y="436"/>
                  <a:pt x="377" y="429"/>
                </a:cubicBezTo>
                <a:cubicBezTo>
                  <a:pt x="377" y="422"/>
                  <a:pt x="377" y="420"/>
                  <a:pt x="377" y="414"/>
                </a:cubicBezTo>
                <a:cubicBezTo>
                  <a:pt x="376" y="408"/>
                  <a:pt x="376" y="405"/>
                  <a:pt x="376" y="400"/>
                </a:cubicBezTo>
                <a:cubicBezTo>
                  <a:pt x="375" y="395"/>
                  <a:pt x="375" y="391"/>
                  <a:pt x="375" y="386"/>
                </a:cubicBezTo>
                <a:cubicBezTo>
                  <a:pt x="375" y="380"/>
                  <a:pt x="374" y="377"/>
                  <a:pt x="374" y="373"/>
                </a:cubicBezTo>
                <a:cubicBezTo>
                  <a:pt x="374" y="369"/>
                  <a:pt x="374" y="367"/>
                  <a:pt x="374" y="364"/>
                </a:cubicBezTo>
                <a:cubicBezTo>
                  <a:pt x="373" y="361"/>
                  <a:pt x="373" y="360"/>
                  <a:pt x="374" y="358"/>
                </a:cubicBezTo>
                <a:cubicBezTo>
                  <a:pt x="374" y="355"/>
                  <a:pt x="375" y="351"/>
                  <a:pt x="375" y="346"/>
                </a:cubicBezTo>
                <a:cubicBezTo>
                  <a:pt x="376" y="340"/>
                  <a:pt x="376" y="338"/>
                  <a:pt x="376" y="338"/>
                </a:cubicBezTo>
                <a:cubicBezTo>
                  <a:pt x="376" y="338"/>
                  <a:pt x="379" y="338"/>
                  <a:pt x="382" y="337"/>
                </a:cubicBezTo>
                <a:cubicBezTo>
                  <a:pt x="385" y="337"/>
                  <a:pt x="386" y="337"/>
                  <a:pt x="387" y="337"/>
                </a:cubicBezTo>
                <a:cubicBezTo>
                  <a:pt x="389" y="337"/>
                  <a:pt x="395" y="336"/>
                  <a:pt x="400" y="335"/>
                </a:cubicBezTo>
                <a:cubicBezTo>
                  <a:pt x="405" y="334"/>
                  <a:pt x="407" y="333"/>
                  <a:pt x="409" y="332"/>
                </a:cubicBezTo>
                <a:cubicBezTo>
                  <a:pt x="410" y="331"/>
                  <a:pt x="411" y="332"/>
                  <a:pt x="415" y="330"/>
                </a:cubicBezTo>
                <a:cubicBezTo>
                  <a:pt x="418" y="329"/>
                  <a:pt x="421" y="328"/>
                  <a:pt x="424" y="326"/>
                </a:cubicBezTo>
                <a:cubicBezTo>
                  <a:pt x="428" y="325"/>
                  <a:pt x="429" y="325"/>
                  <a:pt x="435" y="323"/>
                </a:cubicBezTo>
                <a:cubicBezTo>
                  <a:pt x="440" y="322"/>
                  <a:pt x="446" y="320"/>
                  <a:pt x="446" y="320"/>
                </a:cubicBezTo>
                <a:cubicBezTo>
                  <a:pt x="446" y="320"/>
                  <a:pt x="447" y="321"/>
                  <a:pt x="448" y="321"/>
                </a:cubicBezTo>
                <a:cubicBezTo>
                  <a:pt x="449" y="321"/>
                  <a:pt x="450" y="321"/>
                  <a:pt x="453" y="321"/>
                </a:cubicBezTo>
                <a:cubicBezTo>
                  <a:pt x="456" y="322"/>
                  <a:pt x="458" y="322"/>
                  <a:pt x="460" y="322"/>
                </a:cubicBezTo>
                <a:cubicBezTo>
                  <a:pt x="462" y="322"/>
                  <a:pt x="464" y="323"/>
                  <a:pt x="464" y="323"/>
                </a:cubicBezTo>
                <a:cubicBezTo>
                  <a:pt x="464" y="323"/>
                  <a:pt x="465" y="323"/>
                  <a:pt x="465" y="324"/>
                </a:cubicBezTo>
                <a:cubicBezTo>
                  <a:pt x="465" y="325"/>
                  <a:pt x="466" y="327"/>
                  <a:pt x="466" y="329"/>
                </a:cubicBezTo>
                <a:cubicBezTo>
                  <a:pt x="467" y="330"/>
                  <a:pt x="468" y="330"/>
                  <a:pt x="470" y="331"/>
                </a:cubicBezTo>
                <a:cubicBezTo>
                  <a:pt x="473" y="331"/>
                  <a:pt x="476" y="332"/>
                  <a:pt x="476" y="332"/>
                </a:cubicBezTo>
                <a:cubicBezTo>
                  <a:pt x="476" y="332"/>
                  <a:pt x="476" y="333"/>
                  <a:pt x="479" y="336"/>
                </a:cubicBezTo>
                <a:cubicBezTo>
                  <a:pt x="481" y="339"/>
                  <a:pt x="484" y="341"/>
                  <a:pt x="490" y="346"/>
                </a:cubicBezTo>
                <a:cubicBezTo>
                  <a:pt x="492" y="348"/>
                  <a:pt x="494" y="350"/>
                  <a:pt x="495" y="351"/>
                </a:cubicBezTo>
                <a:cubicBezTo>
                  <a:pt x="497" y="353"/>
                  <a:pt x="499" y="354"/>
                  <a:pt x="499" y="354"/>
                </a:cubicBezTo>
                <a:cubicBezTo>
                  <a:pt x="499" y="354"/>
                  <a:pt x="498" y="355"/>
                  <a:pt x="498" y="358"/>
                </a:cubicBezTo>
                <a:cubicBezTo>
                  <a:pt x="498" y="361"/>
                  <a:pt x="498" y="362"/>
                  <a:pt x="498" y="362"/>
                </a:cubicBezTo>
                <a:cubicBezTo>
                  <a:pt x="498" y="363"/>
                  <a:pt x="497" y="363"/>
                  <a:pt x="497" y="364"/>
                </a:cubicBezTo>
                <a:cubicBezTo>
                  <a:pt x="497" y="365"/>
                  <a:pt x="498" y="366"/>
                  <a:pt x="500" y="367"/>
                </a:cubicBezTo>
                <a:cubicBezTo>
                  <a:pt x="502" y="368"/>
                  <a:pt x="503" y="369"/>
                  <a:pt x="504" y="370"/>
                </a:cubicBezTo>
                <a:cubicBezTo>
                  <a:pt x="506" y="371"/>
                  <a:pt x="508" y="373"/>
                  <a:pt x="509" y="374"/>
                </a:cubicBezTo>
                <a:cubicBezTo>
                  <a:pt x="511" y="376"/>
                  <a:pt x="513" y="377"/>
                  <a:pt x="514" y="378"/>
                </a:cubicBezTo>
                <a:cubicBezTo>
                  <a:pt x="515" y="380"/>
                  <a:pt x="515" y="379"/>
                  <a:pt x="517" y="381"/>
                </a:cubicBezTo>
                <a:cubicBezTo>
                  <a:pt x="519" y="382"/>
                  <a:pt x="524" y="386"/>
                  <a:pt x="526" y="388"/>
                </a:cubicBezTo>
                <a:cubicBezTo>
                  <a:pt x="529" y="389"/>
                  <a:pt x="531" y="390"/>
                  <a:pt x="531" y="390"/>
                </a:cubicBezTo>
                <a:cubicBezTo>
                  <a:pt x="531" y="390"/>
                  <a:pt x="531" y="391"/>
                  <a:pt x="531" y="392"/>
                </a:cubicBezTo>
                <a:cubicBezTo>
                  <a:pt x="531" y="394"/>
                  <a:pt x="532" y="395"/>
                  <a:pt x="533" y="396"/>
                </a:cubicBezTo>
                <a:cubicBezTo>
                  <a:pt x="533" y="396"/>
                  <a:pt x="533" y="397"/>
                  <a:pt x="534" y="398"/>
                </a:cubicBezTo>
                <a:cubicBezTo>
                  <a:pt x="536" y="399"/>
                  <a:pt x="538" y="401"/>
                  <a:pt x="541" y="403"/>
                </a:cubicBezTo>
                <a:cubicBezTo>
                  <a:pt x="543" y="404"/>
                  <a:pt x="543" y="404"/>
                  <a:pt x="544" y="404"/>
                </a:cubicBezTo>
                <a:cubicBezTo>
                  <a:pt x="545" y="404"/>
                  <a:pt x="546" y="405"/>
                  <a:pt x="548" y="405"/>
                </a:cubicBezTo>
                <a:cubicBezTo>
                  <a:pt x="549" y="405"/>
                  <a:pt x="551" y="405"/>
                  <a:pt x="551" y="405"/>
                </a:cubicBezTo>
                <a:cubicBezTo>
                  <a:pt x="551" y="405"/>
                  <a:pt x="552" y="407"/>
                  <a:pt x="554" y="409"/>
                </a:cubicBezTo>
                <a:cubicBezTo>
                  <a:pt x="555" y="410"/>
                  <a:pt x="557" y="413"/>
                  <a:pt x="558" y="414"/>
                </a:cubicBezTo>
                <a:cubicBezTo>
                  <a:pt x="559" y="416"/>
                  <a:pt x="559" y="416"/>
                  <a:pt x="560" y="417"/>
                </a:cubicBezTo>
                <a:cubicBezTo>
                  <a:pt x="561" y="417"/>
                  <a:pt x="561" y="419"/>
                  <a:pt x="562" y="420"/>
                </a:cubicBezTo>
                <a:cubicBezTo>
                  <a:pt x="563" y="421"/>
                  <a:pt x="562" y="421"/>
                  <a:pt x="563" y="422"/>
                </a:cubicBezTo>
                <a:cubicBezTo>
                  <a:pt x="564" y="422"/>
                  <a:pt x="564" y="423"/>
                  <a:pt x="564" y="424"/>
                </a:cubicBezTo>
                <a:cubicBezTo>
                  <a:pt x="565" y="424"/>
                  <a:pt x="565" y="425"/>
                  <a:pt x="565" y="425"/>
                </a:cubicBezTo>
                <a:cubicBezTo>
                  <a:pt x="565" y="426"/>
                  <a:pt x="566" y="426"/>
                  <a:pt x="566" y="427"/>
                </a:cubicBezTo>
                <a:cubicBezTo>
                  <a:pt x="566" y="428"/>
                  <a:pt x="567" y="428"/>
                  <a:pt x="567" y="429"/>
                </a:cubicBezTo>
                <a:cubicBezTo>
                  <a:pt x="567" y="429"/>
                  <a:pt x="568" y="430"/>
                  <a:pt x="568" y="431"/>
                </a:cubicBezTo>
                <a:cubicBezTo>
                  <a:pt x="569" y="432"/>
                  <a:pt x="569" y="433"/>
                  <a:pt x="570" y="435"/>
                </a:cubicBezTo>
                <a:cubicBezTo>
                  <a:pt x="571" y="437"/>
                  <a:pt x="571" y="438"/>
                  <a:pt x="571" y="438"/>
                </a:cubicBezTo>
                <a:cubicBezTo>
                  <a:pt x="571" y="438"/>
                  <a:pt x="571" y="438"/>
                  <a:pt x="570" y="438"/>
                </a:cubicBezTo>
                <a:cubicBezTo>
                  <a:pt x="570" y="439"/>
                  <a:pt x="571" y="440"/>
                  <a:pt x="571" y="440"/>
                </a:cubicBezTo>
                <a:cubicBezTo>
                  <a:pt x="571" y="440"/>
                  <a:pt x="571" y="440"/>
                  <a:pt x="571" y="441"/>
                </a:cubicBezTo>
                <a:cubicBezTo>
                  <a:pt x="571" y="442"/>
                  <a:pt x="571" y="443"/>
                  <a:pt x="572" y="446"/>
                </a:cubicBezTo>
                <a:cubicBezTo>
                  <a:pt x="573" y="448"/>
                  <a:pt x="576" y="452"/>
                  <a:pt x="578" y="455"/>
                </a:cubicBezTo>
                <a:cubicBezTo>
                  <a:pt x="581" y="458"/>
                  <a:pt x="583" y="459"/>
                  <a:pt x="583" y="459"/>
                </a:cubicBezTo>
                <a:cubicBezTo>
                  <a:pt x="583" y="459"/>
                  <a:pt x="582" y="459"/>
                  <a:pt x="582" y="460"/>
                </a:cubicBezTo>
                <a:cubicBezTo>
                  <a:pt x="582" y="461"/>
                  <a:pt x="582" y="461"/>
                  <a:pt x="583" y="462"/>
                </a:cubicBezTo>
                <a:cubicBezTo>
                  <a:pt x="584" y="464"/>
                  <a:pt x="585" y="465"/>
                  <a:pt x="586" y="466"/>
                </a:cubicBezTo>
                <a:cubicBezTo>
                  <a:pt x="587" y="468"/>
                  <a:pt x="588" y="468"/>
                  <a:pt x="590" y="468"/>
                </a:cubicBezTo>
                <a:cubicBezTo>
                  <a:pt x="591" y="468"/>
                  <a:pt x="592" y="467"/>
                  <a:pt x="593" y="466"/>
                </a:cubicBezTo>
                <a:cubicBezTo>
                  <a:pt x="595" y="466"/>
                  <a:pt x="596" y="465"/>
                  <a:pt x="598" y="463"/>
                </a:cubicBezTo>
                <a:cubicBezTo>
                  <a:pt x="602" y="461"/>
                  <a:pt x="609" y="456"/>
                  <a:pt x="611" y="455"/>
                </a:cubicBezTo>
                <a:cubicBezTo>
                  <a:pt x="613" y="453"/>
                  <a:pt x="613" y="453"/>
                  <a:pt x="613" y="452"/>
                </a:cubicBezTo>
                <a:cubicBezTo>
                  <a:pt x="613" y="451"/>
                  <a:pt x="614" y="449"/>
                  <a:pt x="614" y="449"/>
                </a:cubicBezTo>
                <a:cubicBezTo>
                  <a:pt x="614" y="448"/>
                  <a:pt x="617" y="447"/>
                  <a:pt x="620" y="446"/>
                </a:cubicBezTo>
                <a:cubicBezTo>
                  <a:pt x="622" y="445"/>
                  <a:pt x="623" y="444"/>
                  <a:pt x="624" y="444"/>
                </a:cubicBezTo>
                <a:cubicBezTo>
                  <a:pt x="625" y="444"/>
                  <a:pt x="625" y="444"/>
                  <a:pt x="630" y="441"/>
                </a:cubicBezTo>
                <a:cubicBezTo>
                  <a:pt x="635" y="439"/>
                  <a:pt x="639" y="435"/>
                  <a:pt x="645" y="430"/>
                </a:cubicBezTo>
                <a:cubicBezTo>
                  <a:pt x="652" y="424"/>
                  <a:pt x="656" y="419"/>
                  <a:pt x="662" y="411"/>
                </a:cubicBezTo>
                <a:cubicBezTo>
                  <a:pt x="668" y="404"/>
                  <a:pt x="671" y="398"/>
                  <a:pt x="672" y="396"/>
                </a:cubicBezTo>
                <a:cubicBezTo>
                  <a:pt x="672" y="395"/>
                  <a:pt x="671" y="394"/>
                  <a:pt x="670" y="394"/>
                </a:cubicBezTo>
                <a:cubicBezTo>
                  <a:pt x="670" y="393"/>
                  <a:pt x="668" y="394"/>
                  <a:pt x="668" y="394"/>
                </a:cubicBezTo>
                <a:cubicBezTo>
                  <a:pt x="668" y="394"/>
                  <a:pt x="668" y="394"/>
                  <a:pt x="668" y="393"/>
                </a:cubicBezTo>
                <a:cubicBezTo>
                  <a:pt x="667" y="392"/>
                  <a:pt x="666" y="391"/>
                  <a:pt x="663" y="392"/>
                </a:cubicBezTo>
                <a:cubicBezTo>
                  <a:pt x="661" y="392"/>
                  <a:pt x="659" y="393"/>
                  <a:pt x="656" y="395"/>
                </a:cubicBezTo>
                <a:cubicBezTo>
                  <a:pt x="653" y="397"/>
                  <a:pt x="652" y="398"/>
                  <a:pt x="650" y="399"/>
                </a:cubicBezTo>
                <a:cubicBezTo>
                  <a:pt x="649" y="399"/>
                  <a:pt x="647" y="400"/>
                  <a:pt x="646" y="401"/>
                </a:cubicBezTo>
                <a:cubicBezTo>
                  <a:pt x="645" y="401"/>
                  <a:pt x="645" y="401"/>
                  <a:pt x="643" y="403"/>
                </a:cubicBezTo>
                <a:cubicBezTo>
                  <a:pt x="642" y="404"/>
                  <a:pt x="641" y="404"/>
                  <a:pt x="640" y="404"/>
                </a:cubicBezTo>
                <a:cubicBezTo>
                  <a:pt x="639" y="404"/>
                  <a:pt x="636" y="405"/>
                  <a:pt x="634" y="405"/>
                </a:cubicBezTo>
                <a:cubicBezTo>
                  <a:pt x="632" y="406"/>
                  <a:pt x="631" y="406"/>
                  <a:pt x="630" y="406"/>
                </a:cubicBezTo>
                <a:cubicBezTo>
                  <a:pt x="629" y="406"/>
                  <a:pt x="629" y="406"/>
                  <a:pt x="627" y="406"/>
                </a:cubicBezTo>
                <a:cubicBezTo>
                  <a:pt x="626" y="406"/>
                  <a:pt x="625" y="406"/>
                  <a:pt x="624" y="406"/>
                </a:cubicBezTo>
                <a:cubicBezTo>
                  <a:pt x="623" y="406"/>
                  <a:pt x="622" y="406"/>
                  <a:pt x="622" y="405"/>
                </a:cubicBezTo>
                <a:cubicBezTo>
                  <a:pt x="621" y="405"/>
                  <a:pt x="620" y="405"/>
                  <a:pt x="620" y="406"/>
                </a:cubicBezTo>
                <a:cubicBezTo>
                  <a:pt x="619" y="406"/>
                  <a:pt x="618" y="406"/>
                  <a:pt x="618" y="405"/>
                </a:cubicBezTo>
                <a:cubicBezTo>
                  <a:pt x="617" y="405"/>
                  <a:pt x="617" y="405"/>
                  <a:pt x="616" y="405"/>
                </a:cubicBezTo>
                <a:cubicBezTo>
                  <a:pt x="615" y="406"/>
                  <a:pt x="614" y="405"/>
                  <a:pt x="612" y="404"/>
                </a:cubicBezTo>
                <a:cubicBezTo>
                  <a:pt x="609" y="404"/>
                  <a:pt x="608" y="404"/>
                  <a:pt x="606" y="404"/>
                </a:cubicBezTo>
                <a:cubicBezTo>
                  <a:pt x="606" y="404"/>
                  <a:pt x="605" y="404"/>
                  <a:pt x="604" y="405"/>
                </a:cubicBezTo>
                <a:cubicBezTo>
                  <a:pt x="604" y="405"/>
                  <a:pt x="604" y="405"/>
                  <a:pt x="603" y="405"/>
                </a:cubicBezTo>
                <a:cubicBezTo>
                  <a:pt x="603" y="404"/>
                  <a:pt x="602" y="404"/>
                  <a:pt x="601" y="405"/>
                </a:cubicBezTo>
                <a:cubicBezTo>
                  <a:pt x="600" y="405"/>
                  <a:pt x="601" y="405"/>
                  <a:pt x="601" y="405"/>
                </a:cubicBezTo>
                <a:cubicBezTo>
                  <a:pt x="601" y="405"/>
                  <a:pt x="601" y="405"/>
                  <a:pt x="600" y="406"/>
                </a:cubicBezTo>
                <a:cubicBezTo>
                  <a:pt x="599" y="406"/>
                  <a:pt x="599" y="406"/>
                  <a:pt x="599" y="406"/>
                </a:cubicBezTo>
                <a:cubicBezTo>
                  <a:pt x="598" y="405"/>
                  <a:pt x="598" y="405"/>
                  <a:pt x="598" y="405"/>
                </a:cubicBezTo>
                <a:cubicBezTo>
                  <a:pt x="597" y="405"/>
                  <a:pt x="597" y="405"/>
                  <a:pt x="597" y="405"/>
                </a:cubicBezTo>
                <a:cubicBezTo>
                  <a:pt x="596" y="405"/>
                  <a:pt x="596" y="404"/>
                  <a:pt x="594" y="404"/>
                </a:cubicBezTo>
                <a:cubicBezTo>
                  <a:pt x="593" y="403"/>
                  <a:pt x="592" y="403"/>
                  <a:pt x="592" y="403"/>
                </a:cubicBezTo>
                <a:cubicBezTo>
                  <a:pt x="592" y="402"/>
                  <a:pt x="592" y="402"/>
                  <a:pt x="591" y="402"/>
                </a:cubicBezTo>
                <a:cubicBezTo>
                  <a:pt x="590" y="402"/>
                  <a:pt x="589" y="401"/>
                  <a:pt x="588" y="401"/>
                </a:cubicBezTo>
                <a:cubicBezTo>
                  <a:pt x="587" y="400"/>
                  <a:pt x="587" y="400"/>
                  <a:pt x="586" y="399"/>
                </a:cubicBezTo>
                <a:cubicBezTo>
                  <a:pt x="585" y="399"/>
                  <a:pt x="586" y="399"/>
                  <a:pt x="584" y="398"/>
                </a:cubicBezTo>
                <a:cubicBezTo>
                  <a:pt x="583" y="398"/>
                  <a:pt x="583" y="397"/>
                  <a:pt x="583" y="397"/>
                </a:cubicBezTo>
                <a:cubicBezTo>
                  <a:pt x="582" y="397"/>
                  <a:pt x="582" y="397"/>
                  <a:pt x="582" y="396"/>
                </a:cubicBezTo>
                <a:cubicBezTo>
                  <a:pt x="582" y="395"/>
                  <a:pt x="581" y="396"/>
                  <a:pt x="580" y="395"/>
                </a:cubicBezTo>
                <a:cubicBezTo>
                  <a:pt x="579" y="395"/>
                  <a:pt x="579" y="394"/>
                  <a:pt x="578" y="394"/>
                </a:cubicBezTo>
                <a:cubicBezTo>
                  <a:pt x="577" y="393"/>
                  <a:pt x="577" y="392"/>
                  <a:pt x="576" y="392"/>
                </a:cubicBezTo>
                <a:cubicBezTo>
                  <a:pt x="576" y="392"/>
                  <a:pt x="575" y="391"/>
                  <a:pt x="575" y="391"/>
                </a:cubicBezTo>
                <a:cubicBezTo>
                  <a:pt x="575" y="391"/>
                  <a:pt x="575" y="390"/>
                  <a:pt x="574" y="390"/>
                </a:cubicBezTo>
                <a:cubicBezTo>
                  <a:pt x="573" y="390"/>
                  <a:pt x="572" y="388"/>
                  <a:pt x="571" y="387"/>
                </a:cubicBezTo>
                <a:cubicBezTo>
                  <a:pt x="569" y="386"/>
                  <a:pt x="569" y="385"/>
                  <a:pt x="569" y="385"/>
                </a:cubicBezTo>
                <a:cubicBezTo>
                  <a:pt x="569" y="385"/>
                  <a:pt x="569" y="384"/>
                  <a:pt x="568" y="383"/>
                </a:cubicBezTo>
                <a:cubicBezTo>
                  <a:pt x="567" y="383"/>
                  <a:pt x="566" y="381"/>
                  <a:pt x="565" y="379"/>
                </a:cubicBezTo>
                <a:cubicBezTo>
                  <a:pt x="564" y="378"/>
                  <a:pt x="563" y="378"/>
                  <a:pt x="562" y="377"/>
                </a:cubicBezTo>
                <a:cubicBezTo>
                  <a:pt x="561" y="375"/>
                  <a:pt x="560" y="373"/>
                  <a:pt x="560" y="373"/>
                </a:cubicBezTo>
                <a:cubicBezTo>
                  <a:pt x="559" y="373"/>
                  <a:pt x="559" y="373"/>
                  <a:pt x="559" y="372"/>
                </a:cubicBezTo>
                <a:cubicBezTo>
                  <a:pt x="558" y="371"/>
                  <a:pt x="555" y="369"/>
                  <a:pt x="555" y="368"/>
                </a:cubicBezTo>
                <a:cubicBezTo>
                  <a:pt x="554" y="366"/>
                  <a:pt x="553" y="365"/>
                  <a:pt x="552" y="364"/>
                </a:cubicBezTo>
                <a:cubicBezTo>
                  <a:pt x="552" y="363"/>
                  <a:pt x="551" y="362"/>
                  <a:pt x="550" y="360"/>
                </a:cubicBezTo>
                <a:cubicBezTo>
                  <a:pt x="548" y="357"/>
                  <a:pt x="548" y="356"/>
                  <a:pt x="547" y="356"/>
                </a:cubicBezTo>
                <a:cubicBezTo>
                  <a:pt x="546" y="355"/>
                  <a:pt x="544" y="351"/>
                  <a:pt x="542" y="348"/>
                </a:cubicBezTo>
                <a:cubicBezTo>
                  <a:pt x="541" y="345"/>
                  <a:pt x="538" y="342"/>
                  <a:pt x="537" y="339"/>
                </a:cubicBezTo>
                <a:cubicBezTo>
                  <a:pt x="536" y="338"/>
                  <a:pt x="535" y="336"/>
                  <a:pt x="534" y="334"/>
                </a:cubicBezTo>
                <a:cubicBezTo>
                  <a:pt x="533" y="332"/>
                  <a:pt x="532" y="330"/>
                  <a:pt x="531" y="330"/>
                </a:cubicBezTo>
                <a:cubicBezTo>
                  <a:pt x="531" y="329"/>
                  <a:pt x="531" y="328"/>
                  <a:pt x="527" y="321"/>
                </a:cubicBezTo>
                <a:cubicBezTo>
                  <a:pt x="526" y="320"/>
                  <a:pt x="526" y="318"/>
                  <a:pt x="525" y="317"/>
                </a:cubicBezTo>
                <a:cubicBezTo>
                  <a:pt x="524" y="316"/>
                  <a:pt x="524" y="315"/>
                  <a:pt x="523" y="314"/>
                </a:cubicBezTo>
                <a:cubicBezTo>
                  <a:pt x="522" y="311"/>
                  <a:pt x="520" y="309"/>
                  <a:pt x="519" y="307"/>
                </a:cubicBezTo>
                <a:cubicBezTo>
                  <a:pt x="518" y="304"/>
                  <a:pt x="516" y="301"/>
                  <a:pt x="515" y="299"/>
                </a:cubicBezTo>
                <a:cubicBezTo>
                  <a:pt x="513" y="296"/>
                  <a:pt x="513" y="295"/>
                  <a:pt x="513" y="295"/>
                </a:cubicBezTo>
                <a:cubicBezTo>
                  <a:pt x="513" y="295"/>
                  <a:pt x="513" y="294"/>
                  <a:pt x="512" y="291"/>
                </a:cubicBezTo>
                <a:cubicBezTo>
                  <a:pt x="512" y="288"/>
                  <a:pt x="510" y="286"/>
                  <a:pt x="508" y="283"/>
                </a:cubicBezTo>
                <a:cubicBezTo>
                  <a:pt x="507" y="280"/>
                  <a:pt x="504" y="279"/>
                  <a:pt x="504" y="279"/>
                </a:cubicBezTo>
                <a:cubicBezTo>
                  <a:pt x="504" y="279"/>
                  <a:pt x="503" y="277"/>
                  <a:pt x="501" y="275"/>
                </a:cubicBezTo>
                <a:cubicBezTo>
                  <a:pt x="500" y="273"/>
                  <a:pt x="499" y="273"/>
                  <a:pt x="498" y="273"/>
                </a:cubicBezTo>
                <a:cubicBezTo>
                  <a:pt x="497" y="272"/>
                  <a:pt x="497" y="272"/>
                  <a:pt x="496" y="272"/>
                </a:cubicBezTo>
                <a:cubicBezTo>
                  <a:pt x="495" y="272"/>
                  <a:pt x="494" y="272"/>
                  <a:pt x="493" y="271"/>
                </a:cubicBezTo>
                <a:cubicBezTo>
                  <a:pt x="491" y="270"/>
                  <a:pt x="487" y="270"/>
                  <a:pt x="486" y="270"/>
                </a:cubicBezTo>
                <a:cubicBezTo>
                  <a:pt x="484" y="270"/>
                  <a:pt x="483" y="269"/>
                  <a:pt x="482" y="268"/>
                </a:cubicBezTo>
                <a:cubicBezTo>
                  <a:pt x="480" y="268"/>
                  <a:pt x="478" y="268"/>
                  <a:pt x="477" y="267"/>
                </a:cubicBezTo>
                <a:cubicBezTo>
                  <a:pt x="475" y="267"/>
                  <a:pt x="474" y="267"/>
                  <a:pt x="471" y="267"/>
                </a:cubicBezTo>
                <a:cubicBezTo>
                  <a:pt x="468" y="267"/>
                  <a:pt x="465" y="266"/>
                  <a:pt x="462" y="266"/>
                </a:cubicBezTo>
                <a:cubicBezTo>
                  <a:pt x="460" y="266"/>
                  <a:pt x="458" y="266"/>
                  <a:pt x="456" y="266"/>
                </a:cubicBezTo>
                <a:cubicBezTo>
                  <a:pt x="453" y="265"/>
                  <a:pt x="452" y="266"/>
                  <a:pt x="449" y="266"/>
                </a:cubicBezTo>
                <a:cubicBezTo>
                  <a:pt x="447" y="266"/>
                  <a:pt x="446" y="266"/>
                  <a:pt x="444" y="266"/>
                </a:cubicBezTo>
                <a:cubicBezTo>
                  <a:pt x="441" y="266"/>
                  <a:pt x="438" y="266"/>
                  <a:pt x="435" y="266"/>
                </a:cubicBezTo>
                <a:cubicBezTo>
                  <a:pt x="431" y="266"/>
                  <a:pt x="424" y="266"/>
                  <a:pt x="424" y="266"/>
                </a:cubicBezTo>
                <a:cubicBezTo>
                  <a:pt x="424" y="266"/>
                  <a:pt x="424" y="266"/>
                  <a:pt x="423" y="266"/>
                </a:cubicBezTo>
                <a:cubicBezTo>
                  <a:pt x="422" y="265"/>
                  <a:pt x="422" y="265"/>
                  <a:pt x="420" y="265"/>
                </a:cubicBezTo>
                <a:cubicBezTo>
                  <a:pt x="418" y="265"/>
                  <a:pt x="415" y="265"/>
                  <a:pt x="410" y="264"/>
                </a:cubicBezTo>
                <a:cubicBezTo>
                  <a:pt x="405" y="264"/>
                  <a:pt x="400" y="263"/>
                  <a:pt x="395" y="262"/>
                </a:cubicBezTo>
                <a:cubicBezTo>
                  <a:pt x="393" y="262"/>
                  <a:pt x="391" y="261"/>
                  <a:pt x="389" y="261"/>
                </a:cubicBezTo>
                <a:cubicBezTo>
                  <a:pt x="388" y="261"/>
                  <a:pt x="386" y="261"/>
                  <a:pt x="385" y="260"/>
                </a:cubicBezTo>
                <a:cubicBezTo>
                  <a:pt x="383" y="260"/>
                  <a:pt x="381" y="260"/>
                  <a:pt x="381" y="260"/>
                </a:cubicBezTo>
                <a:cubicBezTo>
                  <a:pt x="381" y="260"/>
                  <a:pt x="381" y="259"/>
                  <a:pt x="382" y="257"/>
                </a:cubicBezTo>
                <a:cubicBezTo>
                  <a:pt x="382" y="255"/>
                  <a:pt x="382" y="253"/>
                  <a:pt x="383" y="251"/>
                </a:cubicBezTo>
                <a:cubicBezTo>
                  <a:pt x="383" y="248"/>
                  <a:pt x="383" y="247"/>
                  <a:pt x="381" y="244"/>
                </a:cubicBezTo>
                <a:cubicBezTo>
                  <a:pt x="379" y="240"/>
                  <a:pt x="377" y="237"/>
                  <a:pt x="377" y="237"/>
                </a:cubicBezTo>
                <a:cubicBezTo>
                  <a:pt x="377" y="237"/>
                  <a:pt x="378" y="237"/>
                  <a:pt x="379" y="236"/>
                </a:cubicBezTo>
                <a:cubicBezTo>
                  <a:pt x="380" y="235"/>
                  <a:pt x="382" y="233"/>
                  <a:pt x="386" y="231"/>
                </a:cubicBezTo>
                <a:cubicBezTo>
                  <a:pt x="390" y="228"/>
                  <a:pt x="394" y="226"/>
                  <a:pt x="397" y="225"/>
                </a:cubicBezTo>
                <a:cubicBezTo>
                  <a:pt x="400" y="223"/>
                  <a:pt x="403" y="222"/>
                  <a:pt x="406" y="221"/>
                </a:cubicBezTo>
                <a:cubicBezTo>
                  <a:pt x="409" y="220"/>
                  <a:pt x="410" y="220"/>
                  <a:pt x="415" y="218"/>
                </a:cubicBezTo>
                <a:cubicBezTo>
                  <a:pt x="419" y="215"/>
                  <a:pt x="422" y="214"/>
                  <a:pt x="426" y="213"/>
                </a:cubicBezTo>
                <a:cubicBezTo>
                  <a:pt x="429" y="211"/>
                  <a:pt x="433" y="210"/>
                  <a:pt x="435" y="209"/>
                </a:cubicBezTo>
                <a:cubicBezTo>
                  <a:pt x="438" y="208"/>
                  <a:pt x="441" y="207"/>
                  <a:pt x="442" y="206"/>
                </a:cubicBezTo>
                <a:cubicBezTo>
                  <a:pt x="443" y="206"/>
                  <a:pt x="444" y="206"/>
                  <a:pt x="443" y="206"/>
                </a:cubicBezTo>
                <a:cubicBezTo>
                  <a:pt x="443" y="205"/>
                  <a:pt x="443" y="205"/>
                  <a:pt x="443" y="203"/>
                </a:cubicBezTo>
                <a:cubicBezTo>
                  <a:pt x="442" y="201"/>
                  <a:pt x="442" y="199"/>
                  <a:pt x="441" y="197"/>
                </a:cubicBezTo>
                <a:cubicBezTo>
                  <a:pt x="441" y="194"/>
                  <a:pt x="440" y="192"/>
                  <a:pt x="440" y="192"/>
                </a:cubicBezTo>
                <a:cubicBezTo>
                  <a:pt x="440" y="192"/>
                  <a:pt x="441" y="191"/>
                  <a:pt x="441" y="191"/>
                </a:cubicBezTo>
                <a:cubicBezTo>
                  <a:pt x="441" y="191"/>
                  <a:pt x="442" y="190"/>
                  <a:pt x="442" y="190"/>
                </a:cubicBezTo>
                <a:cubicBezTo>
                  <a:pt x="443" y="189"/>
                  <a:pt x="443" y="188"/>
                  <a:pt x="443" y="187"/>
                </a:cubicBezTo>
                <a:cubicBezTo>
                  <a:pt x="443" y="187"/>
                  <a:pt x="443" y="187"/>
                  <a:pt x="443" y="185"/>
                </a:cubicBezTo>
                <a:cubicBezTo>
                  <a:pt x="443" y="183"/>
                  <a:pt x="443" y="180"/>
                  <a:pt x="443" y="180"/>
                </a:cubicBezTo>
                <a:cubicBezTo>
                  <a:pt x="443" y="180"/>
                  <a:pt x="447" y="178"/>
                  <a:pt x="450" y="176"/>
                </a:cubicBezTo>
                <a:cubicBezTo>
                  <a:pt x="454" y="173"/>
                  <a:pt x="455" y="172"/>
                  <a:pt x="458" y="170"/>
                </a:cubicBezTo>
                <a:cubicBezTo>
                  <a:pt x="461" y="167"/>
                  <a:pt x="462" y="165"/>
                  <a:pt x="464" y="163"/>
                </a:cubicBezTo>
                <a:cubicBezTo>
                  <a:pt x="465" y="161"/>
                  <a:pt x="467" y="159"/>
                  <a:pt x="468" y="157"/>
                </a:cubicBezTo>
                <a:cubicBezTo>
                  <a:pt x="469" y="155"/>
                  <a:pt x="470" y="154"/>
                  <a:pt x="471" y="153"/>
                </a:cubicBezTo>
                <a:cubicBezTo>
                  <a:pt x="472" y="152"/>
                  <a:pt x="473" y="151"/>
                  <a:pt x="474" y="149"/>
                </a:cubicBezTo>
                <a:cubicBezTo>
                  <a:pt x="475" y="148"/>
                  <a:pt x="476" y="148"/>
                  <a:pt x="477" y="146"/>
                </a:cubicBezTo>
                <a:cubicBezTo>
                  <a:pt x="478" y="145"/>
                  <a:pt x="479" y="145"/>
                  <a:pt x="479" y="144"/>
                </a:cubicBezTo>
                <a:cubicBezTo>
                  <a:pt x="480" y="143"/>
                  <a:pt x="480" y="143"/>
                  <a:pt x="481" y="142"/>
                </a:cubicBezTo>
                <a:cubicBezTo>
                  <a:pt x="482" y="141"/>
                  <a:pt x="483" y="140"/>
                  <a:pt x="483" y="138"/>
                </a:cubicBezTo>
                <a:cubicBezTo>
                  <a:pt x="484" y="136"/>
                  <a:pt x="483" y="135"/>
                  <a:pt x="482" y="135"/>
                </a:cubicBezTo>
                <a:cubicBezTo>
                  <a:pt x="480" y="134"/>
                  <a:pt x="479" y="135"/>
                  <a:pt x="478" y="136"/>
                </a:cubicBezTo>
                <a:cubicBezTo>
                  <a:pt x="477" y="137"/>
                  <a:pt x="476" y="140"/>
                  <a:pt x="475" y="141"/>
                </a:cubicBezTo>
                <a:cubicBezTo>
                  <a:pt x="474" y="142"/>
                  <a:pt x="473" y="142"/>
                  <a:pt x="472" y="143"/>
                </a:cubicBezTo>
                <a:cubicBezTo>
                  <a:pt x="470" y="144"/>
                  <a:pt x="469" y="145"/>
                  <a:pt x="468" y="146"/>
                </a:cubicBezTo>
                <a:cubicBezTo>
                  <a:pt x="468" y="147"/>
                  <a:pt x="467" y="148"/>
                  <a:pt x="467" y="148"/>
                </a:cubicBezTo>
                <a:cubicBezTo>
                  <a:pt x="466" y="148"/>
                  <a:pt x="466" y="147"/>
                  <a:pt x="466" y="146"/>
                </a:cubicBezTo>
                <a:cubicBezTo>
                  <a:pt x="466" y="145"/>
                  <a:pt x="466" y="145"/>
                  <a:pt x="467" y="143"/>
                </a:cubicBezTo>
                <a:cubicBezTo>
                  <a:pt x="468" y="142"/>
                  <a:pt x="469" y="141"/>
                  <a:pt x="471" y="140"/>
                </a:cubicBezTo>
                <a:cubicBezTo>
                  <a:pt x="472" y="138"/>
                  <a:pt x="472" y="137"/>
                  <a:pt x="473" y="136"/>
                </a:cubicBezTo>
                <a:cubicBezTo>
                  <a:pt x="474" y="133"/>
                  <a:pt x="476" y="131"/>
                  <a:pt x="477" y="130"/>
                </a:cubicBezTo>
                <a:cubicBezTo>
                  <a:pt x="478" y="128"/>
                  <a:pt x="479" y="127"/>
                  <a:pt x="479" y="126"/>
                </a:cubicBezTo>
                <a:cubicBezTo>
                  <a:pt x="480" y="124"/>
                  <a:pt x="481" y="124"/>
                  <a:pt x="481" y="122"/>
                </a:cubicBezTo>
                <a:cubicBezTo>
                  <a:pt x="481" y="121"/>
                  <a:pt x="480" y="120"/>
                  <a:pt x="479" y="119"/>
                </a:cubicBezTo>
                <a:cubicBezTo>
                  <a:pt x="477" y="119"/>
                  <a:pt x="476" y="120"/>
                  <a:pt x="475" y="122"/>
                </a:cubicBezTo>
                <a:cubicBezTo>
                  <a:pt x="474" y="123"/>
                  <a:pt x="473" y="125"/>
                  <a:pt x="472" y="127"/>
                </a:cubicBezTo>
                <a:cubicBezTo>
                  <a:pt x="470" y="129"/>
                  <a:pt x="470" y="130"/>
                  <a:pt x="468" y="132"/>
                </a:cubicBezTo>
                <a:cubicBezTo>
                  <a:pt x="467" y="133"/>
                  <a:pt x="466" y="134"/>
                  <a:pt x="466" y="135"/>
                </a:cubicBezTo>
                <a:cubicBezTo>
                  <a:pt x="465" y="136"/>
                  <a:pt x="464" y="137"/>
                  <a:pt x="464" y="138"/>
                </a:cubicBezTo>
                <a:cubicBezTo>
                  <a:pt x="463" y="139"/>
                  <a:pt x="463" y="139"/>
                  <a:pt x="462" y="140"/>
                </a:cubicBezTo>
                <a:cubicBezTo>
                  <a:pt x="462" y="140"/>
                  <a:pt x="461" y="138"/>
                  <a:pt x="461" y="138"/>
                </a:cubicBezTo>
                <a:cubicBezTo>
                  <a:pt x="461" y="138"/>
                  <a:pt x="461" y="138"/>
                  <a:pt x="462" y="137"/>
                </a:cubicBezTo>
                <a:cubicBezTo>
                  <a:pt x="462" y="136"/>
                  <a:pt x="464" y="134"/>
                  <a:pt x="465" y="133"/>
                </a:cubicBezTo>
                <a:cubicBezTo>
                  <a:pt x="466" y="131"/>
                  <a:pt x="466" y="130"/>
                  <a:pt x="466" y="129"/>
                </a:cubicBezTo>
                <a:cubicBezTo>
                  <a:pt x="467" y="128"/>
                  <a:pt x="468" y="126"/>
                  <a:pt x="469" y="124"/>
                </a:cubicBezTo>
                <a:cubicBezTo>
                  <a:pt x="470" y="122"/>
                  <a:pt x="470" y="122"/>
                  <a:pt x="471" y="120"/>
                </a:cubicBezTo>
                <a:cubicBezTo>
                  <a:pt x="472" y="119"/>
                  <a:pt x="472" y="118"/>
                  <a:pt x="473" y="117"/>
                </a:cubicBezTo>
                <a:cubicBezTo>
                  <a:pt x="473" y="115"/>
                  <a:pt x="474" y="115"/>
                  <a:pt x="474" y="113"/>
                </a:cubicBezTo>
                <a:cubicBezTo>
                  <a:pt x="474" y="111"/>
                  <a:pt x="472" y="110"/>
                  <a:pt x="471" y="110"/>
                </a:cubicBezTo>
                <a:cubicBezTo>
                  <a:pt x="469" y="110"/>
                  <a:pt x="468" y="112"/>
                  <a:pt x="467" y="114"/>
                </a:cubicBezTo>
                <a:cubicBezTo>
                  <a:pt x="466" y="116"/>
                  <a:pt x="465" y="118"/>
                  <a:pt x="464" y="120"/>
                </a:cubicBezTo>
                <a:cubicBezTo>
                  <a:pt x="463" y="122"/>
                  <a:pt x="462" y="123"/>
                  <a:pt x="461" y="124"/>
                </a:cubicBezTo>
                <a:cubicBezTo>
                  <a:pt x="460" y="125"/>
                  <a:pt x="460" y="126"/>
                  <a:pt x="460" y="127"/>
                </a:cubicBezTo>
                <a:cubicBezTo>
                  <a:pt x="460" y="128"/>
                  <a:pt x="459" y="128"/>
                  <a:pt x="459" y="129"/>
                </a:cubicBezTo>
                <a:cubicBezTo>
                  <a:pt x="458" y="130"/>
                  <a:pt x="458" y="131"/>
                  <a:pt x="457" y="132"/>
                </a:cubicBezTo>
                <a:cubicBezTo>
                  <a:pt x="457" y="133"/>
                  <a:pt x="456" y="134"/>
                  <a:pt x="456" y="134"/>
                </a:cubicBezTo>
                <a:cubicBezTo>
                  <a:pt x="455" y="135"/>
                  <a:pt x="455" y="134"/>
                  <a:pt x="455" y="134"/>
                </a:cubicBezTo>
                <a:cubicBezTo>
                  <a:pt x="454" y="134"/>
                  <a:pt x="454" y="132"/>
                  <a:pt x="455" y="131"/>
                </a:cubicBezTo>
                <a:cubicBezTo>
                  <a:pt x="455" y="129"/>
                  <a:pt x="455" y="128"/>
                  <a:pt x="456" y="127"/>
                </a:cubicBezTo>
                <a:cubicBezTo>
                  <a:pt x="456" y="125"/>
                  <a:pt x="456" y="124"/>
                  <a:pt x="457" y="121"/>
                </a:cubicBezTo>
                <a:cubicBezTo>
                  <a:pt x="458" y="119"/>
                  <a:pt x="459" y="118"/>
                  <a:pt x="460" y="116"/>
                </a:cubicBezTo>
                <a:cubicBezTo>
                  <a:pt x="461" y="114"/>
                  <a:pt x="461" y="112"/>
                  <a:pt x="462" y="110"/>
                </a:cubicBezTo>
                <a:cubicBezTo>
                  <a:pt x="462" y="108"/>
                  <a:pt x="460" y="107"/>
                  <a:pt x="458" y="108"/>
                </a:cubicBezTo>
                <a:cubicBezTo>
                  <a:pt x="456" y="108"/>
                  <a:pt x="455" y="111"/>
                  <a:pt x="454" y="112"/>
                </a:cubicBezTo>
                <a:cubicBezTo>
                  <a:pt x="454" y="113"/>
                  <a:pt x="453" y="115"/>
                  <a:pt x="453" y="116"/>
                </a:cubicBezTo>
                <a:cubicBezTo>
                  <a:pt x="452" y="117"/>
                  <a:pt x="452" y="118"/>
                  <a:pt x="451" y="119"/>
                </a:cubicBezTo>
                <a:cubicBezTo>
                  <a:pt x="450" y="121"/>
                  <a:pt x="450" y="121"/>
                  <a:pt x="449" y="124"/>
                </a:cubicBezTo>
                <a:cubicBezTo>
                  <a:pt x="448" y="126"/>
                  <a:pt x="448" y="127"/>
                  <a:pt x="448" y="130"/>
                </a:cubicBezTo>
                <a:cubicBezTo>
                  <a:pt x="447" y="132"/>
                  <a:pt x="446" y="133"/>
                  <a:pt x="446" y="134"/>
                </a:cubicBezTo>
                <a:cubicBezTo>
                  <a:pt x="445" y="135"/>
                  <a:pt x="445" y="136"/>
                  <a:pt x="444" y="137"/>
                </a:cubicBezTo>
                <a:cubicBezTo>
                  <a:pt x="444" y="139"/>
                  <a:pt x="442" y="139"/>
                  <a:pt x="441" y="140"/>
                </a:cubicBezTo>
                <a:cubicBezTo>
                  <a:pt x="440" y="140"/>
                  <a:pt x="437" y="142"/>
                  <a:pt x="437" y="142"/>
                </a:cubicBezTo>
                <a:cubicBezTo>
                  <a:pt x="436" y="143"/>
                  <a:pt x="436" y="142"/>
                  <a:pt x="436" y="142"/>
                </a:cubicBezTo>
                <a:cubicBezTo>
                  <a:pt x="435" y="141"/>
                  <a:pt x="435" y="141"/>
                  <a:pt x="435" y="140"/>
                </a:cubicBezTo>
                <a:cubicBezTo>
                  <a:pt x="435" y="139"/>
                  <a:pt x="435" y="138"/>
                  <a:pt x="435" y="137"/>
                </a:cubicBezTo>
                <a:cubicBezTo>
                  <a:pt x="434" y="136"/>
                  <a:pt x="434" y="135"/>
                  <a:pt x="433" y="134"/>
                </a:cubicBezTo>
                <a:cubicBezTo>
                  <a:pt x="433" y="133"/>
                  <a:pt x="433" y="132"/>
                  <a:pt x="431" y="129"/>
                </a:cubicBezTo>
                <a:cubicBezTo>
                  <a:pt x="430" y="127"/>
                  <a:pt x="428" y="126"/>
                  <a:pt x="427" y="125"/>
                </a:cubicBezTo>
                <a:cubicBezTo>
                  <a:pt x="426" y="125"/>
                  <a:pt x="425" y="125"/>
                  <a:pt x="424" y="126"/>
                </a:cubicBezTo>
                <a:cubicBezTo>
                  <a:pt x="423" y="127"/>
                  <a:pt x="424" y="128"/>
                  <a:pt x="424" y="129"/>
                </a:cubicBezTo>
                <a:cubicBezTo>
                  <a:pt x="425" y="129"/>
                  <a:pt x="425" y="131"/>
                  <a:pt x="426" y="133"/>
                </a:cubicBezTo>
                <a:cubicBezTo>
                  <a:pt x="426" y="135"/>
                  <a:pt x="427" y="136"/>
                  <a:pt x="427" y="138"/>
                </a:cubicBezTo>
                <a:cubicBezTo>
                  <a:pt x="427" y="140"/>
                  <a:pt x="427" y="141"/>
                  <a:pt x="427" y="143"/>
                </a:cubicBezTo>
                <a:cubicBezTo>
                  <a:pt x="427" y="144"/>
                  <a:pt x="426" y="145"/>
                  <a:pt x="426" y="147"/>
                </a:cubicBezTo>
                <a:cubicBezTo>
                  <a:pt x="426" y="149"/>
                  <a:pt x="427" y="152"/>
                  <a:pt x="428" y="154"/>
                </a:cubicBezTo>
                <a:cubicBezTo>
                  <a:pt x="428" y="157"/>
                  <a:pt x="428" y="158"/>
                  <a:pt x="429" y="160"/>
                </a:cubicBezTo>
                <a:cubicBezTo>
                  <a:pt x="429" y="163"/>
                  <a:pt x="429" y="163"/>
                  <a:pt x="429" y="164"/>
                </a:cubicBezTo>
                <a:cubicBezTo>
                  <a:pt x="428" y="165"/>
                  <a:pt x="426" y="167"/>
                  <a:pt x="426" y="167"/>
                </a:cubicBezTo>
                <a:cubicBezTo>
                  <a:pt x="426" y="167"/>
                  <a:pt x="426" y="167"/>
                  <a:pt x="425" y="167"/>
                </a:cubicBezTo>
                <a:cubicBezTo>
                  <a:pt x="425" y="167"/>
                  <a:pt x="425" y="167"/>
                  <a:pt x="424" y="168"/>
                </a:cubicBezTo>
                <a:cubicBezTo>
                  <a:pt x="424" y="168"/>
                  <a:pt x="423" y="169"/>
                  <a:pt x="421" y="170"/>
                </a:cubicBezTo>
                <a:cubicBezTo>
                  <a:pt x="419" y="171"/>
                  <a:pt x="417" y="173"/>
                  <a:pt x="413" y="175"/>
                </a:cubicBezTo>
                <a:cubicBezTo>
                  <a:pt x="409" y="177"/>
                  <a:pt x="407" y="178"/>
                  <a:pt x="406" y="179"/>
                </a:cubicBezTo>
                <a:cubicBezTo>
                  <a:pt x="404" y="179"/>
                  <a:pt x="401" y="182"/>
                  <a:pt x="400" y="183"/>
                </a:cubicBezTo>
                <a:cubicBezTo>
                  <a:pt x="399" y="184"/>
                  <a:pt x="398" y="186"/>
                  <a:pt x="398" y="186"/>
                </a:cubicBezTo>
                <a:cubicBezTo>
                  <a:pt x="398" y="186"/>
                  <a:pt x="398" y="186"/>
                  <a:pt x="397" y="185"/>
                </a:cubicBezTo>
                <a:cubicBezTo>
                  <a:pt x="396" y="185"/>
                  <a:pt x="394" y="185"/>
                  <a:pt x="393" y="186"/>
                </a:cubicBezTo>
                <a:cubicBezTo>
                  <a:pt x="391" y="186"/>
                  <a:pt x="387" y="188"/>
                  <a:pt x="386" y="189"/>
                </a:cubicBezTo>
                <a:cubicBezTo>
                  <a:pt x="385" y="190"/>
                  <a:pt x="383" y="190"/>
                  <a:pt x="383" y="192"/>
                </a:cubicBezTo>
                <a:cubicBezTo>
                  <a:pt x="382" y="193"/>
                  <a:pt x="381" y="194"/>
                  <a:pt x="381" y="194"/>
                </a:cubicBezTo>
                <a:cubicBezTo>
                  <a:pt x="381" y="194"/>
                  <a:pt x="380" y="195"/>
                  <a:pt x="378" y="195"/>
                </a:cubicBezTo>
                <a:cubicBezTo>
                  <a:pt x="375" y="196"/>
                  <a:pt x="374" y="196"/>
                  <a:pt x="373" y="196"/>
                </a:cubicBezTo>
                <a:cubicBezTo>
                  <a:pt x="373" y="196"/>
                  <a:pt x="372" y="196"/>
                  <a:pt x="371" y="196"/>
                </a:cubicBezTo>
                <a:cubicBezTo>
                  <a:pt x="371" y="196"/>
                  <a:pt x="371" y="195"/>
                  <a:pt x="370" y="195"/>
                </a:cubicBezTo>
                <a:cubicBezTo>
                  <a:pt x="369" y="195"/>
                  <a:pt x="369" y="195"/>
                  <a:pt x="369" y="195"/>
                </a:cubicBezTo>
                <a:cubicBezTo>
                  <a:pt x="369" y="195"/>
                  <a:pt x="368" y="194"/>
                  <a:pt x="367" y="191"/>
                </a:cubicBezTo>
                <a:cubicBezTo>
                  <a:pt x="367" y="189"/>
                  <a:pt x="366" y="187"/>
                  <a:pt x="365" y="185"/>
                </a:cubicBezTo>
                <a:cubicBezTo>
                  <a:pt x="365" y="184"/>
                  <a:pt x="364" y="182"/>
                  <a:pt x="363" y="181"/>
                </a:cubicBezTo>
                <a:cubicBezTo>
                  <a:pt x="362" y="178"/>
                  <a:pt x="361" y="176"/>
                  <a:pt x="360" y="174"/>
                </a:cubicBezTo>
                <a:cubicBezTo>
                  <a:pt x="359" y="173"/>
                  <a:pt x="358" y="171"/>
                  <a:pt x="357" y="170"/>
                </a:cubicBezTo>
                <a:cubicBezTo>
                  <a:pt x="355" y="168"/>
                  <a:pt x="354" y="166"/>
                  <a:pt x="353" y="164"/>
                </a:cubicBezTo>
                <a:cubicBezTo>
                  <a:pt x="352" y="163"/>
                  <a:pt x="352" y="162"/>
                  <a:pt x="352" y="161"/>
                </a:cubicBezTo>
                <a:cubicBezTo>
                  <a:pt x="351" y="160"/>
                  <a:pt x="350" y="157"/>
                  <a:pt x="347" y="152"/>
                </a:cubicBezTo>
                <a:cubicBezTo>
                  <a:pt x="346" y="149"/>
                  <a:pt x="344" y="147"/>
                  <a:pt x="343" y="145"/>
                </a:cubicBezTo>
                <a:cubicBezTo>
                  <a:pt x="341" y="142"/>
                  <a:pt x="339" y="140"/>
                  <a:pt x="338" y="139"/>
                </a:cubicBezTo>
                <a:cubicBezTo>
                  <a:pt x="336" y="137"/>
                  <a:pt x="335" y="135"/>
                  <a:pt x="333" y="134"/>
                </a:cubicBezTo>
                <a:cubicBezTo>
                  <a:pt x="332" y="133"/>
                  <a:pt x="332" y="132"/>
                  <a:pt x="331" y="132"/>
                </a:cubicBezTo>
                <a:cubicBezTo>
                  <a:pt x="330" y="130"/>
                  <a:pt x="329" y="130"/>
                  <a:pt x="328" y="128"/>
                </a:cubicBezTo>
                <a:cubicBezTo>
                  <a:pt x="327" y="127"/>
                  <a:pt x="326" y="126"/>
                  <a:pt x="323" y="123"/>
                </a:cubicBezTo>
                <a:cubicBezTo>
                  <a:pt x="320" y="119"/>
                  <a:pt x="316" y="116"/>
                  <a:pt x="314" y="113"/>
                </a:cubicBezTo>
                <a:cubicBezTo>
                  <a:pt x="311" y="111"/>
                  <a:pt x="310" y="109"/>
                  <a:pt x="309" y="108"/>
                </a:cubicBezTo>
                <a:cubicBezTo>
                  <a:pt x="308" y="108"/>
                  <a:pt x="307" y="106"/>
                  <a:pt x="306" y="105"/>
                </a:cubicBezTo>
                <a:cubicBezTo>
                  <a:pt x="304" y="103"/>
                  <a:pt x="302" y="102"/>
                  <a:pt x="302" y="102"/>
                </a:cubicBezTo>
                <a:cubicBezTo>
                  <a:pt x="302" y="100"/>
                  <a:pt x="302" y="100"/>
                  <a:pt x="302" y="100"/>
                </a:cubicBezTo>
                <a:cubicBezTo>
                  <a:pt x="302" y="100"/>
                  <a:pt x="302" y="100"/>
                  <a:pt x="303" y="99"/>
                </a:cubicBezTo>
                <a:cubicBezTo>
                  <a:pt x="304" y="98"/>
                  <a:pt x="304" y="97"/>
                  <a:pt x="304" y="96"/>
                </a:cubicBezTo>
                <a:cubicBezTo>
                  <a:pt x="303" y="96"/>
                  <a:pt x="304" y="96"/>
                  <a:pt x="304" y="96"/>
                </a:cubicBezTo>
                <a:cubicBezTo>
                  <a:pt x="305" y="96"/>
                  <a:pt x="305" y="95"/>
                  <a:pt x="306" y="95"/>
                </a:cubicBezTo>
                <a:cubicBezTo>
                  <a:pt x="307" y="94"/>
                  <a:pt x="309" y="93"/>
                  <a:pt x="310" y="93"/>
                </a:cubicBezTo>
                <a:cubicBezTo>
                  <a:pt x="311" y="92"/>
                  <a:pt x="311" y="92"/>
                  <a:pt x="312" y="91"/>
                </a:cubicBezTo>
                <a:cubicBezTo>
                  <a:pt x="313" y="90"/>
                  <a:pt x="314" y="90"/>
                  <a:pt x="316" y="89"/>
                </a:cubicBezTo>
                <a:cubicBezTo>
                  <a:pt x="317" y="88"/>
                  <a:pt x="318" y="87"/>
                  <a:pt x="319" y="86"/>
                </a:cubicBezTo>
                <a:cubicBezTo>
                  <a:pt x="320" y="84"/>
                  <a:pt x="319" y="83"/>
                  <a:pt x="319" y="82"/>
                </a:cubicBezTo>
                <a:cubicBezTo>
                  <a:pt x="319" y="81"/>
                  <a:pt x="318" y="79"/>
                  <a:pt x="318" y="79"/>
                </a:cubicBezTo>
                <a:cubicBezTo>
                  <a:pt x="318" y="79"/>
                  <a:pt x="318" y="78"/>
                  <a:pt x="318" y="77"/>
                </a:cubicBezTo>
                <a:cubicBezTo>
                  <a:pt x="319" y="76"/>
                  <a:pt x="320" y="75"/>
                  <a:pt x="320" y="74"/>
                </a:cubicBezTo>
                <a:cubicBezTo>
                  <a:pt x="321" y="74"/>
                  <a:pt x="320" y="72"/>
                  <a:pt x="319" y="71"/>
                </a:cubicBezTo>
                <a:cubicBezTo>
                  <a:pt x="318" y="70"/>
                  <a:pt x="317" y="70"/>
                  <a:pt x="317" y="70"/>
                </a:cubicBezTo>
                <a:cubicBezTo>
                  <a:pt x="317" y="70"/>
                  <a:pt x="318" y="69"/>
                  <a:pt x="319" y="68"/>
                </a:cubicBezTo>
                <a:cubicBezTo>
                  <a:pt x="320" y="68"/>
                  <a:pt x="320" y="67"/>
                  <a:pt x="321" y="66"/>
                </a:cubicBezTo>
                <a:cubicBezTo>
                  <a:pt x="322" y="65"/>
                  <a:pt x="322" y="64"/>
                  <a:pt x="321" y="63"/>
                </a:cubicBezTo>
                <a:cubicBezTo>
                  <a:pt x="321" y="62"/>
                  <a:pt x="321" y="61"/>
                  <a:pt x="321" y="59"/>
                </a:cubicBezTo>
                <a:cubicBezTo>
                  <a:pt x="321" y="58"/>
                  <a:pt x="321" y="57"/>
                  <a:pt x="322" y="57"/>
                </a:cubicBezTo>
                <a:cubicBezTo>
                  <a:pt x="323" y="56"/>
                  <a:pt x="324" y="56"/>
                  <a:pt x="325" y="56"/>
                </a:cubicBezTo>
                <a:cubicBezTo>
                  <a:pt x="326" y="56"/>
                  <a:pt x="327" y="55"/>
                  <a:pt x="327" y="54"/>
                </a:cubicBezTo>
                <a:cubicBezTo>
                  <a:pt x="328" y="52"/>
                  <a:pt x="326" y="51"/>
                  <a:pt x="325" y="49"/>
                </a:cubicBezTo>
                <a:cubicBezTo>
                  <a:pt x="323" y="48"/>
                  <a:pt x="322" y="46"/>
                  <a:pt x="320" y="44"/>
                </a:cubicBezTo>
                <a:cubicBezTo>
                  <a:pt x="318" y="43"/>
                  <a:pt x="317" y="43"/>
                  <a:pt x="316" y="42"/>
                </a:cubicBezTo>
                <a:cubicBezTo>
                  <a:pt x="316" y="41"/>
                  <a:pt x="316" y="41"/>
                  <a:pt x="315" y="41"/>
                </a:cubicBezTo>
                <a:cubicBezTo>
                  <a:pt x="314" y="39"/>
                  <a:pt x="315" y="36"/>
                  <a:pt x="315" y="35"/>
                </a:cubicBezTo>
                <a:cubicBezTo>
                  <a:pt x="316" y="34"/>
                  <a:pt x="315" y="33"/>
                  <a:pt x="315" y="33"/>
                </a:cubicBezTo>
                <a:cubicBezTo>
                  <a:pt x="314" y="33"/>
                  <a:pt x="315" y="32"/>
                  <a:pt x="314" y="31"/>
                </a:cubicBezTo>
                <a:cubicBezTo>
                  <a:pt x="313" y="29"/>
                  <a:pt x="313" y="30"/>
                  <a:pt x="313" y="30"/>
                </a:cubicBezTo>
                <a:cubicBezTo>
                  <a:pt x="313" y="30"/>
                  <a:pt x="313" y="29"/>
                  <a:pt x="312" y="28"/>
                </a:cubicBezTo>
                <a:cubicBezTo>
                  <a:pt x="312" y="28"/>
                  <a:pt x="312" y="26"/>
                  <a:pt x="311" y="26"/>
                </a:cubicBezTo>
                <a:cubicBezTo>
                  <a:pt x="310" y="25"/>
                  <a:pt x="310" y="25"/>
                  <a:pt x="310" y="24"/>
                </a:cubicBezTo>
                <a:cubicBezTo>
                  <a:pt x="310" y="24"/>
                  <a:pt x="310" y="23"/>
                  <a:pt x="310" y="23"/>
                </a:cubicBezTo>
                <a:cubicBezTo>
                  <a:pt x="309" y="23"/>
                  <a:pt x="309" y="22"/>
                  <a:pt x="309" y="22"/>
                </a:cubicBezTo>
                <a:cubicBezTo>
                  <a:pt x="309" y="21"/>
                  <a:pt x="308" y="20"/>
                  <a:pt x="308" y="20"/>
                </a:cubicBezTo>
                <a:cubicBezTo>
                  <a:pt x="307" y="20"/>
                  <a:pt x="307" y="19"/>
                  <a:pt x="307" y="18"/>
                </a:cubicBezTo>
                <a:cubicBezTo>
                  <a:pt x="306" y="17"/>
                  <a:pt x="305" y="16"/>
                  <a:pt x="305" y="16"/>
                </a:cubicBezTo>
                <a:cubicBezTo>
                  <a:pt x="305" y="16"/>
                  <a:pt x="306" y="16"/>
                  <a:pt x="306" y="16"/>
                </a:cubicBezTo>
                <a:cubicBezTo>
                  <a:pt x="306" y="15"/>
                  <a:pt x="307" y="15"/>
                  <a:pt x="307" y="12"/>
                </a:cubicBezTo>
                <a:cubicBezTo>
                  <a:pt x="307" y="10"/>
                  <a:pt x="305" y="8"/>
                  <a:pt x="303" y="6"/>
                </a:cubicBezTo>
                <a:cubicBezTo>
                  <a:pt x="301" y="5"/>
                  <a:pt x="298" y="3"/>
                  <a:pt x="296" y="2"/>
                </a:cubicBezTo>
                <a:cubicBezTo>
                  <a:pt x="294" y="1"/>
                  <a:pt x="291" y="1"/>
                  <a:pt x="290" y="1"/>
                </a:cubicBezTo>
                <a:cubicBezTo>
                  <a:pt x="288" y="1"/>
                  <a:pt x="285" y="1"/>
                  <a:pt x="283" y="1"/>
                </a:cubicBezTo>
                <a:cubicBezTo>
                  <a:pt x="281" y="1"/>
                  <a:pt x="280" y="0"/>
                  <a:pt x="278" y="1"/>
                </a:cubicBezTo>
                <a:cubicBezTo>
                  <a:pt x="276" y="1"/>
                  <a:pt x="275" y="2"/>
                  <a:pt x="274" y="2"/>
                </a:cubicBezTo>
                <a:cubicBezTo>
                  <a:pt x="273" y="2"/>
                  <a:pt x="271" y="2"/>
                  <a:pt x="269" y="2"/>
                </a:cubicBezTo>
                <a:cubicBezTo>
                  <a:pt x="268" y="2"/>
                  <a:pt x="266" y="3"/>
                  <a:pt x="265" y="3"/>
                </a:cubicBezTo>
                <a:cubicBezTo>
                  <a:pt x="263" y="3"/>
                  <a:pt x="261" y="4"/>
                  <a:pt x="260" y="4"/>
                </a:cubicBezTo>
                <a:cubicBezTo>
                  <a:pt x="259" y="5"/>
                  <a:pt x="257" y="5"/>
                  <a:pt x="256" y="6"/>
                </a:cubicBezTo>
                <a:cubicBezTo>
                  <a:pt x="255" y="6"/>
                  <a:pt x="254" y="7"/>
                  <a:pt x="253" y="8"/>
                </a:cubicBezTo>
                <a:cubicBezTo>
                  <a:pt x="251" y="8"/>
                  <a:pt x="250" y="10"/>
                  <a:pt x="248" y="11"/>
                </a:cubicBezTo>
                <a:cubicBezTo>
                  <a:pt x="247" y="13"/>
                  <a:pt x="246" y="14"/>
                  <a:pt x="243" y="17"/>
                </a:cubicBezTo>
                <a:cubicBezTo>
                  <a:pt x="240" y="20"/>
                  <a:pt x="241" y="22"/>
                  <a:pt x="240" y="23"/>
                </a:cubicBezTo>
                <a:cubicBezTo>
                  <a:pt x="239" y="25"/>
                  <a:pt x="239" y="26"/>
                  <a:pt x="238" y="28"/>
                </a:cubicBezTo>
                <a:cubicBezTo>
                  <a:pt x="238" y="29"/>
                  <a:pt x="238" y="30"/>
                  <a:pt x="237" y="31"/>
                </a:cubicBezTo>
                <a:cubicBezTo>
                  <a:pt x="237" y="33"/>
                  <a:pt x="237" y="34"/>
                  <a:pt x="237" y="37"/>
                </a:cubicBezTo>
                <a:cubicBezTo>
                  <a:pt x="237" y="39"/>
                  <a:pt x="237" y="40"/>
                  <a:pt x="237" y="41"/>
                </a:cubicBezTo>
                <a:cubicBezTo>
                  <a:pt x="237" y="42"/>
                  <a:pt x="238" y="42"/>
                  <a:pt x="238" y="43"/>
                </a:cubicBezTo>
                <a:cubicBezTo>
                  <a:pt x="238" y="44"/>
                  <a:pt x="237" y="44"/>
                  <a:pt x="237" y="45"/>
                </a:cubicBezTo>
                <a:cubicBezTo>
                  <a:pt x="237" y="47"/>
                  <a:pt x="238" y="48"/>
                  <a:pt x="238" y="49"/>
                </a:cubicBezTo>
                <a:cubicBezTo>
                  <a:pt x="238" y="49"/>
                  <a:pt x="238" y="50"/>
                  <a:pt x="238" y="51"/>
                </a:cubicBezTo>
                <a:cubicBezTo>
                  <a:pt x="238" y="51"/>
                  <a:pt x="238" y="52"/>
                  <a:pt x="238" y="53"/>
                </a:cubicBezTo>
                <a:cubicBezTo>
                  <a:pt x="238" y="56"/>
                  <a:pt x="239" y="57"/>
                  <a:pt x="239" y="59"/>
                </a:cubicBezTo>
                <a:cubicBezTo>
                  <a:pt x="239" y="60"/>
                  <a:pt x="240" y="60"/>
                  <a:pt x="240" y="61"/>
                </a:cubicBezTo>
                <a:cubicBezTo>
                  <a:pt x="240" y="61"/>
                  <a:pt x="240" y="61"/>
                  <a:pt x="240" y="62"/>
                </a:cubicBezTo>
                <a:cubicBezTo>
                  <a:pt x="240" y="62"/>
                  <a:pt x="241" y="63"/>
                  <a:pt x="241" y="64"/>
                </a:cubicBezTo>
                <a:cubicBezTo>
                  <a:pt x="242" y="65"/>
                  <a:pt x="242" y="66"/>
                  <a:pt x="243" y="66"/>
                </a:cubicBezTo>
                <a:cubicBezTo>
                  <a:pt x="243" y="67"/>
                  <a:pt x="243" y="68"/>
                  <a:pt x="244" y="69"/>
                </a:cubicBezTo>
                <a:cubicBezTo>
                  <a:pt x="244" y="69"/>
                  <a:pt x="244" y="70"/>
                  <a:pt x="244" y="70"/>
                </a:cubicBezTo>
                <a:cubicBezTo>
                  <a:pt x="244" y="71"/>
                  <a:pt x="244" y="72"/>
                  <a:pt x="244" y="73"/>
                </a:cubicBezTo>
                <a:cubicBezTo>
                  <a:pt x="245" y="73"/>
                  <a:pt x="245" y="74"/>
                  <a:pt x="246" y="74"/>
                </a:cubicBezTo>
                <a:cubicBezTo>
                  <a:pt x="246" y="75"/>
                  <a:pt x="246" y="75"/>
                  <a:pt x="246" y="76"/>
                </a:cubicBezTo>
                <a:cubicBezTo>
                  <a:pt x="246" y="76"/>
                  <a:pt x="247" y="76"/>
                  <a:pt x="247" y="77"/>
                </a:cubicBezTo>
                <a:cubicBezTo>
                  <a:pt x="248" y="78"/>
                  <a:pt x="249" y="78"/>
                  <a:pt x="249" y="79"/>
                </a:cubicBezTo>
                <a:cubicBezTo>
                  <a:pt x="250" y="79"/>
                  <a:pt x="251" y="80"/>
                  <a:pt x="252" y="79"/>
                </a:cubicBezTo>
                <a:cubicBezTo>
                  <a:pt x="253" y="79"/>
                  <a:pt x="254" y="79"/>
                  <a:pt x="254" y="79"/>
                </a:cubicBezTo>
                <a:cubicBezTo>
                  <a:pt x="254" y="79"/>
                  <a:pt x="254" y="80"/>
                  <a:pt x="254" y="81"/>
                </a:cubicBezTo>
                <a:cubicBezTo>
                  <a:pt x="254" y="82"/>
                  <a:pt x="253" y="83"/>
                  <a:pt x="252" y="85"/>
                </a:cubicBezTo>
                <a:cubicBezTo>
                  <a:pt x="252" y="86"/>
                  <a:pt x="251" y="87"/>
                  <a:pt x="251" y="88"/>
                </a:cubicBezTo>
                <a:cubicBezTo>
                  <a:pt x="250" y="88"/>
                  <a:pt x="248" y="87"/>
                  <a:pt x="246" y="86"/>
                </a:cubicBezTo>
                <a:cubicBezTo>
                  <a:pt x="244" y="86"/>
                  <a:pt x="244" y="86"/>
                  <a:pt x="239" y="86"/>
                </a:cubicBezTo>
                <a:cubicBezTo>
                  <a:pt x="238" y="86"/>
                  <a:pt x="236" y="86"/>
                  <a:pt x="235" y="86"/>
                </a:cubicBezTo>
                <a:cubicBezTo>
                  <a:pt x="234" y="86"/>
                  <a:pt x="232" y="87"/>
                  <a:pt x="230" y="87"/>
                </a:cubicBezTo>
                <a:cubicBezTo>
                  <a:pt x="229" y="87"/>
                  <a:pt x="228" y="88"/>
                  <a:pt x="227" y="88"/>
                </a:cubicBezTo>
                <a:cubicBezTo>
                  <a:pt x="224" y="89"/>
                  <a:pt x="223" y="90"/>
                  <a:pt x="220" y="92"/>
                </a:cubicBezTo>
                <a:cubicBezTo>
                  <a:pt x="218" y="93"/>
                  <a:pt x="215" y="95"/>
                  <a:pt x="214" y="97"/>
                </a:cubicBezTo>
                <a:cubicBezTo>
                  <a:pt x="212" y="98"/>
                  <a:pt x="211" y="99"/>
                  <a:pt x="209" y="101"/>
                </a:cubicBezTo>
                <a:cubicBezTo>
                  <a:pt x="207" y="103"/>
                  <a:pt x="206" y="104"/>
                  <a:pt x="205" y="106"/>
                </a:cubicBezTo>
                <a:cubicBezTo>
                  <a:pt x="204" y="108"/>
                  <a:pt x="204" y="108"/>
                  <a:pt x="203" y="110"/>
                </a:cubicBezTo>
                <a:cubicBezTo>
                  <a:pt x="203" y="112"/>
                  <a:pt x="203" y="113"/>
                  <a:pt x="203" y="114"/>
                </a:cubicBezTo>
                <a:cubicBezTo>
                  <a:pt x="202" y="116"/>
                  <a:pt x="202" y="117"/>
                  <a:pt x="202" y="117"/>
                </a:cubicBezTo>
                <a:cubicBezTo>
                  <a:pt x="202" y="117"/>
                  <a:pt x="201" y="118"/>
                  <a:pt x="200" y="119"/>
                </a:cubicBezTo>
                <a:cubicBezTo>
                  <a:pt x="198" y="119"/>
                  <a:pt x="197" y="121"/>
                  <a:pt x="196" y="122"/>
                </a:cubicBezTo>
                <a:cubicBezTo>
                  <a:pt x="195" y="122"/>
                  <a:pt x="194" y="122"/>
                  <a:pt x="194" y="122"/>
                </a:cubicBezTo>
                <a:cubicBezTo>
                  <a:pt x="193" y="122"/>
                  <a:pt x="193" y="122"/>
                  <a:pt x="191" y="124"/>
                </a:cubicBezTo>
                <a:cubicBezTo>
                  <a:pt x="189" y="125"/>
                  <a:pt x="188" y="127"/>
                  <a:pt x="187" y="129"/>
                </a:cubicBezTo>
                <a:cubicBezTo>
                  <a:pt x="186" y="130"/>
                  <a:pt x="186" y="131"/>
                  <a:pt x="185" y="132"/>
                </a:cubicBezTo>
                <a:cubicBezTo>
                  <a:pt x="184" y="132"/>
                  <a:pt x="183" y="133"/>
                  <a:pt x="183" y="133"/>
                </a:cubicBezTo>
                <a:cubicBezTo>
                  <a:pt x="182" y="133"/>
                  <a:pt x="181" y="134"/>
                  <a:pt x="180" y="134"/>
                </a:cubicBezTo>
                <a:cubicBezTo>
                  <a:pt x="178" y="134"/>
                  <a:pt x="178" y="134"/>
                  <a:pt x="175" y="135"/>
                </a:cubicBezTo>
                <a:cubicBezTo>
                  <a:pt x="173" y="136"/>
                  <a:pt x="171" y="137"/>
                  <a:pt x="170" y="138"/>
                </a:cubicBezTo>
                <a:cubicBezTo>
                  <a:pt x="169" y="139"/>
                  <a:pt x="168" y="140"/>
                  <a:pt x="167" y="141"/>
                </a:cubicBezTo>
                <a:cubicBezTo>
                  <a:pt x="165" y="142"/>
                  <a:pt x="165" y="142"/>
                  <a:pt x="161" y="144"/>
                </a:cubicBezTo>
                <a:cubicBezTo>
                  <a:pt x="160" y="145"/>
                  <a:pt x="158" y="146"/>
                  <a:pt x="157" y="147"/>
                </a:cubicBezTo>
                <a:cubicBezTo>
                  <a:pt x="156" y="148"/>
                  <a:pt x="155" y="148"/>
                  <a:pt x="154" y="149"/>
                </a:cubicBezTo>
                <a:cubicBezTo>
                  <a:pt x="152" y="151"/>
                  <a:pt x="150" y="152"/>
                  <a:pt x="147" y="154"/>
                </a:cubicBezTo>
                <a:cubicBezTo>
                  <a:pt x="144" y="156"/>
                  <a:pt x="141" y="159"/>
                  <a:pt x="140" y="162"/>
                </a:cubicBezTo>
                <a:cubicBezTo>
                  <a:pt x="138" y="165"/>
                  <a:pt x="137" y="174"/>
                  <a:pt x="135" y="180"/>
                </a:cubicBezTo>
                <a:cubicBezTo>
                  <a:pt x="134" y="187"/>
                  <a:pt x="132" y="200"/>
                  <a:pt x="130" y="205"/>
                </a:cubicBezTo>
                <a:cubicBezTo>
                  <a:pt x="129" y="211"/>
                  <a:pt x="129" y="214"/>
                  <a:pt x="128" y="218"/>
                </a:cubicBezTo>
                <a:cubicBezTo>
                  <a:pt x="127" y="222"/>
                  <a:pt x="127" y="224"/>
                  <a:pt x="126" y="228"/>
                </a:cubicBezTo>
                <a:cubicBezTo>
                  <a:pt x="126" y="232"/>
                  <a:pt x="126" y="232"/>
                  <a:pt x="125" y="237"/>
                </a:cubicBezTo>
                <a:cubicBezTo>
                  <a:pt x="124" y="242"/>
                  <a:pt x="124" y="248"/>
                  <a:pt x="123" y="252"/>
                </a:cubicBezTo>
                <a:cubicBezTo>
                  <a:pt x="123" y="256"/>
                  <a:pt x="122" y="259"/>
                  <a:pt x="122" y="261"/>
                </a:cubicBezTo>
                <a:cubicBezTo>
                  <a:pt x="122" y="262"/>
                  <a:pt x="122" y="264"/>
                  <a:pt x="121" y="265"/>
                </a:cubicBezTo>
                <a:cubicBezTo>
                  <a:pt x="121" y="266"/>
                  <a:pt x="121" y="268"/>
                  <a:pt x="120" y="269"/>
                </a:cubicBezTo>
                <a:cubicBezTo>
                  <a:pt x="120" y="272"/>
                  <a:pt x="119" y="274"/>
                  <a:pt x="119" y="275"/>
                </a:cubicBezTo>
                <a:cubicBezTo>
                  <a:pt x="119" y="275"/>
                  <a:pt x="119" y="275"/>
                  <a:pt x="120" y="275"/>
                </a:cubicBezTo>
                <a:cubicBezTo>
                  <a:pt x="121" y="275"/>
                  <a:pt x="122" y="275"/>
                  <a:pt x="125" y="276"/>
                </a:cubicBezTo>
                <a:cubicBezTo>
                  <a:pt x="129" y="277"/>
                  <a:pt x="134" y="278"/>
                  <a:pt x="134" y="278"/>
                </a:cubicBezTo>
                <a:cubicBezTo>
                  <a:pt x="134" y="278"/>
                  <a:pt x="134" y="279"/>
                  <a:pt x="134" y="279"/>
                </a:cubicBezTo>
                <a:cubicBezTo>
                  <a:pt x="134" y="280"/>
                  <a:pt x="134" y="280"/>
                  <a:pt x="135" y="280"/>
                </a:cubicBezTo>
                <a:cubicBezTo>
                  <a:pt x="135" y="280"/>
                  <a:pt x="136" y="280"/>
                  <a:pt x="136" y="281"/>
                </a:cubicBezTo>
                <a:cubicBezTo>
                  <a:pt x="136" y="281"/>
                  <a:pt x="135" y="281"/>
                  <a:pt x="135" y="282"/>
                </a:cubicBezTo>
                <a:cubicBezTo>
                  <a:pt x="134" y="284"/>
                  <a:pt x="134" y="284"/>
                  <a:pt x="134" y="286"/>
                </a:cubicBezTo>
                <a:cubicBezTo>
                  <a:pt x="133" y="289"/>
                  <a:pt x="133" y="290"/>
                  <a:pt x="133" y="290"/>
                </a:cubicBezTo>
                <a:cubicBezTo>
                  <a:pt x="133" y="290"/>
                  <a:pt x="132" y="291"/>
                  <a:pt x="132" y="291"/>
                </a:cubicBezTo>
                <a:cubicBezTo>
                  <a:pt x="131" y="292"/>
                  <a:pt x="131" y="292"/>
                  <a:pt x="131" y="293"/>
                </a:cubicBezTo>
                <a:cubicBezTo>
                  <a:pt x="130" y="295"/>
                  <a:pt x="128" y="298"/>
                  <a:pt x="128" y="299"/>
                </a:cubicBezTo>
                <a:cubicBezTo>
                  <a:pt x="127" y="301"/>
                  <a:pt x="127" y="301"/>
                  <a:pt x="127" y="301"/>
                </a:cubicBezTo>
                <a:cubicBezTo>
                  <a:pt x="127" y="302"/>
                  <a:pt x="127" y="302"/>
                  <a:pt x="126" y="302"/>
                </a:cubicBezTo>
                <a:cubicBezTo>
                  <a:pt x="126" y="303"/>
                  <a:pt x="126" y="304"/>
                  <a:pt x="126" y="304"/>
                </a:cubicBezTo>
                <a:cubicBezTo>
                  <a:pt x="126" y="304"/>
                  <a:pt x="119" y="300"/>
                  <a:pt x="114" y="296"/>
                </a:cubicBezTo>
                <a:cubicBezTo>
                  <a:pt x="108" y="293"/>
                  <a:pt x="103" y="290"/>
                  <a:pt x="103" y="290"/>
                </a:cubicBezTo>
                <a:cubicBezTo>
                  <a:pt x="103" y="290"/>
                  <a:pt x="103" y="289"/>
                  <a:pt x="103" y="288"/>
                </a:cubicBezTo>
                <a:cubicBezTo>
                  <a:pt x="103" y="288"/>
                  <a:pt x="102" y="287"/>
                  <a:pt x="101" y="287"/>
                </a:cubicBezTo>
                <a:cubicBezTo>
                  <a:pt x="100" y="286"/>
                  <a:pt x="99" y="285"/>
                  <a:pt x="98" y="285"/>
                </a:cubicBezTo>
                <a:cubicBezTo>
                  <a:pt x="97" y="284"/>
                  <a:pt x="96" y="284"/>
                  <a:pt x="95" y="284"/>
                </a:cubicBezTo>
                <a:cubicBezTo>
                  <a:pt x="95" y="284"/>
                  <a:pt x="94" y="284"/>
                  <a:pt x="94" y="284"/>
                </a:cubicBezTo>
                <a:cubicBezTo>
                  <a:pt x="93" y="284"/>
                  <a:pt x="91" y="282"/>
                  <a:pt x="88" y="280"/>
                </a:cubicBezTo>
                <a:cubicBezTo>
                  <a:pt x="84" y="278"/>
                  <a:pt x="84" y="278"/>
                  <a:pt x="82" y="277"/>
                </a:cubicBezTo>
                <a:cubicBezTo>
                  <a:pt x="81" y="276"/>
                  <a:pt x="80" y="275"/>
                  <a:pt x="80" y="274"/>
                </a:cubicBezTo>
                <a:cubicBezTo>
                  <a:pt x="79" y="273"/>
                  <a:pt x="77" y="274"/>
                  <a:pt x="77" y="274"/>
                </a:cubicBezTo>
                <a:cubicBezTo>
                  <a:pt x="76" y="274"/>
                  <a:pt x="75" y="274"/>
                  <a:pt x="75" y="275"/>
                </a:cubicBezTo>
                <a:cubicBezTo>
                  <a:pt x="75" y="275"/>
                  <a:pt x="75" y="275"/>
                  <a:pt x="73" y="275"/>
                </a:cubicBezTo>
                <a:cubicBezTo>
                  <a:pt x="72" y="275"/>
                  <a:pt x="72" y="275"/>
                  <a:pt x="71" y="275"/>
                </a:cubicBezTo>
                <a:cubicBezTo>
                  <a:pt x="70" y="275"/>
                  <a:pt x="69" y="274"/>
                  <a:pt x="68" y="274"/>
                </a:cubicBezTo>
                <a:cubicBezTo>
                  <a:pt x="67" y="274"/>
                  <a:pt x="67" y="274"/>
                  <a:pt x="66" y="274"/>
                </a:cubicBezTo>
                <a:cubicBezTo>
                  <a:pt x="65" y="274"/>
                  <a:pt x="65" y="276"/>
                  <a:pt x="65" y="276"/>
                </a:cubicBezTo>
                <a:cubicBezTo>
                  <a:pt x="64" y="277"/>
                  <a:pt x="64" y="278"/>
                  <a:pt x="64" y="279"/>
                </a:cubicBezTo>
                <a:cubicBezTo>
                  <a:pt x="63" y="280"/>
                  <a:pt x="63" y="281"/>
                  <a:pt x="63" y="281"/>
                </a:cubicBezTo>
                <a:cubicBezTo>
                  <a:pt x="63" y="281"/>
                  <a:pt x="55" y="296"/>
                  <a:pt x="44" y="314"/>
                </a:cubicBezTo>
                <a:cubicBezTo>
                  <a:pt x="39" y="325"/>
                  <a:pt x="33" y="336"/>
                  <a:pt x="27" y="346"/>
                </a:cubicBezTo>
                <a:cubicBezTo>
                  <a:pt x="15" y="369"/>
                  <a:pt x="5" y="388"/>
                  <a:pt x="5" y="388"/>
                </a:cubicBezTo>
                <a:cubicBezTo>
                  <a:pt x="5" y="388"/>
                  <a:pt x="4" y="388"/>
                  <a:pt x="4" y="388"/>
                </a:cubicBezTo>
                <a:cubicBezTo>
                  <a:pt x="3" y="388"/>
                  <a:pt x="3" y="389"/>
                  <a:pt x="3" y="390"/>
                </a:cubicBezTo>
                <a:cubicBezTo>
                  <a:pt x="3" y="391"/>
                  <a:pt x="2" y="391"/>
                  <a:pt x="2" y="391"/>
                </a:cubicBezTo>
                <a:cubicBezTo>
                  <a:pt x="1" y="392"/>
                  <a:pt x="0" y="393"/>
                  <a:pt x="1" y="394"/>
                </a:cubicBezTo>
                <a:cubicBezTo>
                  <a:pt x="1" y="396"/>
                  <a:pt x="3" y="396"/>
                  <a:pt x="4" y="397"/>
                </a:cubicBezTo>
                <a:close/>
                <a:moveTo>
                  <a:pt x="132" y="307"/>
                </a:moveTo>
                <a:cubicBezTo>
                  <a:pt x="132" y="307"/>
                  <a:pt x="132" y="306"/>
                  <a:pt x="132" y="306"/>
                </a:cubicBezTo>
                <a:cubicBezTo>
                  <a:pt x="133" y="305"/>
                  <a:pt x="133" y="304"/>
                  <a:pt x="134" y="303"/>
                </a:cubicBezTo>
                <a:cubicBezTo>
                  <a:pt x="134" y="302"/>
                  <a:pt x="135" y="301"/>
                  <a:pt x="135" y="300"/>
                </a:cubicBezTo>
                <a:cubicBezTo>
                  <a:pt x="136" y="300"/>
                  <a:pt x="136" y="300"/>
                  <a:pt x="136" y="300"/>
                </a:cubicBezTo>
                <a:cubicBezTo>
                  <a:pt x="136" y="300"/>
                  <a:pt x="136" y="300"/>
                  <a:pt x="136" y="301"/>
                </a:cubicBezTo>
                <a:cubicBezTo>
                  <a:pt x="136" y="302"/>
                  <a:pt x="136" y="302"/>
                  <a:pt x="137" y="303"/>
                </a:cubicBezTo>
                <a:cubicBezTo>
                  <a:pt x="138" y="304"/>
                  <a:pt x="139" y="304"/>
                  <a:pt x="139" y="304"/>
                </a:cubicBezTo>
                <a:cubicBezTo>
                  <a:pt x="139" y="304"/>
                  <a:pt x="140" y="305"/>
                  <a:pt x="141" y="305"/>
                </a:cubicBezTo>
                <a:cubicBezTo>
                  <a:pt x="141" y="306"/>
                  <a:pt x="141" y="306"/>
                  <a:pt x="142" y="306"/>
                </a:cubicBezTo>
                <a:cubicBezTo>
                  <a:pt x="142" y="305"/>
                  <a:pt x="143" y="305"/>
                  <a:pt x="143" y="305"/>
                </a:cubicBezTo>
                <a:cubicBezTo>
                  <a:pt x="143" y="305"/>
                  <a:pt x="142" y="307"/>
                  <a:pt x="144" y="308"/>
                </a:cubicBezTo>
                <a:cubicBezTo>
                  <a:pt x="145" y="309"/>
                  <a:pt x="145" y="309"/>
                  <a:pt x="146" y="309"/>
                </a:cubicBezTo>
                <a:cubicBezTo>
                  <a:pt x="148" y="310"/>
                  <a:pt x="148" y="310"/>
                  <a:pt x="148" y="309"/>
                </a:cubicBezTo>
                <a:cubicBezTo>
                  <a:pt x="149" y="309"/>
                  <a:pt x="149" y="309"/>
                  <a:pt x="149" y="309"/>
                </a:cubicBezTo>
                <a:cubicBezTo>
                  <a:pt x="149" y="309"/>
                  <a:pt x="149" y="311"/>
                  <a:pt x="150" y="312"/>
                </a:cubicBezTo>
                <a:cubicBezTo>
                  <a:pt x="151" y="313"/>
                  <a:pt x="152" y="313"/>
                  <a:pt x="153" y="314"/>
                </a:cubicBezTo>
                <a:cubicBezTo>
                  <a:pt x="154" y="314"/>
                  <a:pt x="155" y="314"/>
                  <a:pt x="155" y="313"/>
                </a:cubicBezTo>
                <a:cubicBezTo>
                  <a:pt x="156" y="313"/>
                  <a:pt x="156" y="313"/>
                  <a:pt x="156" y="313"/>
                </a:cubicBezTo>
                <a:cubicBezTo>
                  <a:pt x="156" y="313"/>
                  <a:pt x="156" y="316"/>
                  <a:pt x="157" y="316"/>
                </a:cubicBezTo>
                <a:cubicBezTo>
                  <a:pt x="157" y="317"/>
                  <a:pt x="158" y="317"/>
                  <a:pt x="159" y="318"/>
                </a:cubicBezTo>
                <a:cubicBezTo>
                  <a:pt x="160" y="318"/>
                  <a:pt x="161" y="318"/>
                  <a:pt x="162" y="317"/>
                </a:cubicBezTo>
                <a:cubicBezTo>
                  <a:pt x="163" y="317"/>
                  <a:pt x="163" y="317"/>
                  <a:pt x="164" y="316"/>
                </a:cubicBezTo>
                <a:cubicBezTo>
                  <a:pt x="164" y="316"/>
                  <a:pt x="165" y="316"/>
                  <a:pt x="165" y="316"/>
                </a:cubicBezTo>
                <a:cubicBezTo>
                  <a:pt x="165" y="316"/>
                  <a:pt x="165" y="317"/>
                  <a:pt x="164" y="319"/>
                </a:cubicBezTo>
                <a:cubicBezTo>
                  <a:pt x="163" y="321"/>
                  <a:pt x="162" y="323"/>
                  <a:pt x="162" y="323"/>
                </a:cubicBezTo>
                <a:cubicBezTo>
                  <a:pt x="162" y="323"/>
                  <a:pt x="162" y="322"/>
                  <a:pt x="161" y="323"/>
                </a:cubicBezTo>
                <a:cubicBezTo>
                  <a:pt x="161" y="323"/>
                  <a:pt x="160" y="324"/>
                  <a:pt x="160" y="324"/>
                </a:cubicBezTo>
                <a:cubicBezTo>
                  <a:pt x="160" y="324"/>
                  <a:pt x="160" y="324"/>
                  <a:pt x="160" y="324"/>
                </a:cubicBezTo>
                <a:cubicBezTo>
                  <a:pt x="160" y="324"/>
                  <a:pt x="156" y="322"/>
                  <a:pt x="152" y="320"/>
                </a:cubicBezTo>
                <a:cubicBezTo>
                  <a:pt x="148" y="317"/>
                  <a:pt x="132" y="307"/>
                  <a:pt x="132" y="307"/>
                </a:cubicBezTo>
                <a:close/>
              </a:path>
            </a:pathLst>
          </a:custGeom>
          <a:solidFill>
            <a:srgbClr val="247CAE"/>
          </a:solidFill>
          <a:ln w="44450">
            <a:noFill/>
          </a:ln>
          <a:effectLst>
            <a:outerShdw blurRad="76200" dist="12700" dir="2700000" sy="-23000" kx="-800400" algn="bl" rotWithShape="0">
              <a:prstClr val="black">
                <a:alpha val="20000"/>
              </a:prstClr>
            </a:outerShdw>
          </a:effectLst>
        </p:spPr>
        <p:txBody>
          <a:bodyPr vert="horz" wrap="square" lIns="91440" tIns="45720" rIns="91440" bIns="45720" numCol="1" anchor="t" anchorCtr="0" compatLnSpc="1"/>
          <a:lstStyle/>
          <a:p>
            <a:endParaRPr lang="id-ID">
              <a:gradFill>
                <a:gsLst>
                  <a:gs pos="0">
                    <a:srgbClr val="5BA3EF"/>
                  </a:gs>
                  <a:gs pos="100000">
                    <a:srgbClr val="4661D6"/>
                  </a:gs>
                </a:gsLst>
                <a:lin ang="3600000" scaled="0"/>
              </a:gradFill>
            </a:endParaRPr>
          </a:p>
        </p:txBody>
      </p:sp>
      <p:grpSp>
        <p:nvGrpSpPr>
          <p:cNvPr id="3" name="组合 2"/>
          <p:cNvGrpSpPr/>
          <p:nvPr/>
        </p:nvGrpSpPr>
        <p:grpSpPr>
          <a:xfrm>
            <a:off x="2125380" y="3453948"/>
            <a:ext cx="1841786" cy="2940279"/>
            <a:chOff x="2556647" y="3460127"/>
            <a:chExt cx="1673716" cy="2671967"/>
          </a:xfrm>
        </p:grpSpPr>
        <p:cxnSp>
          <p:nvCxnSpPr>
            <p:cNvPr id="4" name="Straight Connector 33"/>
            <p:cNvCxnSpPr/>
            <p:nvPr/>
          </p:nvCxnSpPr>
          <p:spPr>
            <a:xfrm flipV="1">
              <a:off x="3329996" y="3460127"/>
              <a:ext cx="0" cy="579393"/>
            </a:xfrm>
            <a:prstGeom prst="line">
              <a:avLst/>
            </a:prstGeom>
            <a:ln w="12700">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34"/>
            <p:cNvCxnSpPr/>
            <p:nvPr/>
          </p:nvCxnSpPr>
          <p:spPr>
            <a:xfrm rot="5400000">
              <a:off x="3130118" y="4903583"/>
              <a:ext cx="399757" cy="2083"/>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780331" y="5104060"/>
              <a:ext cx="1450032" cy="1028034"/>
              <a:chOff x="2780331" y="5104060"/>
              <a:chExt cx="1450032" cy="1028034"/>
            </a:xfrm>
          </p:grpSpPr>
          <p:sp>
            <p:nvSpPr>
              <p:cNvPr id="8" name="Parallelogram 31"/>
              <p:cNvSpPr/>
              <p:nvPr/>
            </p:nvSpPr>
            <p:spPr>
              <a:xfrm rot="20990454" flipV="1">
                <a:off x="2858732" y="5171494"/>
                <a:ext cx="1371631" cy="960600"/>
              </a:xfrm>
              <a:prstGeom prst="parallelogram">
                <a:avLst>
                  <a:gd name="adj" fmla="val 27315"/>
                </a:avLst>
              </a:prstGeom>
              <a:gradFill flip="none" rotWithShape="1">
                <a:gsLst>
                  <a:gs pos="14000">
                    <a:schemeClr val="accent2">
                      <a:alpha val="0"/>
                    </a:schemeClr>
                  </a:gs>
                  <a:gs pos="100000">
                    <a:schemeClr val="accent2"/>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32"/>
              <p:cNvSpPr/>
              <p:nvPr/>
            </p:nvSpPr>
            <p:spPr>
              <a:xfrm>
                <a:off x="2780331" y="5104060"/>
                <a:ext cx="1099331" cy="19987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sp>
          <p:nvSpPr>
            <p:cNvPr id="7" name="矩形 6"/>
            <p:cNvSpPr/>
            <p:nvPr/>
          </p:nvSpPr>
          <p:spPr>
            <a:xfrm>
              <a:off x="2556647" y="4181515"/>
              <a:ext cx="1566269" cy="615319"/>
            </a:xfrm>
            <a:prstGeom prst="rect">
              <a:avLst/>
            </a:prstGeom>
          </p:spPr>
          <p:txBody>
            <a:bodyPr wrap="none">
              <a:spAutoFit/>
            </a:bodyPr>
            <a:lstStyle/>
            <a:p>
              <a:r>
                <a:rPr lang="zh-CN" altLang="en-US" sz="2000" dirty="0">
                  <a:solidFill>
                    <a:srgbClr val="0170C1"/>
                  </a:solidFill>
                  <a:latin typeface="微软雅黑" panose="020B0503020204020204" charset="-122"/>
                  <a:ea typeface="微软雅黑" panose="020B0503020204020204" charset="-122"/>
                </a:rPr>
                <a:t>此处输入</a:t>
              </a:r>
              <a:r>
                <a:rPr lang="zh-CN" altLang="en-US" sz="2000" dirty="0">
                  <a:solidFill>
                    <a:schemeClr val="accent2"/>
                  </a:solidFill>
                  <a:latin typeface="微软雅黑" panose="020B0503020204020204" charset="-122"/>
                  <a:ea typeface="微软雅黑" panose="020B0503020204020204" charset="-122"/>
                </a:rPr>
                <a:t>标题</a:t>
              </a:r>
              <a:endParaRPr lang="en-US" altLang="zh-CN" sz="2000" dirty="0">
                <a:solidFill>
                  <a:schemeClr val="accent2"/>
                </a:solidFill>
                <a:latin typeface="微软雅黑" panose="020B0503020204020204" charset="-122"/>
                <a:ea typeface="微软雅黑" panose="020B0503020204020204" charset="-122"/>
              </a:endParaRPr>
            </a:p>
            <a:p>
              <a:r>
                <a:rPr lang="en-US" altLang="zh-CN" dirty="0">
                  <a:solidFill>
                    <a:srgbClr val="BF417E"/>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BF417E"/>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grpSp>
        <p:nvGrpSpPr>
          <p:cNvPr id="10" name="组合 9"/>
          <p:cNvGrpSpPr/>
          <p:nvPr/>
        </p:nvGrpSpPr>
        <p:grpSpPr>
          <a:xfrm>
            <a:off x="3890041" y="2980987"/>
            <a:ext cx="1861933" cy="2941203"/>
            <a:chOff x="4160277" y="3030326"/>
            <a:chExt cx="1692025" cy="2672806"/>
          </a:xfrm>
        </p:grpSpPr>
        <p:cxnSp>
          <p:nvCxnSpPr>
            <p:cNvPr id="11" name="Straight Connector 39"/>
            <p:cNvCxnSpPr/>
            <p:nvPr/>
          </p:nvCxnSpPr>
          <p:spPr>
            <a:xfrm flipV="1">
              <a:off x="4950289" y="3030326"/>
              <a:ext cx="0" cy="579393"/>
            </a:xfrm>
            <a:prstGeom prst="line">
              <a:avLst/>
            </a:prstGeom>
            <a:ln w="12700">
              <a:solidFill>
                <a:schemeClr val="accent5">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40"/>
            <p:cNvCxnSpPr/>
            <p:nvPr/>
          </p:nvCxnSpPr>
          <p:spPr>
            <a:xfrm rot="5400000">
              <a:off x="4750411" y="4473782"/>
              <a:ext cx="399757" cy="2083"/>
            </a:xfrm>
            <a:prstGeom prst="line">
              <a:avLst/>
            </a:prstGeom>
            <a:ln w="12700">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4400624" y="4674258"/>
              <a:ext cx="1451678" cy="1028874"/>
              <a:chOff x="4400624" y="4674258"/>
              <a:chExt cx="1451678" cy="1028874"/>
            </a:xfrm>
          </p:grpSpPr>
          <p:sp>
            <p:nvSpPr>
              <p:cNvPr id="15" name="Parallelogram 37"/>
              <p:cNvSpPr/>
              <p:nvPr/>
            </p:nvSpPr>
            <p:spPr>
              <a:xfrm rot="20990454" flipV="1">
                <a:off x="4480671" y="4742531"/>
                <a:ext cx="1371631" cy="960601"/>
              </a:xfrm>
              <a:prstGeom prst="parallelogram">
                <a:avLst>
                  <a:gd name="adj" fmla="val 27315"/>
                </a:avLst>
              </a:prstGeom>
              <a:gradFill flip="none" rotWithShape="1">
                <a:gsLst>
                  <a:gs pos="14000">
                    <a:schemeClr val="accent5">
                      <a:alpha val="0"/>
                    </a:schemeClr>
                  </a:gs>
                  <a:gs pos="100000">
                    <a:schemeClr val="accent5"/>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38"/>
              <p:cNvSpPr/>
              <p:nvPr/>
            </p:nvSpPr>
            <p:spPr>
              <a:xfrm>
                <a:off x="4400624" y="4674258"/>
                <a:ext cx="1099331" cy="1998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14" name="矩形 13"/>
            <p:cNvSpPr/>
            <p:nvPr/>
          </p:nvSpPr>
          <p:spPr>
            <a:xfrm>
              <a:off x="4160277" y="3700966"/>
              <a:ext cx="1566269" cy="615319"/>
            </a:xfrm>
            <a:prstGeom prst="rect">
              <a:avLst/>
            </a:prstGeom>
          </p:spPr>
          <p:txBody>
            <a:bodyPr wrap="none">
              <a:spAutoFit/>
            </a:bodyPr>
            <a:lstStyle/>
            <a:p>
              <a:r>
                <a:rPr lang="zh-CN" altLang="en-US" sz="2000" dirty="0">
                  <a:solidFill>
                    <a:schemeClr val="accent5">
                      <a:lumMod val="75000"/>
                    </a:schemeClr>
                  </a:solidFill>
                  <a:latin typeface="微软雅黑" panose="020B0503020204020204" charset="-122"/>
                  <a:ea typeface="微软雅黑" panose="020B0503020204020204" charset="-122"/>
                </a:rPr>
                <a:t>此处输入标题</a:t>
              </a:r>
              <a:endParaRPr lang="en-US" altLang="zh-CN" sz="2000" dirty="0">
                <a:solidFill>
                  <a:schemeClr val="accent5">
                    <a:lumMod val="75000"/>
                  </a:schemeClr>
                </a:solidFill>
                <a:latin typeface="微软雅黑" panose="020B0503020204020204" charset="-122"/>
                <a:ea typeface="微软雅黑" panose="020B0503020204020204" charset="-122"/>
              </a:endParaRPr>
            </a:p>
            <a:p>
              <a:r>
                <a:rPr lang="en-US" altLang="zh-CN" dirty="0">
                  <a:solidFill>
                    <a:srgbClr val="DA1F28"/>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DA1F28"/>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grpSp>
        <p:nvGrpSpPr>
          <p:cNvPr id="17" name="组合 16"/>
          <p:cNvGrpSpPr/>
          <p:nvPr/>
        </p:nvGrpSpPr>
        <p:grpSpPr>
          <a:xfrm>
            <a:off x="5645752" y="2508025"/>
            <a:ext cx="1896623" cy="2944099"/>
            <a:chOff x="5755771" y="2600524"/>
            <a:chExt cx="1723549" cy="2675438"/>
          </a:xfrm>
        </p:grpSpPr>
        <p:cxnSp>
          <p:nvCxnSpPr>
            <p:cNvPr id="18" name="Straight Connector 45"/>
            <p:cNvCxnSpPr/>
            <p:nvPr/>
          </p:nvCxnSpPr>
          <p:spPr>
            <a:xfrm flipV="1">
              <a:off x="6560672" y="2600524"/>
              <a:ext cx="0" cy="579393"/>
            </a:xfrm>
            <a:prstGeom prst="line">
              <a:avLst/>
            </a:prstGeom>
            <a:ln w="12700">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46"/>
            <p:cNvCxnSpPr/>
            <p:nvPr/>
          </p:nvCxnSpPr>
          <p:spPr>
            <a:xfrm rot="5400000">
              <a:off x="6360794" y="4043981"/>
              <a:ext cx="399757" cy="2083"/>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011007" y="4244457"/>
              <a:ext cx="1449697" cy="1031505"/>
              <a:chOff x="6011007" y="4244457"/>
              <a:chExt cx="1449697" cy="1031505"/>
            </a:xfrm>
          </p:grpSpPr>
          <p:sp>
            <p:nvSpPr>
              <p:cNvPr id="22" name="Parallelogram 43"/>
              <p:cNvSpPr/>
              <p:nvPr/>
            </p:nvSpPr>
            <p:spPr>
              <a:xfrm rot="20990454" flipV="1">
                <a:off x="6089074" y="4315361"/>
                <a:ext cx="1371630" cy="960601"/>
              </a:xfrm>
              <a:prstGeom prst="parallelogram">
                <a:avLst>
                  <a:gd name="adj" fmla="val 27315"/>
                </a:avLst>
              </a:prstGeom>
              <a:gradFill flip="none" rotWithShape="1">
                <a:gsLst>
                  <a:gs pos="14000">
                    <a:schemeClr val="accent2">
                      <a:alpha val="0"/>
                    </a:schemeClr>
                  </a:gs>
                  <a:gs pos="100000">
                    <a:schemeClr val="accent2"/>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44"/>
              <p:cNvSpPr/>
              <p:nvPr/>
            </p:nvSpPr>
            <p:spPr>
              <a:xfrm>
                <a:off x="6011007" y="4244457"/>
                <a:ext cx="1099330" cy="19987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21" name="矩形 20"/>
            <p:cNvSpPr/>
            <p:nvPr/>
          </p:nvSpPr>
          <p:spPr>
            <a:xfrm>
              <a:off x="5755771" y="3271165"/>
              <a:ext cx="1723549" cy="677108"/>
            </a:xfrm>
            <a:prstGeom prst="rect">
              <a:avLst/>
            </a:prstGeom>
          </p:spPr>
          <p:txBody>
            <a:bodyPr wrap="none">
              <a:spAutoFit/>
            </a:bodyPr>
            <a:lstStyle/>
            <a:p>
              <a:r>
                <a:rPr lang="zh-CN" altLang="en-US" sz="2000" dirty="0">
                  <a:solidFill>
                    <a:srgbClr val="0170C1"/>
                  </a:solidFill>
                  <a:latin typeface="微软雅黑" panose="020B0503020204020204" charset="-122"/>
                  <a:ea typeface="微软雅黑" panose="020B0503020204020204" charset="-122"/>
                </a:rPr>
                <a:t>此处输入标题</a:t>
              </a:r>
              <a:endParaRPr lang="en-US" altLang="zh-CN" sz="2000" dirty="0">
                <a:solidFill>
                  <a:srgbClr val="0170C1"/>
                </a:solidFill>
                <a:latin typeface="微软雅黑" panose="020B0503020204020204" charset="-122"/>
                <a:ea typeface="微软雅黑" panose="020B0503020204020204" charset="-122"/>
              </a:endParaRPr>
            </a:p>
            <a:p>
              <a:r>
                <a:rPr lang="en-US" altLang="zh-CN" dirty="0">
                  <a:solidFill>
                    <a:srgbClr val="DA1F28"/>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DA1F28"/>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grpSp>
        <p:nvGrpSpPr>
          <p:cNvPr id="24" name="组合 23"/>
          <p:cNvGrpSpPr/>
          <p:nvPr/>
        </p:nvGrpSpPr>
        <p:grpSpPr>
          <a:xfrm>
            <a:off x="7587491" y="2035064"/>
            <a:ext cx="1879579" cy="2939359"/>
            <a:chOff x="7520317" y="2170722"/>
            <a:chExt cx="1708060" cy="2671131"/>
          </a:xfrm>
        </p:grpSpPr>
        <p:cxnSp>
          <p:nvCxnSpPr>
            <p:cNvPr id="25" name="Straight Connector 51"/>
            <p:cNvCxnSpPr/>
            <p:nvPr/>
          </p:nvCxnSpPr>
          <p:spPr>
            <a:xfrm flipV="1">
              <a:off x="8331959" y="2170722"/>
              <a:ext cx="0" cy="579393"/>
            </a:xfrm>
            <a:prstGeom prst="line">
              <a:avLst/>
            </a:prstGeom>
            <a:ln w="12700">
              <a:solidFill>
                <a:schemeClr val="accent5">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52"/>
            <p:cNvCxnSpPr/>
            <p:nvPr/>
          </p:nvCxnSpPr>
          <p:spPr>
            <a:xfrm rot="5400000">
              <a:off x="8132080" y="3614178"/>
              <a:ext cx="399757" cy="2083"/>
            </a:xfrm>
            <a:prstGeom prst="line">
              <a:avLst/>
            </a:prstGeom>
            <a:ln w="12700">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7782293" y="3814654"/>
              <a:ext cx="1446084" cy="1027199"/>
              <a:chOff x="7782293" y="3814654"/>
              <a:chExt cx="1446084" cy="1027199"/>
            </a:xfrm>
          </p:grpSpPr>
          <p:sp>
            <p:nvSpPr>
              <p:cNvPr id="29" name="Parallelogram 49"/>
              <p:cNvSpPr/>
              <p:nvPr/>
            </p:nvSpPr>
            <p:spPr>
              <a:xfrm rot="20990454" flipV="1">
                <a:off x="7856746" y="3881253"/>
                <a:ext cx="1371631" cy="960600"/>
              </a:xfrm>
              <a:prstGeom prst="parallelogram">
                <a:avLst>
                  <a:gd name="adj" fmla="val 27315"/>
                </a:avLst>
              </a:prstGeom>
              <a:gradFill flip="none" rotWithShape="1">
                <a:gsLst>
                  <a:gs pos="14000">
                    <a:schemeClr val="accent5">
                      <a:alpha val="0"/>
                    </a:schemeClr>
                  </a:gs>
                  <a:gs pos="100000">
                    <a:schemeClr val="accent5"/>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50"/>
              <p:cNvSpPr/>
              <p:nvPr/>
            </p:nvSpPr>
            <p:spPr>
              <a:xfrm>
                <a:off x="7782293" y="3814654"/>
                <a:ext cx="1099331" cy="1998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28" name="矩形 27"/>
            <p:cNvSpPr/>
            <p:nvPr/>
          </p:nvSpPr>
          <p:spPr>
            <a:xfrm>
              <a:off x="7520317" y="2840232"/>
              <a:ext cx="1566269" cy="615319"/>
            </a:xfrm>
            <a:prstGeom prst="rect">
              <a:avLst/>
            </a:prstGeom>
          </p:spPr>
          <p:txBody>
            <a:bodyPr wrap="none">
              <a:spAutoFit/>
            </a:bodyPr>
            <a:lstStyle/>
            <a:p>
              <a:r>
                <a:rPr lang="zh-CN" altLang="en-US" sz="2000" dirty="0">
                  <a:solidFill>
                    <a:schemeClr val="accent5">
                      <a:lumMod val="75000"/>
                    </a:schemeClr>
                  </a:solidFill>
                  <a:latin typeface="微软雅黑" panose="020B0503020204020204" charset="-122"/>
                  <a:ea typeface="微软雅黑" panose="020B0503020204020204" charset="-122"/>
                </a:rPr>
                <a:t>此处输入标题</a:t>
              </a:r>
              <a:endParaRPr lang="en-US" altLang="zh-CN" sz="2000" dirty="0">
                <a:solidFill>
                  <a:schemeClr val="accent5">
                    <a:lumMod val="75000"/>
                  </a:schemeClr>
                </a:solidFill>
                <a:latin typeface="微软雅黑" panose="020B0503020204020204" charset="-122"/>
                <a:ea typeface="微软雅黑" panose="020B0503020204020204" charset="-122"/>
              </a:endParaRPr>
            </a:p>
            <a:p>
              <a:r>
                <a:rPr lang="en-US" altLang="zh-CN" dirty="0">
                  <a:solidFill>
                    <a:srgbClr val="DA1F28"/>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DA1F28"/>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grpSp>
        <p:nvGrpSpPr>
          <p:cNvPr id="31" name="组合 30"/>
          <p:cNvGrpSpPr/>
          <p:nvPr/>
        </p:nvGrpSpPr>
        <p:grpSpPr>
          <a:xfrm>
            <a:off x="9529228" y="1562101"/>
            <a:ext cx="1889893" cy="2940728"/>
            <a:chOff x="9284863" y="1740919"/>
            <a:chExt cx="1717433" cy="2672375"/>
          </a:xfrm>
        </p:grpSpPr>
        <p:grpSp>
          <p:nvGrpSpPr>
            <p:cNvPr id="32" name="组合 31"/>
            <p:cNvGrpSpPr/>
            <p:nvPr/>
          </p:nvGrpSpPr>
          <p:grpSpPr>
            <a:xfrm>
              <a:off x="9553580" y="3384852"/>
              <a:ext cx="1448716" cy="1028442"/>
              <a:chOff x="9553580" y="3384852"/>
              <a:chExt cx="1448716" cy="1028442"/>
            </a:xfrm>
          </p:grpSpPr>
          <p:sp>
            <p:nvSpPr>
              <p:cNvPr id="36" name="Parallelogram 55"/>
              <p:cNvSpPr/>
              <p:nvPr/>
            </p:nvSpPr>
            <p:spPr>
              <a:xfrm rot="20990454" flipV="1">
                <a:off x="9630666" y="3452694"/>
                <a:ext cx="1371630" cy="960600"/>
              </a:xfrm>
              <a:prstGeom prst="parallelogram">
                <a:avLst>
                  <a:gd name="adj" fmla="val 27315"/>
                </a:avLst>
              </a:prstGeom>
              <a:gradFill flip="none" rotWithShape="1">
                <a:gsLst>
                  <a:gs pos="14000">
                    <a:schemeClr val="accent2">
                      <a:alpha val="0"/>
                    </a:schemeClr>
                  </a:gs>
                  <a:gs pos="100000">
                    <a:schemeClr val="accent2"/>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56"/>
              <p:cNvSpPr/>
              <p:nvPr/>
            </p:nvSpPr>
            <p:spPr>
              <a:xfrm>
                <a:off x="9553580" y="3384852"/>
                <a:ext cx="1099330" cy="19987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cxnSp>
          <p:nvCxnSpPr>
            <p:cNvPr id="33" name="Straight Connector 57"/>
            <p:cNvCxnSpPr/>
            <p:nvPr/>
          </p:nvCxnSpPr>
          <p:spPr>
            <a:xfrm flipV="1">
              <a:off x="10103245" y="1740919"/>
              <a:ext cx="0" cy="579393"/>
            </a:xfrm>
            <a:prstGeom prst="line">
              <a:avLst/>
            </a:prstGeom>
            <a:ln w="12700">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58"/>
            <p:cNvCxnSpPr/>
            <p:nvPr/>
          </p:nvCxnSpPr>
          <p:spPr>
            <a:xfrm rot="5400000">
              <a:off x="9903367" y="3184375"/>
              <a:ext cx="399757" cy="2083"/>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284863" y="2442852"/>
              <a:ext cx="1566269" cy="615319"/>
            </a:xfrm>
            <a:prstGeom prst="rect">
              <a:avLst/>
            </a:prstGeom>
          </p:spPr>
          <p:txBody>
            <a:bodyPr wrap="none">
              <a:spAutoFit/>
            </a:bodyPr>
            <a:lstStyle/>
            <a:p>
              <a:r>
                <a:rPr lang="zh-CN" altLang="en-US" sz="2000" dirty="0">
                  <a:solidFill>
                    <a:srgbClr val="0170C1"/>
                  </a:solidFill>
                  <a:latin typeface="微软雅黑" panose="020B0503020204020204" charset="-122"/>
                  <a:ea typeface="微软雅黑" panose="020B0503020204020204" charset="-122"/>
                </a:rPr>
                <a:t>此处</a:t>
              </a:r>
              <a:r>
                <a:rPr lang="zh-CN" altLang="en-US" sz="2000" dirty="0">
                  <a:solidFill>
                    <a:schemeClr val="accent2"/>
                  </a:solidFill>
                  <a:latin typeface="微软雅黑" panose="020B0503020204020204" charset="-122"/>
                  <a:ea typeface="微软雅黑" panose="020B0503020204020204" charset="-122"/>
                </a:rPr>
                <a:t>输入</a:t>
              </a:r>
              <a:r>
                <a:rPr lang="zh-CN" altLang="en-US" sz="2000" dirty="0">
                  <a:solidFill>
                    <a:srgbClr val="0170C1"/>
                  </a:solidFill>
                  <a:latin typeface="微软雅黑" panose="020B0503020204020204" charset="-122"/>
                  <a:ea typeface="微软雅黑" panose="020B0503020204020204" charset="-122"/>
                </a:rPr>
                <a:t>标题</a:t>
              </a:r>
              <a:endParaRPr lang="en-US" altLang="zh-CN" sz="2000" dirty="0">
                <a:solidFill>
                  <a:srgbClr val="0170C1"/>
                </a:solidFill>
                <a:latin typeface="微软雅黑" panose="020B0503020204020204" charset="-122"/>
                <a:ea typeface="微软雅黑" panose="020B0503020204020204" charset="-122"/>
              </a:endParaRPr>
            </a:p>
            <a:p>
              <a:r>
                <a:rPr lang="en-US" altLang="zh-CN" dirty="0">
                  <a:solidFill>
                    <a:srgbClr val="4BAF33"/>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4BAF33"/>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sp>
        <p:nvSpPr>
          <p:cNvPr id="38" name="矩形 37"/>
          <p:cNvSpPr/>
          <p:nvPr/>
        </p:nvSpPr>
        <p:spPr>
          <a:xfrm>
            <a:off x="0" y="419100"/>
            <a:ext cx="44481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428139" y="187967"/>
            <a:ext cx="3507834" cy="523220"/>
          </a:xfrm>
          <a:prstGeom prst="rect">
            <a:avLst/>
          </a:prstGeom>
          <a:noFill/>
        </p:spPr>
        <p:txBody>
          <a:bodyPr wrap="square" rtlCol="0">
            <a:spAutoFit/>
          </a:bodyPr>
          <a:lstStyle/>
          <a:p>
            <a:r>
              <a:rPr lang="zh-CN" altLang="en-US" sz="2800" dirty="0">
                <a:solidFill>
                  <a:schemeClr val="bg1"/>
                </a:solidFill>
              </a:rPr>
              <a:t>课题现状与发展情况</a:t>
            </a:r>
          </a:p>
        </p:txBody>
      </p:sp>
      <p:sp>
        <p:nvSpPr>
          <p:cNvPr id="40" name="矩形 39"/>
          <p:cNvSpPr/>
          <p:nvPr/>
        </p:nvSpPr>
        <p:spPr>
          <a:xfrm>
            <a:off x="7800975" y="426718"/>
            <a:ext cx="43338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Freeform 5"/>
          <p:cNvSpPr/>
          <p:nvPr/>
        </p:nvSpPr>
        <p:spPr bwMode="auto">
          <a:xfrm>
            <a:off x="1608637" y="4276472"/>
            <a:ext cx="293116" cy="253145"/>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chemeClr val="accent2"/>
          </a:solidFill>
          <a:ln>
            <a:noFill/>
          </a:ln>
          <a:effectLst/>
        </p:spPr>
        <p:txBody>
          <a:bodyPr vert="horz" wrap="square" lIns="67204" tIns="33602" rIns="67204" bIns="33602" numCol="1" anchor="t" anchorCtr="0" compatLnSpc="1"/>
          <a:lstStyle/>
          <a:p>
            <a:endParaRPr lang="zh-CN" altLang="en-US" sz="975"/>
          </a:p>
        </p:txBody>
      </p:sp>
      <p:sp>
        <p:nvSpPr>
          <p:cNvPr id="3" name="Freeform 6"/>
          <p:cNvSpPr/>
          <p:nvPr/>
        </p:nvSpPr>
        <p:spPr bwMode="auto">
          <a:xfrm>
            <a:off x="4358980" y="4276472"/>
            <a:ext cx="293116" cy="253145"/>
          </a:xfrm>
          <a:custGeom>
            <a:avLst/>
            <a:gdLst>
              <a:gd name="T0" fmla="*/ 24 w 65"/>
              <a:gd name="T1" fmla="*/ 0 h 56"/>
              <a:gd name="T2" fmla="*/ 40 w 65"/>
              <a:gd name="T3" fmla="*/ 0 h 56"/>
              <a:gd name="T4" fmla="*/ 59 w 65"/>
              <a:gd name="T5" fmla="*/ 0 h 56"/>
              <a:gd name="T6" fmla="*/ 63 w 65"/>
              <a:gd name="T7" fmla="*/ 6 h 56"/>
              <a:gd name="T8" fmla="*/ 53 w 65"/>
              <a:gd name="T9" fmla="*/ 22 h 56"/>
              <a:gd name="T10" fmla="*/ 45 w 65"/>
              <a:gd name="T11" fmla="*/ 36 h 56"/>
              <a:gd name="T12" fmla="*/ 36 w 65"/>
              <a:gd name="T13" fmla="*/ 52 h 56"/>
              <a:gd name="T14" fmla="*/ 28 w 65"/>
              <a:gd name="T15" fmla="*/ 52 h 56"/>
              <a:gd name="T16" fmla="*/ 19 w 65"/>
              <a:gd name="T17" fmla="*/ 36 h 56"/>
              <a:gd name="T18" fmla="*/ 11 w 65"/>
              <a:gd name="T19" fmla="*/ 22 h 56"/>
              <a:gd name="T20" fmla="*/ 2 w 65"/>
              <a:gd name="T21" fmla="*/ 6 h 56"/>
              <a:gd name="T22" fmla="*/ 6 w 65"/>
              <a:gd name="T23" fmla="*/ 0 h 56"/>
              <a:gd name="T24" fmla="*/ 24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4" y="0"/>
                </a:moveTo>
                <a:cubicBezTo>
                  <a:pt x="29" y="0"/>
                  <a:pt x="36" y="0"/>
                  <a:pt x="40" y="0"/>
                </a:cubicBezTo>
                <a:cubicBezTo>
                  <a:pt x="59" y="0"/>
                  <a:pt x="59" y="0"/>
                  <a:pt x="59" y="0"/>
                </a:cubicBezTo>
                <a:cubicBezTo>
                  <a:pt x="63" y="0"/>
                  <a:pt x="65" y="3"/>
                  <a:pt x="63" y="6"/>
                </a:cubicBezTo>
                <a:cubicBezTo>
                  <a:pt x="53" y="22"/>
                  <a:pt x="53" y="22"/>
                  <a:pt x="53" y="22"/>
                </a:cubicBezTo>
                <a:cubicBezTo>
                  <a:pt x="51" y="26"/>
                  <a:pt x="48" y="32"/>
                  <a:pt x="45" y="36"/>
                </a:cubicBezTo>
                <a:cubicBezTo>
                  <a:pt x="36" y="52"/>
                  <a:pt x="36" y="52"/>
                  <a:pt x="36" y="52"/>
                </a:cubicBezTo>
                <a:cubicBezTo>
                  <a:pt x="34" y="56"/>
                  <a:pt x="30" y="56"/>
                  <a:pt x="28" y="52"/>
                </a:cubicBezTo>
                <a:cubicBezTo>
                  <a:pt x="19" y="36"/>
                  <a:pt x="19" y="36"/>
                  <a:pt x="19" y="36"/>
                </a:cubicBezTo>
                <a:cubicBezTo>
                  <a:pt x="17" y="32"/>
                  <a:pt x="13" y="26"/>
                  <a:pt x="11" y="22"/>
                </a:cubicBezTo>
                <a:cubicBezTo>
                  <a:pt x="2" y="6"/>
                  <a:pt x="2" y="6"/>
                  <a:pt x="2" y="6"/>
                </a:cubicBezTo>
                <a:cubicBezTo>
                  <a:pt x="0" y="3"/>
                  <a:pt x="1" y="0"/>
                  <a:pt x="6" y="0"/>
                </a:cubicBezTo>
                <a:lnTo>
                  <a:pt x="24" y="0"/>
                </a:lnTo>
                <a:close/>
              </a:path>
            </a:pathLst>
          </a:custGeom>
          <a:solidFill>
            <a:schemeClr val="accent2"/>
          </a:solidFill>
          <a:ln>
            <a:noFill/>
          </a:ln>
          <a:effectLst/>
        </p:spPr>
        <p:txBody>
          <a:bodyPr vert="horz" wrap="square" lIns="67204" tIns="33602" rIns="67204" bIns="33602" numCol="1" anchor="t" anchorCtr="0" compatLnSpc="1"/>
          <a:lstStyle/>
          <a:p>
            <a:endParaRPr lang="zh-CN" altLang="en-US" sz="975"/>
          </a:p>
        </p:txBody>
      </p:sp>
      <p:sp>
        <p:nvSpPr>
          <p:cNvPr id="4" name="Freeform 7"/>
          <p:cNvSpPr/>
          <p:nvPr/>
        </p:nvSpPr>
        <p:spPr bwMode="auto">
          <a:xfrm>
            <a:off x="7124551" y="4276472"/>
            <a:ext cx="296922" cy="253145"/>
          </a:xfrm>
          <a:custGeom>
            <a:avLst/>
            <a:gdLst>
              <a:gd name="T0" fmla="*/ 25 w 66"/>
              <a:gd name="T1" fmla="*/ 0 h 56"/>
              <a:gd name="T2" fmla="*/ 41 w 66"/>
              <a:gd name="T3" fmla="*/ 0 h 56"/>
              <a:gd name="T4" fmla="*/ 59 w 66"/>
              <a:gd name="T5" fmla="*/ 0 h 56"/>
              <a:gd name="T6" fmla="*/ 63 w 66"/>
              <a:gd name="T7" fmla="*/ 6 h 56"/>
              <a:gd name="T8" fmla="*/ 54 w 66"/>
              <a:gd name="T9" fmla="*/ 22 h 56"/>
              <a:gd name="T10" fmla="*/ 46 w 66"/>
              <a:gd name="T11" fmla="*/ 36 h 56"/>
              <a:gd name="T12" fmla="*/ 37 w 66"/>
              <a:gd name="T13" fmla="*/ 52 h 56"/>
              <a:gd name="T14" fmla="*/ 29 w 66"/>
              <a:gd name="T15" fmla="*/ 52 h 56"/>
              <a:gd name="T16" fmla="*/ 20 w 66"/>
              <a:gd name="T17" fmla="*/ 36 h 56"/>
              <a:gd name="T18" fmla="*/ 12 w 66"/>
              <a:gd name="T19" fmla="*/ 22 h 56"/>
              <a:gd name="T20" fmla="*/ 2 w 66"/>
              <a:gd name="T21" fmla="*/ 6 h 56"/>
              <a:gd name="T22" fmla="*/ 6 w 66"/>
              <a:gd name="T23" fmla="*/ 0 h 56"/>
              <a:gd name="T24" fmla="*/ 25 w 66"/>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6">
                <a:moveTo>
                  <a:pt x="25" y="0"/>
                </a:moveTo>
                <a:cubicBezTo>
                  <a:pt x="29" y="0"/>
                  <a:pt x="37" y="0"/>
                  <a:pt x="41" y="0"/>
                </a:cubicBezTo>
                <a:cubicBezTo>
                  <a:pt x="59" y="0"/>
                  <a:pt x="59" y="0"/>
                  <a:pt x="59" y="0"/>
                </a:cubicBezTo>
                <a:cubicBezTo>
                  <a:pt x="64" y="0"/>
                  <a:pt x="66"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8" y="32"/>
                  <a:pt x="14" y="26"/>
                  <a:pt x="12" y="22"/>
                </a:cubicBezTo>
                <a:cubicBezTo>
                  <a:pt x="2" y="6"/>
                  <a:pt x="2" y="6"/>
                  <a:pt x="2" y="6"/>
                </a:cubicBezTo>
                <a:cubicBezTo>
                  <a:pt x="0" y="3"/>
                  <a:pt x="2" y="0"/>
                  <a:pt x="6" y="0"/>
                </a:cubicBezTo>
                <a:lnTo>
                  <a:pt x="25" y="0"/>
                </a:lnTo>
                <a:close/>
              </a:path>
            </a:pathLst>
          </a:custGeom>
          <a:solidFill>
            <a:schemeClr val="accent2"/>
          </a:solidFill>
          <a:ln>
            <a:noFill/>
          </a:ln>
          <a:effectLst/>
        </p:spPr>
        <p:txBody>
          <a:bodyPr vert="horz" wrap="square" lIns="67204" tIns="33602" rIns="67204" bIns="33602" numCol="1" anchor="t" anchorCtr="0" compatLnSpc="1"/>
          <a:lstStyle/>
          <a:p>
            <a:endParaRPr lang="zh-CN" altLang="en-US" sz="975"/>
          </a:p>
        </p:txBody>
      </p:sp>
      <p:sp>
        <p:nvSpPr>
          <p:cNvPr id="5" name="Freeform 8"/>
          <p:cNvSpPr/>
          <p:nvPr/>
        </p:nvSpPr>
        <p:spPr bwMode="auto">
          <a:xfrm>
            <a:off x="9848248" y="4276472"/>
            <a:ext cx="293116" cy="253145"/>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chemeClr val="accent2"/>
          </a:solidFill>
          <a:ln>
            <a:noFill/>
          </a:ln>
          <a:effectLst/>
        </p:spPr>
        <p:txBody>
          <a:bodyPr vert="horz" wrap="square" lIns="67204" tIns="33602" rIns="67204" bIns="33602" numCol="1" anchor="t" anchorCtr="0" compatLnSpc="1"/>
          <a:lstStyle/>
          <a:p>
            <a:endParaRPr lang="zh-CN" altLang="en-US" sz="975"/>
          </a:p>
        </p:txBody>
      </p:sp>
      <p:sp>
        <p:nvSpPr>
          <p:cNvPr id="6" name="矩形 47"/>
          <p:cNvSpPr>
            <a:spLocks noChangeArrowheads="1"/>
          </p:cNvSpPr>
          <p:nvPr/>
        </p:nvSpPr>
        <p:spPr bwMode="auto">
          <a:xfrm>
            <a:off x="764761" y="4792619"/>
            <a:ext cx="2817222" cy="7203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7198" tIns="33599" rIns="67198" bIns="3359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1600" dirty="0">
                <a:solidFill>
                  <a:schemeClr val="accent2">
                    <a:lumMod val="75000"/>
                  </a:schemeClr>
                </a:solidFill>
              </a:rPr>
              <a:t>单击此处输入标题</a:t>
            </a:r>
            <a:endParaRPr lang="en-US" altLang="zh-CN" sz="1600" dirty="0">
              <a:solidFill>
                <a:schemeClr val="accent2">
                  <a:lumMod val="75000"/>
                </a:schemeClr>
              </a:solidFill>
            </a:endParaRPr>
          </a:p>
          <a:p>
            <a:pPr>
              <a:buNone/>
            </a:pPr>
            <a:r>
              <a:rPr lang="zh-CN" altLang="en-US" sz="1100" dirty="0">
                <a:solidFill>
                  <a:schemeClr val="tx1">
                    <a:lumMod val="85000"/>
                    <a:lumOff val="15000"/>
                  </a:schemeClr>
                </a:solidFill>
              </a:rPr>
              <a:t>请在这里输入您的主要叙述内容</a:t>
            </a:r>
            <a:endParaRPr lang="en-US" altLang="zh-CN" sz="1100" dirty="0">
              <a:solidFill>
                <a:schemeClr val="tx1">
                  <a:lumMod val="85000"/>
                  <a:lumOff val="15000"/>
                </a:schemeClr>
              </a:solidFill>
            </a:endParaRPr>
          </a:p>
          <a:p>
            <a:pPr>
              <a:buNone/>
            </a:pPr>
            <a:r>
              <a:rPr lang="zh-CN" altLang="en-US" sz="1100" dirty="0">
                <a:solidFill>
                  <a:schemeClr val="tx1">
                    <a:lumMod val="85000"/>
                    <a:lumOff val="15000"/>
                  </a:schemeClr>
                </a:solidFill>
              </a:rPr>
              <a:t>请在这里输入您的主要叙述内容</a:t>
            </a:r>
            <a:endParaRPr lang="en-US" altLang="zh-CN" sz="1100" dirty="0">
              <a:solidFill>
                <a:schemeClr val="tx1">
                  <a:lumMod val="85000"/>
                  <a:lumOff val="15000"/>
                </a:schemeClr>
              </a:solidFill>
            </a:endParaRPr>
          </a:p>
        </p:txBody>
      </p:sp>
      <p:sp>
        <p:nvSpPr>
          <p:cNvPr id="7" name="矩形 47"/>
          <p:cNvSpPr>
            <a:spLocks noChangeArrowheads="1"/>
          </p:cNvSpPr>
          <p:nvPr/>
        </p:nvSpPr>
        <p:spPr bwMode="auto">
          <a:xfrm>
            <a:off x="3546955" y="4792619"/>
            <a:ext cx="2817222" cy="7203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7198" tIns="33599" rIns="67198" bIns="3359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1600" dirty="0">
                <a:solidFill>
                  <a:schemeClr val="accent2">
                    <a:lumMod val="75000"/>
                  </a:schemeClr>
                </a:solidFill>
              </a:rPr>
              <a:t>单击此处输入标题</a:t>
            </a:r>
            <a:endParaRPr lang="en-US" altLang="zh-CN" sz="1600" dirty="0">
              <a:solidFill>
                <a:schemeClr val="accent2">
                  <a:lumMod val="75000"/>
                </a:schemeClr>
              </a:solidFill>
            </a:endParaRPr>
          </a:p>
          <a:p>
            <a:pPr>
              <a:buNone/>
            </a:pPr>
            <a:r>
              <a:rPr lang="zh-CN" altLang="en-US" sz="1100" dirty="0">
                <a:solidFill>
                  <a:schemeClr val="tx1">
                    <a:lumMod val="85000"/>
                    <a:lumOff val="15000"/>
                  </a:schemeClr>
                </a:solidFill>
              </a:rPr>
              <a:t>请在这里输入您的主要叙述内容</a:t>
            </a:r>
            <a:endParaRPr lang="en-US" altLang="zh-CN" sz="1100" dirty="0">
              <a:solidFill>
                <a:schemeClr val="tx1">
                  <a:lumMod val="85000"/>
                  <a:lumOff val="15000"/>
                </a:schemeClr>
              </a:solidFill>
            </a:endParaRPr>
          </a:p>
          <a:p>
            <a:pPr>
              <a:buNone/>
            </a:pPr>
            <a:r>
              <a:rPr lang="zh-CN" altLang="en-US" sz="1100" dirty="0">
                <a:solidFill>
                  <a:schemeClr val="tx1">
                    <a:lumMod val="85000"/>
                    <a:lumOff val="15000"/>
                  </a:schemeClr>
                </a:solidFill>
              </a:rPr>
              <a:t>请在这里输入您的主要叙述内容</a:t>
            </a:r>
            <a:endParaRPr lang="en-US" altLang="zh-CN" sz="1100" dirty="0">
              <a:solidFill>
                <a:schemeClr val="tx1">
                  <a:lumMod val="85000"/>
                  <a:lumOff val="15000"/>
                </a:schemeClr>
              </a:solidFill>
            </a:endParaRPr>
          </a:p>
        </p:txBody>
      </p:sp>
      <p:sp>
        <p:nvSpPr>
          <p:cNvPr id="8" name="矩形 47"/>
          <p:cNvSpPr>
            <a:spLocks noChangeArrowheads="1"/>
          </p:cNvSpPr>
          <p:nvPr/>
        </p:nvSpPr>
        <p:spPr bwMode="auto">
          <a:xfrm>
            <a:off x="6364177" y="4737084"/>
            <a:ext cx="2817222" cy="7203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7198" tIns="33599" rIns="67198" bIns="3359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1600" dirty="0">
                <a:solidFill>
                  <a:schemeClr val="accent2">
                    <a:lumMod val="75000"/>
                  </a:schemeClr>
                </a:solidFill>
              </a:rPr>
              <a:t>单击此处输入标题</a:t>
            </a:r>
            <a:endParaRPr lang="en-US" altLang="zh-CN" sz="1600" dirty="0">
              <a:solidFill>
                <a:schemeClr val="accent2">
                  <a:lumMod val="75000"/>
                </a:schemeClr>
              </a:solidFill>
            </a:endParaRPr>
          </a:p>
          <a:p>
            <a:pPr>
              <a:buNone/>
            </a:pPr>
            <a:r>
              <a:rPr lang="zh-CN" altLang="en-US" sz="1100" dirty="0">
                <a:solidFill>
                  <a:schemeClr val="tx1">
                    <a:lumMod val="85000"/>
                    <a:lumOff val="15000"/>
                  </a:schemeClr>
                </a:solidFill>
              </a:rPr>
              <a:t>请在这里输入您的主要叙述内容</a:t>
            </a:r>
            <a:endParaRPr lang="en-US" altLang="zh-CN" sz="1100" dirty="0">
              <a:solidFill>
                <a:schemeClr val="tx1">
                  <a:lumMod val="85000"/>
                  <a:lumOff val="15000"/>
                </a:schemeClr>
              </a:solidFill>
            </a:endParaRPr>
          </a:p>
          <a:p>
            <a:pPr>
              <a:buNone/>
            </a:pPr>
            <a:r>
              <a:rPr lang="zh-CN" altLang="en-US" sz="1100" dirty="0">
                <a:solidFill>
                  <a:schemeClr val="tx1">
                    <a:lumMod val="85000"/>
                    <a:lumOff val="15000"/>
                  </a:schemeClr>
                </a:solidFill>
              </a:rPr>
              <a:t>请在这里输入您的主要叙述内容</a:t>
            </a:r>
            <a:endParaRPr lang="en-US" altLang="zh-CN" sz="1100" dirty="0">
              <a:solidFill>
                <a:schemeClr val="tx1">
                  <a:lumMod val="85000"/>
                  <a:lumOff val="15000"/>
                </a:schemeClr>
              </a:solidFill>
            </a:endParaRPr>
          </a:p>
        </p:txBody>
      </p:sp>
      <p:sp>
        <p:nvSpPr>
          <p:cNvPr id="9" name="矩形 47"/>
          <p:cNvSpPr>
            <a:spLocks noChangeArrowheads="1"/>
          </p:cNvSpPr>
          <p:nvPr/>
        </p:nvSpPr>
        <p:spPr bwMode="auto">
          <a:xfrm>
            <a:off x="9181399" y="4792620"/>
            <a:ext cx="2817222" cy="7203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7198" tIns="33599" rIns="67198" bIns="33599">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1600" dirty="0">
                <a:solidFill>
                  <a:schemeClr val="accent2">
                    <a:lumMod val="75000"/>
                  </a:schemeClr>
                </a:solidFill>
              </a:rPr>
              <a:t>单击此处输入标题</a:t>
            </a:r>
            <a:endParaRPr lang="en-US" altLang="zh-CN" sz="1600" dirty="0">
              <a:solidFill>
                <a:schemeClr val="accent2">
                  <a:lumMod val="75000"/>
                </a:schemeClr>
              </a:solidFill>
            </a:endParaRPr>
          </a:p>
          <a:p>
            <a:pPr>
              <a:buNone/>
            </a:pPr>
            <a:r>
              <a:rPr lang="zh-CN" altLang="en-US" sz="1100" dirty="0">
                <a:solidFill>
                  <a:schemeClr val="tx1">
                    <a:lumMod val="85000"/>
                    <a:lumOff val="15000"/>
                  </a:schemeClr>
                </a:solidFill>
              </a:rPr>
              <a:t>请在这里输入您的主要叙述内容</a:t>
            </a:r>
            <a:endParaRPr lang="en-US" altLang="zh-CN" sz="1100" dirty="0">
              <a:solidFill>
                <a:schemeClr val="tx1">
                  <a:lumMod val="85000"/>
                  <a:lumOff val="15000"/>
                </a:schemeClr>
              </a:solidFill>
            </a:endParaRPr>
          </a:p>
          <a:p>
            <a:pPr>
              <a:buNone/>
            </a:pPr>
            <a:r>
              <a:rPr lang="zh-CN" altLang="en-US" sz="1100" dirty="0">
                <a:solidFill>
                  <a:schemeClr val="tx1">
                    <a:lumMod val="85000"/>
                    <a:lumOff val="15000"/>
                  </a:schemeClr>
                </a:solidFill>
              </a:rPr>
              <a:t>请在这里输入您的主要叙述内容</a:t>
            </a:r>
            <a:endParaRPr lang="en-US" altLang="zh-CN" sz="1100" dirty="0">
              <a:solidFill>
                <a:schemeClr val="tx1">
                  <a:lumMod val="85000"/>
                  <a:lumOff val="15000"/>
                </a:schemeClr>
              </a:solidFill>
            </a:endParaRPr>
          </a:p>
        </p:txBody>
      </p:sp>
      <p:sp>
        <p:nvSpPr>
          <p:cNvPr id="11" name="Oval 17"/>
          <p:cNvSpPr>
            <a:spLocks noChangeArrowheads="1"/>
          </p:cNvSpPr>
          <p:nvPr/>
        </p:nvSpPr>
        <p:spPr bwMode="auto">
          <a:xfrm>
            <a:off x="8803308" y="1781176"/>
            <a:ext cx="2278313" cy="2287829"/>
          </a:xfrm>
          <a:prstGeom prst="ellipse">
            <a:avLst/>
          </a:prstGeom>
          <a:solidFill>
            <a:schemeClr val="accent2"/>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12" name="Oval 23"/>
          <p:cNvSpPr>
            <a:spLocks noChangeArrowheads="1"/>
          </p:cNvSpPr>
          <p:nvPr/>
        </p:nvSpPr>
        <p:spPr bwMode="auto">
          <a:xfrm>
            <a:off x="9128782" y="2116166"/>
            <a:ext cx="1642592" cy="1650207"/>
          </a:xfrm>
          <a:prstGeom prst="ellipse">
            <a:avLst/>
          </a:prstGeom>
          <a:solidFill>
            <a:schemeClr val="accent2">
              <a:lumMod val="5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13" name="Freeform 22"/>
          <p:cNvSpPr>
            <a:spLocks noEditPoints="1"/>
          </p:cNvSpPr>
          <p:nvPr/>
        </p:nvSpPr>
        <p:spPr bwMode="auto">
          <a:xfrm>
            <a:off x="9652512" y="2550065"/>
            <a:ext cx="638997" cy="750402"/>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EFEFE"/>
          </a:solidFill>
          <a:ln>
            <a:noFill/>
          </a:ln>
        </p:spPr>
        <p:txBody>
          <a:bodyPr vert="horz" wrap="square" lIns="67204" tIns="33602" rIns="67204" bIns="33602" numCol="1" anchor="t" anchorCtr="0" compatLnSpc="1"/>
          <a:lstStyle/>
          <a:p>
            <a:endParaRPr lang="zh-CN" altLang="en-US" sz="975"/>
          </a:p>
        </p:txBody>
      </p:sp>
      <p:sp>
        <p:nvSpPr>
          <p:cNvPr id="15" name="Oval 11"/>
          <p:cNvSpPr>
            <a:spLocks noChangeArrowheads="1"/>
          </p:cNvSpPr>
          <p:nvPr/>
        </p:nvSpPr>
        <p:spPr bwMode="auto">
          <a:xfrm>
            <a:off x="3342591" y="1781176"/>
            <a:ext cx="2278313" cy="2287829"/>
          </a:xfrm>
          <a:prstGeom prst="ellipse">
            <a:avLst/>
          </a:prstGeom>
          <a:solidFill>
            <a:schemeClr val="accent2"/>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sp>
        <p:nvSpPr>
          <p:cNvPr id="16" name="Oval 21"/>
          <p:cNvSpPr>
            <a:spLocks noChangeArrowheads="1"/>
          </p:cNvSpPr>
          <p:nvPr/>
        </p:nvSpPr>
        <p:spPr bwMode="auto">
          <a:xfrm>
            <a:off x="3662354" y="2116166"/>
            <a:ext cx="1642592" cy="1650207"/>
          </a:xfrm>
          <a:prstGeom prst="ellipse">
            <a:avLst/>
          </a:prstGeom>
          <a:solidFill>
            <a:schemeClr val="accent2">
              <a:lumMod val="5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17" name="Freeform 26"/>
          <p:cNvSpPr>
            <a:spLocks noEditPoints="1"/>
          </p:cNvSpPr>
          <p:nvPr/>
        </p:nvSpPr>
        <p:spPr bwMode="auto">
          <a:xfrm>
            <a:off x="4137858" y="2605415"/>
            <a:ext cx="635096" cy="667254"/>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EFEFE"/>
          </a:solidFill>
          <a:ln>
            <a:noFill/>
          </a:ln>
        </p:spPr>
        <p:txBody>
          <a:bodyPr vert="horz" wrap="square" lIns="67204" tIns="33602" rIns="67204" bIns="33602" numCol="1" anchor="t" anchorCtr="0" compatLnSpc="1"/>
          <a:lstStyle/>
          <a:p>
            <a:endParaRPr lang="zh-CN" altLang="en-US" sz="975">
              <a:solidFill>
                <a:schemeClr val="accent2"/>
              </a:solidFill>
            </a:endParaRPr>
          </a:p>
        </p:txBody>
      </p:sp>
      <p:sp>
        <p:nvSpPr>
          <p:cNvPr id="19" name="Oval 14"/>
          <p:cNvSpPr>
            <a:spLocks noChangeArrowheads="1"/>
          </p:cNvSpPr>
          <p:nvPr/>
        </p:nvSpPr>
        <p:spPr bwMode="auto">
          <a:xfrm>
            <a:off x="6062482" y="1781176"/>
            <a:ext cx="2278313" cy="2287829"/>
          </a:xfrm>
          <a:prstGeom prst="ellipse">
            <a:avLst/>
          </a:prstGeom>
          <a:solidFill>
            <a:schemeClr val="accent2"/>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0" name="Oval 22"/>
          <p:cNvSpPr>
            <a:spLocks noChangeArrowheads="1"/>
          </p:cNvSpPr>
          <p:nvPr/>
        </p:nvSpPr>
        <p:spPr bwMode="auto">
          <a:xfrm>
            <a:off x="6382245" y="2116166"/>
            <a:ext cx="1638787" cy="1650207"/>
          </a:xfrm>
          <a:prstGeom prst="ellipse">
            <a:avLst/>
          </a:prstGeom>
          <a:solidFill>
            <a:schemeClr val="accent2">
              <a:lumMod val="5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1" name="Freeform 33"/>
          <p:cNvSpPr>
            <a:spLocks noEditPoints="1"/>
          </p:cNvSpPr>
          <p:nvPr/>
        </p:nvSpPr>
        <p:spPr bwMode="auto">
          <a:xfrm>
            <a:off x="6891398" y="2599952"/>
            <a:ext cx="763230" cy="716803"/>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DFDFD"/>
          </a:solidFill>
          <a:ln>
            <a:noFill/>
          </a:ln>
        </p:spPr>
        <p:txBody>
          <a:bodyPr vert="horz" wrap="square" lIns="67204" tIns="33602" rIns="67204" bIns="33602" numCol="1" anchor="t" anchorCtr="0" compatLnSpc="1"/>
          <a:lstStyle/>
          <a:p>
            <a:endParaRPr lang="zh-CN" altLang="en-US" sz="975">
              <a:solidFill>
                <a:schemeClr val="accent2"/>
              </a:solidFill>
            </a:endParaRPr>
          </a:p>
        </p:txBody>
      </p:sp>
      <p:sp>
        <p:nvSpPr>
          <p:cNvPr id="23" name="Oval 9"/>
          <p:cNvSpPr>
            <a:spLocks noChangeArrowheads="1"/>
          </p:cNvSpPr>
          <p:nvPr/>
        </p:nvSpPr>
        <p:spPr bwMode="auto">
          <a:xfrm>
            <a:off x="613184" y="1781176"/>
            <a:ext cx="2278313" cy="2287829"/>
          </a:xfrm>
          <a:prstGeom prst="ellipse">
            <a:avLst/>
          </a:prstGeom>
          <a:solidFill>
            <a:schemeClr val="accent2"/>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4" name="Oval 20"/>
          <p:cNvSpPr>
            <a:spLocks noChangeArrowheads="1"/>
          </p:cNvSpPr>
          <p:nvPr/>
        </p:nvSpPr>
        <p:spPr bwMode="auto">
          <a:xfrm>
            <a:off x="945136" y="2116166"/>
            <a:ext cx="1642592" cy="1650207"/>
          </a:xfrm>
          <a:prstGeom prst="ellipse">
            <a:avLst/>
          </a:prstGeom>
          <a:solidFill>
            <a:schemeClr val="accent2">
              <a:lumMod val="5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5" name="Freeform 45"/>
          <p:cNvSpPr>
            <a:spLocks noEditPoints="1"/>
          </p:cNvSpPr>
          <p:nvPr/>
        </p:nvSpPr>
        <p:spPr bwMode="auto">
          <a:xfrm>
            <a:off x="1488562" y="2474117"/>
            <a:ext cx="619726" cy="798553"/>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1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29 h 631"/>
              <a:gd name="T68" fmla="*/ 409 w 491"/>
              <a:gd name="T69" fmla="*/ 629 h 631"/>
              <a:gd name="T70" fmla="*/ 409 w 491"/>
              <a:gd name="T71" fmla="*/ 560 h 631"/>
              <a:gd name="T72" fmla="*/ 303 w 491"/>
              <a:gd name="T73" fmla="*/ 560 h 631"/>
              <a:gd name="T74" fmla="*/ 303 w 491"/>
              <a:gd name="T75" fmla="*/ 62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1" y="631"/>
                </a:lnTo>
                <a:lnTo>
                  <a:pt x="122" y="631"/>
                </a:lnTo>
                <a:cubicBezTo>
                  <a:pt x="124" y="631"/>
                  <a:pt x="125" y="631"/>
                  <a:pt x="127" y="631"/>
                </a:cubicBezTo>
                <a:cubicBezTo>
                  <a:pt x="128" y="631"/>
                  <a:pt x="130" y="631"/>
                  <a:pt x="131" y="631"/>
                </a:cubicBezTo>
                <a:lnTo>
                  <a:pt x="257" y="631"/>
                </a:lnTo>
                <a:cubicBezTo>
                  <a:pt x="249" y="621"/>
                  <a:pt x="244" y="608"/>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1"/>
                  <a:pt x="198" y="319"/>
                  <a:pt x="198" y="305"/>
                </a:cubicBezTo>
                <a:cubicBezTo>
                  <a:pt x="198" y="288"/>
                  <a:pt x="205" y="272"/>
                  <a:pt x="217" y="261"/>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5"/>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5"/>
                  <a:pt x="455" y="270"/>
                  <a:pt x="436" y="270"/>
                </a:cubicBezTo>
                <a:lnTo>
                  <a:pt x="349" y="270"/>
                </a:lnTo>
                <a:lnTo>
                  <a:pt x="265" y="270"/>
                </a:lnTo>
                <a:lnTo>
                  <a:pt x="256" y="270"/>
                </a:lnTo>
                <a:close/>
                <a:moveTo>
                  <a:pt x="349" y="366"/>
                </a:moveTo>
                <a:lnTo>
                  <a:pt x="221" y="366"/>
                </a:lnTo>
                <a:cubicBezTo>
                  <a:pt x="209" y="366"/>
                  <a:pt x="198" y="372"/>
                  <a:pt x="192" y="381"/>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29"/>
                </a:moveTo>
                <a:lnTo>
                  <a:pt x="315" y="629"/>
                </a:lnTo>
                <a:lnTo>
                  <a:pt x="409" y="629"/>
                </a:lnTo>
                <a:cubicBezTo>
                  <a:pt x="429" y="629"/>
                  <a:pt x="444" y="614"/>
                  <a:pt x="444" y="595"/>
                </a:cubicBezTo>
                <a:cubicBezTo>
                  <a:pt x="444" y="575"/>
                  <a:pt x="429" y="560"/>
                  <a:pt x="409" y="560"/>
                </a:cubicBezTo>
                <a:lnTo>
                  <a:pt x="315" y="560"/>
                </a:lnTo>
                <a:lnTo>
                  <a:pt x="303" y="560"/>
                </a:lnTo>
                <a:cubicBezTo>
                  <a:pt x="283" y="560"/>
                  <a:pt x="268" y="575"/>
                  <a:pt x="268" y="595"/>
                </a:cubicBezTo>
                <a:cubicBezTo>
                  <a:pt x="268" y="614"/>
                  <a:pt x="283" y="629"/>
                  <a:pt x="303" y="629"/>
                </a:cubicBezTo>
                <a:close/>
              </a:path>
            </a:pathLst>
          </a:custGeom>
          <a:solidFill>
            <a:srgbClr val="FDFDFD"/>
          </a:solidFill>
          <a:ln>
            <a:noFill/>
          </a:ln>
        </p:spPr>
        <p:txBody>
          <a:bodyPr vert="horz" wrap="square" lIns="67204" tIns="33602" rIns="67204" bIns="33602" numCol="1" anchor="t" anchorCtr="0" compatLnSpc="1"/>
          <a:lstStyle/>
          <a:p>
            <a:endParaRPr lang="zh-CN" altLang="en-US" sz="975">
              <a:solidFill>
                <a:schemeClr val="accent2"/>
              </a:solidFill>
            </a:endParaRPr>
          </a:p>
        </p:txBody>
      </p:sp>
      <p:sp>
        <p:nvSpPr>
          <p:cNvPr id="26" name="Freeform 13"/>
          <p:cNvSpPr/>
          <p:nvPr/>
        </p:nvSpPr>
        <p:spPr bwMode="auto">
          <a:xfrm>
            <a:off x="1658123" y="1781176"/>
            <a:ext cx="2885483" cy="2278312"/>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7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8" y="0"/>
                  <a:pt x="274" y="128"/>
                  <a:pt x="347" y="252"/>
                </a:cubicBezTo>
                <a:cubicBezTo>
                  <a:pt x="414" y="367"/>
                  <a:pt x="478" y="476"/>
                  <a:pt x="627" y="476"/>
                </a:cubicBezTo>
                <a:cubicBezTo>
                  <a:pt x="635" y="476"/>
                  <a:pt x="641" y="482"/>
                  <a:pt x="641" y="490"/>
                </a:cubicBezTo>
                <a:cubicBezTo>
                  <a:pt x="641" y="498"/>
                  <a:pt x="635" y="504"/>
                  <a:pt x="627" y="504"/>
                </a:cubicBezTo>
                <a:close/>
              </a:path>
            </a:pathLst>
          </a:custGeom>
          <a:solidFill>
            <a:schemeClr val="accent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7" name="Freeform 16"/>
          <p:cNvSpPr/>
          <p:nvPr/>
        </p:nvSpPr>
        <p:spPr bwMode="auto">
          <a:xfrm>
            <a:off x="4378014" y="1781176"/>
            <a:ext cx="2885483" cy="2278312"/>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6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0" y="383"/>
                  <a:pt x="322" y="266"/>
                </a:cubicBezTo>
                <a:cubicBezTo>
                  <a:pt x="250" y="144"/>
                  <a:pt x="182" y="28"/>
                  <a:pt x="14" y="28"/>
                </a:cubicBezTo>
                <a:cubicBezTo>
                  <a:pt x="6" y="28"/>
                  <a:pt x="0" y="22"/>
                  <a:pt x="0" y="14"/>
                </a:cubicBezTo>
                <a:cubicBezTo>
                  <a:pt x="0" y="6"/>
                  <a:pt x="6" y="0"/>
                  <a:pt x="14" y="0"/>
                </a:cubicBezTo>
                <a:cubicBezTo>
                  <a:pt x="198" y="0"/>
                  <a:pt x="274" y="128"/>
                  <a:pt x="346" y="252"/>
                </a:cubicBezTo>
                <a:cubicBezTo>
                  <a:pt x="414" y="367"/>
                  <a:pt x="478" y="476"/>
                  <a:pt x="627" y="476"/>
                </a:cubicBezTo>
                <a:cubicBezTo>
                  <a:pt x="635" y="476"/>
                  <a:pt x="641" y="482"/>
                  <a:pt x="641" y="490"/>
                </a:cubicBezTo>
                <a:cubicBezTo>
                  <a:pt x="641" y="498"/>
                  <a:pt x="635" y="504"/>
                  <a:pt x="627" y="504"/>
                </a:cubicBezTo>
                <a:close/>
              </a:path>
            </a:pathLst>
          </a:custGeom>
          <a:solidFill>
            <a:schemeClr val="accent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8" name="Freeform 19"/>
          <p:cNvSpPr/>
          <p:nvPr/>
        </p:nvSpPr>
        <p:spPr bwMode="auto">
          <a:xfrm>
            <a:off x="7120745" y="1781176"/>
            <a:ext cx="2889289" cy="2278312"/>
          </a:xfrm>
          <a:custGeom>
            <a:avLst/>
            <a:gdLst>
              <a:gd name="T0" fmla="*/ 627 w 642"/>
              <a:gd name="T1" fmla="*/ 504 h 504"/>
              <a:gd name="T2" fmla="*/ 322 w 642"/>
              <a:gd name="T3" fmla="*/ 266 h 504"/>
              <a:gd name="T4" fmla="*/ 14 w 642"/>
              <a:gd name="T5" fmla="*/ 28 h 504"/>
              <a:gd name="T6" fmla="*/ 0 w 642"/>
              <a:gd name="T7" fmla="*/ 14 h 504"/>
              <a:gd name="T8" fmla="*/ 14 w 642"/>
              <a:gd name="T9" fmla="*/ 0 h 504"/>
              <a:gd name="T10" fmla="*/ 347 w 642"/>
              <a:gd name="T11" fmla="*/ 252 h 504"/>
              <a:gd name="T12" fmla="*/ 627 w 642"/>
              <a:gd name="T13" fmla="*/ 476 h 504"/>
              <a:gd name="T14" fmla="*/ 642 w 642"/>
              <a:gd name="T15" fmla="*/ 490 h 504"/>
              <a:gd name="T16" fmla="*/ 627 w 642"/>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9" y="0"/>
                  <a:pt x="274" y="128"/>
                  <a:pt x="347" y="252"/>
                </a:cubicBezTo>
                <a:cubicBezTo>
                  <a:pt x="415" y="367"/>
                  <a:pt x="479" y="476"/>
                  <a:pt x="627" y="476"/>
                </a:cubicBezTo>
                <a:cubicBezTo>
                  <a:pt x="635" y="476"/>
                  <a:pt x="642" y="482"/>
                  <a:pt x="642" y="490"/>
                </a:cubicBezTo>
                <a:cubicBezTo>
                  <a:pt x="642" y="498"/>
                  <a:pt x="635" y="504"/>
                  <a:pt x="627" y="504"/>
                </a:cubicBezTo>
                <a:close/>
              </a:path>
            </a:pathLst>
          </a:custGeom>
          <a:solidFill>
            <a:schemeClr val="accent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9" name="矩形 28"/>
          <p:cNvSpPr/>
          <p:nvPr/>
        </p:nvSpPr>
        <p:spPr>
          <a:xfrm>
            <a:off x="0" y="419100"/>
            <a:ext cx="44481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428139" y="187967"/>
            <a:ext cx="3507834" cy="523220"/>
          </a:xfrm>
          <a:prstGeom prst="rect">
            <a:avLst/>
          </a:prstGeom>
          <a:noFill/>
        </p:spPr>
        <p:txBody>
          <a:bodyPr wrap="square" rtlCol="0">
            <a:spAutoFit/>
          </a:bodyPr>
          <a:lstStyle/>
          <a:p>
            <a:r>
              <a:rPr lang="zh-CN" altLang="en-US" sz="2800" dirty="0">
                <a:solidFill>
                  <a:schemeClr val="bg1"/>
                </a:solidFill>
              </a:rPr>
              <a:t>课题现状与发展情况</a:t>
            </a:r>
          </a:p>
        </p:txBody>
      </p:sp>
      <p:sp>
        <p:nvSpPr>
          <p:cNvPr id="31" name="矩形 30"/>
          <p:cNvSpPr/>
          <p:nvPr/>
        </p:nvSpPr>
        <p:spPr>
          <a:xfrm>
            <a:off x="7800975" y="426718"/>
            <a:ext cx="43338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7000" r="-27000"/>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233613" y="1768476"/>
            <a:ext cx="6853237" cy="962025"/>
            <a:chOff x="2166938" y="1930401"/>
            <a:chExt cx="6853237" cy="962025"/>
          </a:xfrm>
        </p:grpSpPr>
        <p:sp>
          <p:nvSpPr>
            <p:cNvPr id="3" name="矩形: 圆角 2"/>
            <p:cNvSpPr/>
            <p:nvPr/>
          </p:nvSpPr>
          <p:spPr>
            <a:xfrm>
              <a:off x="2166938" y="1943100"/>
              <a:ext cx="6853237" cy="94932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852736" y="1930401"/>
              <a:ext cx="962025"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14648" y="2082870"/>
              <a:ext cx="838199" cy="707886"/>
            </a:xfrm>
            <a:prstGeom prst="rect">
              <a:avLst/>
            </a:prstGeom>
            <a:noFill/>
          </p:spPr>
          <p:txBody>
            <a:bodyPr wrap="square" rtlCol="0">
              <a:spAutoFit/>
            </a:bodyPr>
            <a:lstStyle/>
            <a:p>
              <a:r>
                <a:rPr lang="en-US" altLang="zh-CN" sz="4000" b="1" dirty="0">
                  <a:solidFill>
                    <a:schemeClr val="accent2"/>
                  </a:solidFill>
                </a:rPr>
                <a:t>03</a:t>
              </a:r>
              <a:endParaRPr lang="zh-CN" altLang="en-US" sz="4000" b="1" dirty="0">
                <a:solidFill>
                  <a:schemeClr val="accent2"/>
                </a:solidFill>
              </a:endParaRPr>
            </a:p>
          </p:txBody>
        </p:sp>
        <p:sp>
          <p:nvSpPr>
            <p:cNvPr id="6" name="文本框 5"/>
            <p:cNvSpPr txBox="1"/>
            <p:nvPr/>
          </p:nvSpPr>
          <p:spPr>
            <a:xfrm>
              <a:off x="4005263" y="2057470"/>
              <a:ext cx="4329112" cy="707886"/>
            </a:xfrm>
            <a:prstGeom prst="rect">
              <a:avLst/>
            </a:prstGeom>
            <a:noFill/>
          </p:spPr>
          <p:txBody>
            <a:bodyPr wrap="square" rtlCol="0">
              <a:spAutoFit/>
            </a:bodyPr>
            <a:lstStyle/>
            <a:p>
              <a:pPr algn="dist"/>
              <a:r>
                <a:rPr lang="zh-CN" altLang="en-US" sz="4000" b="1" dirty="0">
                  <a:solidFill>
                    <a:schemeClr val="bg1"/>
                  </a:solidFill>
                </a:rPr>
                <a:t>研究思路及过程</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AutoShape 2"/>
          <p:cNvSpPr>
            <a:spLocks noChangeArrowheads="1"/>
          </p:cNvSpPr>
          <p:nvPr/>
        </p:nvSpPr>
        <p:spPr bwMode="auto">
          <a:xfrm>
            <a:off x="7227152" y="1805357"/>
            <a:ext cx="4106075" cy="3880597"/>
          </a:xfrm>
          <a:prstGeom prst="roundRect">
            <a:avLst>
              <a:gd name="adj" fmla="val 2255"/>
            </a:avLst>
          </a:prstGeom>
          <a:solidFill>
            <a:schemeClr val="accent2"/>
          </a:solidFill>
          <a:ln w="3175">
            <a:solidFill>
              <a:schemeClr val="accent2">
                <a:lumMod val="60000"/>
                <a:lumOff val="40000"/>
              </a:schemeClr>
            </a:solidFill>
            <a:bevel/>
          </a:ln>
        </p:spPr>
        <p:txBody>
          <a:bodyPr lIns="180000" anchor="ctr"/>
          <a:lstStyle/>
          <a:p>
            <a:pPr>
              <a:lnSpc>
                <a:spcPct val="150000"/>
              </a:lnSpc>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       </a:t>
            </a:r>
            <a:endParaRPr lang="zh-CN" altLang="en-US" sz="1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 name="Oval 4"/>
          <p:cNvSpPr>
            <a:spLocks noChangeArrowheads="1"/>
          </p:cNvSpPr>
          <p:nvPr/>
        </p:nvSpPr>
        <p:spPr bwMode="auto">
          <a:xfrm>
            <a:off x="3146507" y="1754497"/>
            <a:ext cx="3470328" cy="3495758"/>
          </a:xfrm>
          <a:prstGeom prst="ellipse">
            <a:avLst/>
          </a:prstGeom>
          <a:noFill/>
          <a:ln w="12700">
            <a:solidFill>
              <a:srgbClr val="2B2E30"/>
            </a:solidFill>
            <a:prstDash val="dash"/>
            <a:bevel/>
          </a:ln>
          <a:extLst>
            <a:ext uri="{909E8E84-426E-40DD-AFC4-6F175D3DCCD1}">
              <a14:hiddenFill xmlns:a14="http://schemas.microsoft.com/office/drawing/2010/main" xmlns="">
                <a:solidFill>
                  <a:srgbClr val="FFFFFF"/>
                </a:solidFill>
              </a14:hiddenFill>
            </a:ext>
          </a:extLst>
        </p:spPr>
        <p:txBody>
          <a:bodyPr wrap="none"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4" name="Oval 5"/>
          <p:cNvSpPr>
            <a:spLocks noChangeArrowheads="1"/>
          </p:cNvSpPr>
          <p:nvPr/>
        </p:nvSpPr>
        <p:spPr bwMode="auto">
          <a:xfrm>
            <a:off x="2822700" y="2012186"/>
            <a:ext cx="1181641" cy="1190118"/>
          </a:xfrm>
          <a:prstGeom prst="ellipse">
            <a:avLst/>
          </a:prstGeom>
          <a:solidFill>
            <a:schemeClr val="accent2"/>
          </a:solidFill>
          <a:ln>
            <a:noFill/>
          </a:ln>
        </p:spPr>
        <p:txBody>
          <a:bodyPr anchor="ctr"/>
          <a:lstStyle/>
          <a:p>
            <a:pPr algn="ctr"/>
            <a:r>
              <a:rPr lang="zh-CN" altLang="en-US" sz="1200">
                <a:solidFill>
                  <a:srgbClr val="000000"/>
                </a:solidFill>
                <a:latin typeface="Impact" panose="020B0806030902050204" pitchFamily="34" charset="0"/>
                <a:ea typeface="微软雅黑" panose="020B0503020204020204" charset="-122"/>
                <a:sym typeface="Impact" panose="020B0806030902050204" pitchFamily="34" charset="0"/>
              </a:rPr>
              <a:t>添加文本</a:t>
            </a:r>
            <a:r>
              <a:rPr lang="en-US" altLang="zh-CN" sz="1200">
                <a:solidFill>
                  <a:srgbClr val="000000"/>
                </a:solidFill>
                <a:latin typeface="Impact" panose="020B0806030902050204" pitchFamily="34" charset="0"/>
                <a:ea typeface="微软雅黑" panose="020B0503020204020204" charset="-122"/>
                <a:sym typeface="Impact" panose="020B0806030902050204" pitchFamily="34" charset="0"/>
              </a:rPr>
              <a:t>3</a:t>
            </a:r>
            <a:endParaRPr lang="zh-CN" altLang="en-US" sz="1200">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5" name="Oval 6"/>
          <p:cNvSpPr>
            <a:spLocks noChangeArrowheads="1"/>
          </p:cNvSpPr>
          <p:nvPr/>
        </p:nvSpPr>
        <p:spPr bwMode="auto">
          <a:xfrm>
            <a:off x="5714923" y="2012186"/>
            <a:ext cx="1181641" cy="1190118"/>
          </a:xfrm>
          <a:prstGeom prst="ellipse">
            <a:avLst/>
          </a:prstGeom>
          <a:solidFill>
            <a:schemeClr val="accent2"/>
          </a:solidFill>
          <a:ln>
            <a:noFill/>
          </a:ln>
        </p:spPr>
        <p:txBody>
          <a:bodyPr anchor="ctr"/>
          <a:lstStyle/>
          <a:p>
            <a:pPr algn="ctr"/>
            <a:r>
              <a:rPr lang="zh-CN" altLang="en-US" sz="1200">
                <a:solidFill>
                  <a:srgbClr val="000000"/>
                </a:solidFill>
                <a:latin typeface="Impact" panose="020B0806030902050204" pitchFamily="34" charset="0"/>
                <a:ea typeface="微软雅黑" panose="020B0503020204020204" charset="-122"/>
                <a:sym typeface="Impact" panose="020B0806030902050204" pitchFamily="34" charset="0"/>
              </a:rPr>
              <a:t>添加文本</a:t>
            </a:r>
            <a:r>
              <a:rPr lang="en-US" altLang="zh-CN" sz="1200">
                <a:solidFill>
                  <a:srgbClr val="000000"/>
                </a:solidFill>
                <a:latin typeface="Impact" panose="020B0806030902050204" pitchFamily="34" charset="0"/>
                <a:ea typeface="微软雅黑" panose="020B0503020204020204" charset="-122"/>
                <a:sym typeface="Impact" panose="020B0806030902050204" pitchFamily="34" charset="0"/>
              </a:rPr>
              <a:t>1</a:t>
            </a:r>
            <a:endParaRPr lang="zh-CN" altLang="en-US" sz="1200">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6" name="Oval 7"/>
          <p:cNvSpPr>
            <a:spLocks noChangeArrowheads="1"/>
          </p:cNvSpPr>
          <p:nvPr/>
        </p:nvSpPr>
        <p:spPr bwMode="auto">
          <a:xfrm>
            <a:off x="4321366" y="4629767"/>
            <a:ext cx="1183336" cy="1190118"/>
          </a:xfrm>
          <a:prstGeom prst="ellipse">
            <a:avLst/>
          </a:prstGeom>
          <a:solidFill>
            <a:schemeClr val="accent2"/>
          </a:solidFill>
          <a:ln>
            <a:noFill/>
          </a:ln>
        </p:spPr>
        <p:txBody>
          <a:bodyPr anchor="ctr"/>
          <a:lstStyle/>
          <a:p>
            <a:pPr algn="ctr"/>
            <a:r>
              <a:rPr lang="zh-CN" altLang="en-US" sz="1200" dirty="0">
                <a:solidFill>
                  <a:srgbClr val="000000"/>
                </a:solidFill>
                <a:latin typeface="Impact" panose="020B0806030902050204" pitchFamily="34" charset="0"/>
                <a:ea typeface="微软雅黑" panose="020B0503020204020204" charset="-122"/>
                <a:sym typeface="Impact" panose="020B0806030902050204" pitchFamily="34" charset="0"/>
              </a:rPr>
              <a:t>添加文本</a:t>
            </a:r>
            <a:r>
              <a:rPr lang="en-US" altLang="zh-CN" sz="1200" dirty="0">
                <a:solidFill>
                  <a:srgbClr val="000000"/>
                </a:solidFill>
                <a:latin typeface="Impact" panose="020B0806030902050204" pitchFamily="34" charset="0"/>
                <a:ea typeface="微软雅黑" panose="020B0503020204020204" charset="-122"/>
                <a:sym typeface="Impact" panose="020B0806030902050204" pitchFamily="34" charset="0"/>
              </a:rPr>
              <a:t>2</a:t>
            </a:r>
            <a:endParaRPr lang="zh-CN" altLang="en-US" sz="1200" dirty="0">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7" name="Oval 8"/>
          <p:cNvSpPr>
            <a:spLocks noChangeArrowheads="1"/>
          </p:cNvSpPr>
          <p:nvPr/>
        </p:nvSpPr>
        <p:spPr bwMode="auto">
          <a:xfrm>
            <a:off x="4460383" y="1400175"/>
            <a:ext cx="803584" cy="810365"/>
          </a:xfrm>
          <a:prstGeom prst="ellipse">
            <a:avLst/>
          </a:prstGeom>
          <a:solidFill>
            <a:schemeClr val="accent2"/>
          </a:solidFill>
          <a:ln>
            <a:noFill/>
          </a:ln>
        </p:spPr>
        <p:txBody>
          <a:bodyPr wrap="none" anchor="ctr"/>
          <a:lstStyle/>
          <a:p>
            <a:pPr algn="ctr"/>
            <a:r>
              <a:rPr lang="zh-CN" altLang="en-US" sz="1200">
                <a:solidFill>
                  <a:srgbClr val="000000"/>
                </a:solidFill>
                <a:latin typeface="Impact" panose="020B0806030902050204" pitchFamily="34" charset="0"/>
                <a:ea typeface="微软雅黑" panose="020B0503020204020204" charset="-122"/>
                <a:sym typeface="Impact" panose="020B0806030902050204" pitchFamily="34" charset="0"/>
              </a:rPr>
              <a:t>文本</a:t>
            </a:r>
            <a:r>
              <a:rPr lang="en-US" altLang="zh-CN" sz="1200">
                <a:solidFill>
                  <a:srgbClr val="000000"/>
                </a:solidFill>
                <a:latin typeface="Impact" panose="020B0806030902050204" pitchFamily="34" charset="0"/>
                <a:ea typeface="微软雅黑" panose="020B0503020204020204" charset="-122"/>
                <a:sym typeface="Impact" panose="020B0806030902050204" pitchFamily="34" charset="0"/>
              </a:rPr>
              <a:t>1</a:t>
            </a:r>
            <a:endParaRPr lang="zh-CN" altLang="en-US" sz="1200">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8" name="Oval 9"/>
          <p:cNvSpPr>
            <a:spLocks noChangeArrowheads="1"/>
          </p:cNvSpPr>
          <p:nvPr/>
        </p:nvSpPr>
        <p:spPr bwMode="auto">
          <a:xfrm>
            <a:off x="5967527" y="3870262"/>
            <a:ext cx="803584" cy="810365"/>
          </a:xfrm>
          <a:prstGeom prst="ellipse">
            <a:avLst/>
          </a:prstGeom>
          <a:solidFill>
            <a:schemeClr val="accent2"/>
          </a:solidFill>
          <a:ln>
            <a:noFill/>
          </a:ln>
        </p:spPr>
        <p:txBody>
          <a:bodyPr wrap="none" anchor="ctr"/>
          <a:lstStyle/>
          <a:p>
            <a:pPr algn="ctr"/>
            <a:r>
              <a:rPr lang="zh-CN" altLang="en-US" sz="1200">
                <a:solidFill>
                  <a:srgbClr val="000000"/>
                </a:solidFill>
                <a:latin typeface="Impact" panose="020B0806030902050204" pitchFamily="34" charset="0"/>
                <a:ea typeface="微软雅黑" panose="020B0503020204020204" charset="-122"/>
                <a:sym typeface="Impact" panose="020B0806030902050204" pitchFamily="34" charset="0"/>
              </a:rPr>
              <a:t>文本</a:t>
            </a:r>
            <a:r>
              <a:rPr lang="en-US" altLang="zh-CN" sz="1200">
                <a:solidFill>
                  <a:srgbClr val="000000"/>
                </a:solidFill>
                <a:latin typeface="Impact" panose="020B0806030902050204" pitchFamily="34" charset="0"/>
                <a:ea typeface="微软雅黑" panose="020B0503020204020204" charset="-122"/>
                <a:sym typeface="Impact" panose="020B0806030902050204" pitchFamily="34" charset="0"/>
              </a:rPr>
              <a:t>2</a:t>
            </a:r>
            <a:endParaRPr lang="zh-CN" altLang="en-US" sz="1200">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9" name="Oval 10"/>
          <p:cNvSpPr>
            <a:spLocks noChangeArrowheads="1"/>
          </p:cNvSpPr>
          <p:nvPr/>
        </p:nvSpPr>
        <p:spPr bwMode="auto">
          <a:xfrm>
            <a:off x="2944763" y="3909255"/>
            <a:ext cx="803584" cy="810365"/>
          </a:xfrm>
          <a:prstGeom prst="ellipse">
            <a:avLst/>
          </a:prstGeom>
          <a:solidFill>
            <a:schemeClr val="accent2"/>
          </a:solidFill>
          <a:ln>
            <a:noFill/>
          </a:ln>
        </p:spPr>
        <p:txBody>
          <a:bodyPr wrap="none" anchor="ctr"/>
          <a:lstStyle/>
          <a:p>
            <a:pPr algn="ctr"/>
            <a:r>
              <a:rPr lang="zh-CN" altLang="en-US" sz="1200">
                <a:solidFill>
                  <a:srgbClr val="000000"/>
                </a:solidFill>
                <a:latin typeface="Impact" panose="020B0806030902050204" pitchFamily="34" charset="0"/>
                <a:ea typeface="微软雅黑" panose="020B0503020204020204" charset="-122"/>
                <a:sym typeface="Impact" panose="020B0806030902050204" pitchFamily="34" charset="0"/>
              </a:rPr>
              <a:t>文本</a:t>
            </a:r>
            <a:r>
              <a:rPr lang="en-US" altLang="zh-CN" sz="1200">
                <a:solidFill>
                  <a:srgbClr val="000000"/>
                </a:solidFill>
                <a:latin typeface="Impact" panose="020B0806030902050204" pitchFamily="34" charset="0"/>
                <a:ea typeface="微软雅黑" panose="020B0503020204020204" charset="-122"/>
                <a:sym typeface="Impact" panose="020B0806030902050204" pitchFamily="34" charset="0"/>
              </a:rPr>
              <a:t>3</a:t>
            </a:r>
            <a:endParaRPr lang="zh-CN" altLang="en-US" sz="1200">
              <a:solidFill>
                <a:srgbClr val="000000"/>
              </a:solidFill>
              <a:latin typeface="Impact" panose="020B0806030902050204" pitchFamily="34" charset="0"/>
              <a:ea typeface="微软雅黑" panose="020B0503020204020204" charset="-122"/>
              <a:sym typeface="Impact" panose="020B0806030902050204" pitchFamily="34" charset="0"/>
            </a:endParaRPr>
          </a:p>
        </p:txBody>
      </p:sp>
      <p:cxnSp>
        <p:nvCxnSpPr>
          <p:cNvPr id="10" name="AutoShape 11"/>
          <p:cNvCxnSpPr>
            <a:cxnSpLocks noChangeShapeType="1"/>
          </p:cNvCxnSpPr>
          <p:nvPr/>
        </p:nvCxnSpPr>
        <p:spPr bwMode="auto">
          <a:xfrm flipH="1" flipV="1">
            <a:off x="4902863" y="4139819"/>
            <a:ext cx="10172" cy="471300"/>
          </a:xfrm>
          <a:prstGeom prst="straightConnector1">
            <a:avLst/>
          </a:prstGeom>
          <a:noFill/>
          <a:ln w="9525">
            <a:solidFill>
              <a:srgbClr val="2B2E30"/>
            </a:solidFill>
            <a:bevel/>
          </a:ln>
          <a:extLst>
            <a:ext uri="{909E8E84-426E-40DD-AFC4-6F175D3DCCD1}">
              <a14:hiddenFill xmlns:a14="http://schemas.microsoft.com/office/drawing/2010/main" xmlns="">
                <a:noFill/>
              </a14:hiddenFill>
            </a:ext>
          </a:extLst>
        </p:spPr>
      </p:cxnSp>
      <p:cxnSp>
        <p:nvCxnSpPr>
          <p:cNvPr id="11" name="AutoShape 12"/>
          <p:cNvCxnSpPr>
            <a:cxnSpLocks noChangeShapeType="1"/>
          </p:cNvCxnSpPr>
          <p:nvPr/>
        </p:nvCxnSpPr>
        <p:spPr bwMode="auto">
          <a:xfrm flipH="1">
            <a:off x="5460624" y="3049725"/>
            <a:ext cx="425527" cy="113587"/>
          </a:xfrm>
          <a:prstGeom prst="straightConnector1">
            <a:avLst/>
          </a:prstGeom>
          <a:noFill/>
          <a:ln w="9525">
            <a:solidFill>
              <a:srgbClr val="2B2E30"/>
            </a:solidFill>
            <a:bevel/>
          </a:ln>
          <a:extLst>
            <a:ext uri="{909E8E84-426E-40DD-AFC4-6F175D3DCCD1}">
              <a14:hiddenFill xmlns:a14="http://schemas.microsoft.com/office/drawing/2010/main" xmlns="">
                <a:noFill/>
              </a14:hiddenFill>
            </a:ext>
          </a:extLst>
        </p:spPr>
      </p:cxnSp>
      <p:cxnSp>
        <p:nvCxnSpPr>
          <p:cNvPr id="12" name="AutoShape 13"/>
          <p:cNvCxnSpPr>
            <a:cxnSpLocks noChangeShapeType="1"/>
          </p:cNvCxnSpPr>
          <p:nvPr/>
        </p:nvCxnSpPr>
        <p:spPr bwMode="auto">
          <a:xfrm>
            <a:off x="3833113" y="3049725"/>
            <a:ext cx="511988" cy="113587"/>
          </a:xfrm>
          <a:prstGeom prst="straightConnector1">
            <a:avLst/>
          </a:prstGeom>
          <a:noFill/>
          <a:ln w="9525">
            <a:solidFill>
              <a:srgbClr val="2B2E30"/>
            </a:solidFill>
            <a:bevel/>
          </a:ln>
          <a:extLst>
            <a:ext uri="{909E8E84-426E-40DD-AFC4-6F175D3DCCD1}">
              <a14:hiddenFill xmlns:a14="http://schemas.microsoft.com/office/drawing/2010/main" xmlns="">
                <a:noFill/>
              </a14:hiddenFill>
            </a:ext>
          </a:extLst>
        </p:spPr>
      </p:cxnSp>
      <p:sp>
        <p:nvSpPr>
          <p:cNvPr id="13" name="AutoShape 22"/>
          <p:cNvSpPr>
            <a:spLocks noChangeArrowheads="1"/>
          </p:cNvSpPr>
          <p:nvPr/>
        </p:nvSpPr>
        <p:spPr bwMode="auto">
          <a:xfrm>
            <a:off x="7372950" y="1579879"/>
            <a:ext cx="3812785" cy="522160"/>
          </a:xfrm>
          <a:prstGeom prst="roundRect">
            <a:avLst>
              <a:gd name="adj" fmla="val 0"/>
            </a:avLst>
          </a:prstGeom>
          <a:solidFill>
            <a:schemeClr val="accent2">
              <a:lumMod val="60000"/>
              <a:lumOff val="40000"/>
            </a:schemeClr>
          </a:solidFill>
          <a:ln>
            <a:noFill/>
          </a:ln>
        </p:spPr>
        <p:txBody>
          <a:bodyPr anchor="ctr"/>
          <a:lstStyle/>
          <a:p>
            <a:pPr algn="ctr">
              <a:lnSpc>
                <a:spcPct val="120000"/>
              </a:lnSpc>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单击此处添加文本</a:t>
            </a:r>
            <a:endParaRPr lang="zh-CN" altLang="en-US" sz="2400" dirty="0"/>
          </a:p>
        </p:txBody>
      </p:sp>
      <p:sp>
        <p:nvSpPr>
          <p:cNvPr id="14" name="Oval 16"/>
          <p:cNvSpPr>
            <a:spLocks noChangeArrowheads="1"/>
          </p:cNvSpPr>
          <p:nvPr/>
        </p:nvSpPr>
        <p:spPr bwMode="auto">
          <a:xfrm>
            <a:off x="4121318" y="2658105"/>
            <a:ext cx="1522401" cy="1500361"/>
          </a:xfrm>
          <a:prstGeom prst="ellipse">
            <a:avLst/>
          </a:prstGeom>
          <a:solidFill>
            <a:schemeClr val="accent2">
              <a:lumMod val="50000"/>
            </a:schemeClr>
          </a:solidFill>
          <a:ln>
            <a:noFill/>
          </a:ln>
        </p:spPr>
        <p:txBody>
          <a:bodyPr wrap="none" anchor="ctr"/>
          <a:lstStyle/>
          <a:p>
            <a:pPr algn="ctr"/>
            <a:r>
              <a:rPr lang="zh-CN" altLang="en-US" sz="2400" b="1" dirty="0">
                <a:solidFill>
                  <a:schemeClr val="bg1"/>
                </a:solidFill>
                <a:latin typeface="Impact" panose="020B0806030902050204" pitchFamily="34" charset="0"/>
                <a:ea typeface="微软雅黑" panose="020B0503020204020204" charset="-122"/>
                <a:sym typeface="Impact" panose="020B0806030902050204" pitchFamily="34" charset="0"/>
              </a:rPr>
              <a:t>标题</a:t>
            </a:r>
            <a:endParaRPr lang="zh-CN" altLang="en-US" b="1" dirty="0">
              <a:solidFill>
                <a:schemeClr val="bg1"/>
              </a:solidFill>
              <a:latin typeface="Impact" panose="020B0806030902050204" pitchFamily="34" charset="0"/>
              <a:ea typeface="微软雅黑" panose="020B0503020204020204" charset="-122"/>
              <a:sym typeface="Impact" panose="020B0806030902050204" pitchFamily="34" charset="0"/>
            </a:endParaRPr>
          </a:p>
        </p:txBody>
      </p:sp>
      <p:sp>
        <p:nvSpPr>
          <p:cNvPr id="16" name="Freeform 12"/>
          <p:cNvSpPr>
            <a:spLocks noChangeArrowheads="1"/>
          </p:cNvSpPr>
          <p:nvPr/>
        </p:nvSpPr>
        <p:spPr bwMode="auto">
          <a:xfrm>
            <a:off x="9776919" y="4755221"/>
            <a:ext cx="550981" cy="556066"/>
          </a:xfrm>
          <a:custGeom>
            <a:avLst/>
            <a:gdLst>
              <a:gd name="T0" fmla="*/ 0 w 137"/>
              <a:gd name="T1" fmla="*/ 0 h 138"/>
              <a:gd name="T2" fmla="*/ 37660 w 137"/>
              <a:gd name="T3" fmla="*/ 245257 h 138"/>
              <a:gd name="T4" fmla="*/ 105447 w 137"/>
              <a:gd name="T5" fmla="*/ 177340 h 138"/>
              <a:gd name="T6" fmla="*/ 429321 w 137"/>
              <a:gd name="T7" fmla="*/ 501834 h 138"/>
              <a:gd name="T8" fmla="*/ 497108 w 137"/>
              <a:gd name="T9" fmla="*/ 501834 h 138"/>
              <a:gd name="T10" fmla="*/ 497108 w 137"/>
              <a:gd name="T11" fmla="*/ 430143 h 138"/>
              <a:gd name="T12" fmla="*/ 177001 w 137"/>
              <a:gd name="T13" fmla="*/ 109422 h 138"/>
              <a:gd name="T14" fmla="*/ 244788 w 137"/>
              <a:gd name="T15" fmla="*/ 37732 h 138"/>
              <a:gd name="T16" fmla="*/ 0 w 137"/>
              <a:gd name="T17" fmla="*/ 0 h 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138"/>
              <a:gd name="T29" fmla="*/ 137 w 137"/>
              <a:gd name="T30" fmla="*/ 138 h 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138">
                <a:moveTo>
                  <a:pt x="0" y="0"/>
                </a:moveTo>
                <a:cubicBezTo>
                  <a:pt x="10" y="65"/>
                  <a:pt x="10" y="65"/>
                  <a:pt x="10" y="65"/>
                </a:cubicBezTo>
                <a:cubicBezTo>
                  <a:pt x="28" y="47"/>
                  <a:pt x="28" y="47"/>
                  <a:pt x="28" y="47"/>
                </a:cubicBezTo>
                <a:cubicBezTo>
                  <a:pt x="114" y="133"/>
                  <a:pt x="114" y="133"/>
                  <a:pt x="114" y="133"/>
                </a:cubicBezTo>
                <a:cubicBezTo>
                  <a:pt x="119" y="138"/>
                  <a:pt x="127" y="138"/>
                  <a:pt x="132" y="133"/>
                </a:cubicBezTo>
                <a:cubicBezTo>
                  <a:pt x="137" y="127"/>
                  <a:pt x="137" y="119"/>
                  <a:pt x="132" y="114"/>
                </a:cubicBezTo>
                <a:cubicBezTo>
                  <a:pt x="47" y="29"/>
                  <a:pt x="47" y="29"/>
                  <a:pt x="47" y="29"/>
                </a:cubicBezTo>
                <a:cubicBezTo>
                  <a:pt x="65" y="10"/>
                  <a:pt x="65" y="10"/>
                  <a:pt x="65" y="10"/>
                </a:cubicBezTo>
                <a:lnTo>
                  <a:pt x="0" y="0"/>
                </a:lnTo>
                <a:close/>
              </a:path>
            </a:pathLst>
          </a:custGeom>
          <a:solidFill>
            <a:schemeClr val="accent5">
              <a:lumMod val="50000"/>
            </a:schemeClr>
          </a:solidFill>
          <a:ln>
            <a:noFill/>
          </a:ln>
        </p:spPr>
        <p:txBody>
          <a:bodyPr/>
          <a:lstStyle/>
          <a:p>
            <a:endParaRPr lang="zh-CN" altLang="en-US"/>
          </a:p>
        </p:txBody>
      </p:sp>
      <p:sp>
        <p:nvSpPr>
          <p:cNvPr id="17" name="Freeform 14"/>
          <p:cNvSpPr>
            <a:spLocks noChangeArrowheads="1"/>
          </p:cNvSpPr>
          <p:nvPr/>
        </p:nvSpPr>
        <p:spPr bwMode="auto">
          <a:xfrm>
            <a:off x="10494042" y="4755221"/>
            <a:ext cx="550980" cy="552676"/>
          </a:xfrm>
          <a:custGeom>
            <a:avLst/>
            <a:gdLst>
              <a:gd name="T0" fmla="*/ 0 w 137"/>
              <a:gd name="T1" fmla="*/ 517525 h 137"/>
              <a:gd name="T2" fmla="*/ 244788 w 137"/>
              <a:gd name="T3" fmla="*/ 483527 h 137"/>
              <a:gd name="T4" fmla="*/ 177000 w 137"/>
              <a:gd name="T5" fmla="*/ 411753 h 137"/>
              <a:gd name="T6" fmla="*/ 497107 w 137"/>
              <a:gd name="T7" fmla="*/ 90661 h 137"/>
              <a:gd name="T8" fmla="*/ 497107 w 137"/>
              <a:gd name="T9" fmla="*/ 18888 h 137"/>
              <a:gd name="T10" fmla="*/ 429320 w 137"/>
              <a:gd name="T11" fmla="*/ 18888 h 137"/>
              <a:gd name="T12" fmla="*/ 105447 w 137"/>
              <a:gd name="T13" fmla="*/ 343757 h 137"/>
              <a:gd name="T14" fmla="*/ 37660 w 137"/>
              <a:gd name="T15" fmla="*/ 271984 h 137"/>
              <a:gd name="T16" fmla="*/ 0 w 137"/>
              <a:gd name="T17" fmla="*/ 517525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137"/>
              <a:gd name="T29" fmla="*/ 137 w 13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137">
                <a:moveTo>
                  <a:pt x="0" y="137"/>
                </a:moveTo>
                <a:cubicBezTo>
                  <a:pt x="65" y="128"/>
                  <a:pt x="65" y="128"/>
                  <a:pt x="65" y="128"/>
                </a:cubicBezTo>
                <a:cubicBezTo>
                  <a:pt x="47" y="109"/>
                  <a:pt x="47" y="109"/>
                  <a:pt x="47" y="109"/>
                </a:cubicBezTo>
                <a:cubicBezTo>
                  <a:pt x="132" y="24"/>
                  <a:pt x="132" y="24"/>
                  <a:pt x="132" y="24"/>
                </a:cubicBezTo>
                <a:cubicBezTo>
                  <a:pt x="137" y="19"/>
                  <a:pt x="137" y="10"/>
                  <a:pt x="132" y="5"/>
                </a:cubicBezTo>
                <a:cubicBezTo>
                  <a:pt x="127" y="0"/>
                  <a:pt x="119" y="0"/>
                  <a:pt x="114" y="5"/>
                </a:cubicBezTo>
                <a:cubicBezTo>
                  <a:pt x="28" y="91"/>
                  <a:pt x="28" y="91"/>
                  <a:pt x="28" y="91"/>
                </a:cubicBezTo>
                <a:cubicBezTo>
                  <a:pt x="10" y="72"/>
                  <a:pt x="10" y="72"/>
                  <a:pt x="10" y="72"/>
                </a:cubicBezTo>
                <a:lnTo>
                  <a:pt x="0" y="137"/>
                </a:lnTo>
                <a:close/>
              </a:path>
            </a:pathLst>
          </a:custGeom>
          <a:solidFill>
            <a:schemeClr val="accent5">
              <a:lumMod val="50000"/>
            </a:schemeClr>
          </a:solidFill>
          <a:ln>
            <a:noFill/>
          </a:ln>
        </p:spPr>
        <p:txBody>
          <a:bodyPr/>
          <a:lstStyle/>
          <a:p>
            <a:endParaRPr lang="zh-CN" altLang="en-US"/>
          </a:p>
        </p:txBody>
      </p:sp>
      <p:sp>
        <p:nvSpPr>
          <p:cNvPr id="18" name="Freeform 12"/>
          <p:cNvSpPr>
            <a:spLocks noChangeArrowheads="1"/>
          </p:cNvSpPr>
          <p:nvPr/>
        </p:nvSpPr>
        <p:spPr bwMode="auto">
          <a:xfrm rot="18991020">
            <a:off x="8966554" y="4477188"/>
            <a:ext cx="549285" cy="556066"/>
          </a:xfrm>
          <a:custGeom>
            <a:avLst/>
            <a:gdLst>
              <a:gd name="T0" fmla="*/ 0 w 137"/>
              <a:gd name="T1" fmla="*/ 0 h 138"/>
              <a:gd name="T2" fmla="*/ 37544 w 137"/>
              <a:gd name="T3" fmla="*/ 245257 h 138"/>
              <a:gd name="T4" fmla="*/ 105123 w 137"/>
              <a:gd name="T5" fmla="*/ 177340 h 138"/>
              <a:gd name="T6" fmla="*/ 427999 w 137"/>
              <a:gd name="T7" fmla="*/ 501834 h 138"/>
              <a:gd name="T8" fmla="*/ 495578 w 137"/>
              <a:gd name="T9" fmla="*/ 501834 h 138"/>
              <a:gd name="T10" fmla="*/ 495578 w 137"/>
              <a:gd name="T11" fmla="*/ 430143 h 138"/>
              <a:gd name="T12" fmla="*/ 176456 w 137"/>
              <a:gd name="T13" fmla="*/ 109422 h 138"/>
              <a:gd name="T14" fmla="*/ 244035 w 137"/>
              <a:gd name="T15" fmla="*/ 37732 h 138"/>
              <a:gd name="T16" fmla="*/ 0 w 137"/>
              <a:gd name="T17" fmla="*/ 0 h 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138"/>
              <a:gd name="T29" fmla="*/ 137 w 137"/>
              <a:gd name="T30" fmla="*/ 138 h 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138">
                <a:moveTo>
                  <a:pt x="0" y="0"/>
                </a:moveTo>
                <a:cubicBezTo>
                  <a:pt x="10" y="65"/>
                  <a:pt x="10" y="65"/>
                  <a:pt x="10" y="65"/>
                </a:cubicBezTo>
                <a:cubicBezTo>
                  <a:pt x="28" y="47"/>
                  <a:pt x="28" y="47"/>
                  <a:pt x="28" y="47"/>
                </a:cubicBezTo>
                <a:cubicBezTo>
                  <a:pt x="114" y="133"/>
                  <a:pt x="114" y="133"/>
                  <a:pt x="114" y="133"/>
                </a:cubicBezTo>
                <a:cubicBezTo>
                  <a:pt x="119" y="138"/>
                  <a:pt x="127" y="138"/>
                  <a:pt x="132" y="133"/>
                </a:cubicBezTo>
                <a:cubicBezTo>
                  <a:pt x="137" y="127"/>
                  <a:pt x="137" y="119"/>
                  <a:pt x="132" y="114"/>
                </a:cubicBezTo>
                <a:cubicBezTo>
                  <a:pt x="47" y="29"/>
                  <a:pt x="47" y="29"/>
                  <a:pt x="47" y="29"/>
                </a:cubicBezTo>
                <a:cubicBezTo>
                  <a:pt x="65" y="10"/>
                  <a:pt x="65" y="10"/>
                  <a:pt x="65" y="10"/>
                </a:cubicBezTo>
                <a:lnTo>
                  <a:pt x="0" y="0"/>
                </a:lnTo>
                <a:close/>
              </a:path>
            </a:pathLst>
          </a:custGeom>
          <a:solidFill>
            <a:schemeClr val="accent5">
              <a:lumMod val="50000"/>
            </a:schemeClr>
          </a:solidFill>
          <a:ln>
            <a:noFill/>
          </a:ln>
        </p:spPr>
        <p:txBody>
          <a:bodyPr/>
          <a:lstStyle/>
          <a:p>
            <a:endParaRPr lang="zh-CN" altLang="en-US"/>
          </a:p>
        </p:txBody>
      </p:sp>
      <p:grpSp>
        <p:nvGrpSpPr>
          <p:cNvPr id="19" name="Group 25"/>
          <p:cNvGrpSpPr/>
          <p:nvPr/>
        </p:nvGrpSpPr>
        <p:grpSpPr bwMode="auto">
          <a:xfrm>
            <a:off x="823913" y="3246382"/>
            <a:ext cx="1839426" cy="3021068"/>
            <a:chOff x="0" y="0"/>
            <a:chExt cx="1722438" cy="2830512"/>
          </a:xfrm>
        </p:grpSpPr>
        <p:sp>
          <p:nvSpPr>
            <p:cNvPr id="20" name="AutoShape 3"/>
            <p:cNvSpPr>
              <a:spLocks noChangeAspect="1" noChangeArrowheads="1" noTextEdit="1"/>
            </p:cNvSpPr>
            <p:nvPr/>
          </p:nvSpPr>
          <p:spPr bwMode="auto">
            <a:xfrm>
              <a:off x="0" y="0"/>
              <a:ext cx="1697038" cy="28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1" name="Freeform 5"/>
            <p:cNvSpPr>
              <a:spLocks noChangeArrowheads="1"/>
            </p:cNvSpPr>
            <p:nvPr/>
          </p:nvSpPr>
          <p:spPr bwMode="auto">
            <a:xfrm>
              <a:off x="1458913" y="398462"/>
              <a:ext cx="263525" cy="274637"/>
            </a:xfrm>
            <a:custGeom>
              <a:avLst/>
              <a:gdLst>
                <a:gd name="T0" fmla="*/ 12549 w 21"/>
                <a:gd name="T1" fmla="*/ 262154 h 22"/>
                <a:gd name="T2" fmla="*/ 62744 w 21"/>
                <a:gd name="T3" fmla="*/ 274637 h 22"/>
                <a:gd name="T4" fmla="*/ 163135 w 21"/>
                <a:gd name="T5" fmla="*/ 199736 h 22"/>
                <a:gd name="T6" fmla="*/ 188232 w 21"/>
                <a:gd name="T7" fmla="*/ 162286 h 22"/>
                <a:gd name="T8" fmla="*/ 213330 w 21"/>
                <a:gd name="T9" fmla="*/ 99868 h 22"/>
                <a:gd name="T10" fmla="*/ 200781 w 21"/>
                <a:gd name="T11" fmla="*/ 112352 h 22"/>
                <a:gd name="T12" fmla="*/ 213330 w 21"/>
                <a:gd name="T13" fmla="*/ 74901 h 22"/>
                <a:gd name="T14" fmla="*/ 250976 w 21"/>
                <a:gd name="T15" fmla="*/ 0 h 22"/>
                <a:gd name="T16" fmla="*/ 225879 w 21"/>
                <a:gd name="T17" fmla="*/ 12484 h 22"/>
                <a:gd name="T18" fmla="*/ 213330 w 21"/>
                <a:gd name="T19" fmla="*/ 12484 h 22"/>
                <a:gd name="T20" fmla="*/ 163135 w 21"/>
                <a:gd name="T21" fmla="*/ 49934 h 22"/>
                <a:gd name="T22" fmla="*/ 125488 w 21"/>
                <a:gd name="T23" fmla="*/ 124835 h 22"/>
                <a:gd name="T24" fmla="*/ 50195 w 21"/>
                <a:gd name="T25" fmla="*/ 174769 h 22"/>
                <a:gd name="T26" fmla="*/ 0 w 21"/>
                <a:gd name="T27" fmla="*/ 187253 h 22"/>
                <a:gd name="T28" fmla="*/ 12549 w 21"/>
                <a:gd name="T29" fmla="*/ 262154 h 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
                <a:gd name="T46" fmla="*/ 0 h 22"/>
                <a:gd name="T47" fmla="*/ 21 w 21"/>
                <a:gd name="T48" fmla="*/ 22 h 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 h="22">
                  <a:moveTo>
                    <a:pt x="1" y="21"/>
                  </a:moveTo>
                  <a:cubicBezTo>
                    <a:pt x="1" y="21"/>
                    <a:pt x="4" y="22"/>
                    <a:pt x="5" y="22"/>
                  </a:cubicBezTo>
                  <a:cubicBezTo>
                    <a:pt x="6" y="21"/>
                    <a:pt x="13" y="16"/>
                    <a:pt x="13" y="16"/>
                  </a:cubicBezTo>
                  <a:cubicBezTo>
                    <a:pt x="13" y="16"/>
                    <a:pt x="14" y="14"/>
                    <a:pt x="15" y="13"/>
                  </a:cubicBezTo>
                  <a:cubicBezTo>
                    <a:pt x="16" y="12"/>
                    <a:pt x="19" y="9"/>
                    <a:pt x="17" y="8"/>
                  </a:cubicBezTo>
                  <a:cubicBezTo>
                    <a:pt x="16" y="9"/>
                    <a:pt x="16" y="9"/>
                    <a:pt x="16" y="9"/>
                  </a:cubicBezTo>
                  <a:cubicBezTo>
                    <a:pt x="16" y="9"/>
                    <a:pt x="16" y="7"/>
                    <a:pt x="17" y="6"/>
                  </a:cubicBezTo>
                  <a:cubicBezTo>
                    <a:pt x="17" y="6"/>
                    <a:pt x="21" y="2"/>
                    <a:pt x="20" y="0"/>
                  </a:cubicBezTo>
                  <a:cubicBezTo>
                    <a:pt x="20" y="0"/>
                    <a:pt x="19" y="0"/>
                    <a:pt x="18" y="1"/>
                  </a:cubicBezTo>
                  <a:cubicBezTo>
                    <a:pt x="18" y="1"/>
                    <a:pt x="17" y="1"/>
                    <a:pt x="17" y="1"/>
                  </a:cubicBezTo>
                  <a:cubicBezTo>
                    <a:pt x="15" y="2"/>
                    <a:pt x="14" y="4"/>
                    <a:pt x="13" y="4"/>
                  </a:cubicBezTo>
                  <a:cubicBezTo>
                    <a:pt x="12" y="6"/>
                    <a:pt x="10" y="9"/>
                    <a:pt x="10" y="10"/>
                  </a:cubicBezTo>
                  <a:cubicBezTo>
                    <a:pt x="9" y="10"/>
                    <a:pt x="6" y="12"/>
                    <a:pt x="4" y="14"/>
                  </a:cubicBezTo>
                  <a:cubicBezTo>
                    <a:pt x="1" y="16"/>
                    <a:pt x="0" y="15"/>
                    <a:pt x="0" y="15"/>
                  </a:cubicBezTo>
                  <a:cubicBezTo>
                    <a:pt x="0" y="15"/>
                    <a:pt x="0" y="19"/>
                    <a:pt x="1" y="21"/>
                  </a:cubicBezTo>
                  <a:close/>
                </a:path>
              </a:pathLst>
            </a:custGeom>
            <a:solidFill>
              <a:srgbClr val="F1B15F"/>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2" name="Freeform 6"/>
            <p:cNvSpPr>
              <a:spLocks noChangeArrowheads="1"/>
            </p:cNvSpPr>
            <p:nvPr/>
          </p:nvSpPr>
          <p:spPr bwMode="auto">
            <a:xfrm>
              <a:off x="1471613" y="398462"/>
              <a:ext cx="250825" cy="274637"/>
            </a:xfrm>
            <a:custGeom>
              <a:avLst/>
              <a:gdLst>
                <a:gd name="T0" fmla="*/ 238284 w 20"/>
                <a:gd name="T1" fmla="*/ 0 h 22"/>
                <a:gd name="T2" fmla="*/ 225743 w 20"/>
                <a:gd name="T3" fmla="*/ 0 h 22"/>
                <a:gd name="T4" fmla="*/ 188119 w 20"/>
                <a:gd name="T5" fmla="*/ 74901 h 22"/>
                <a:gd name="T6" fmla="*/ 163036 w 20"/>
                <a:gd name="T7" fmla="*/ 124835 h 22"/>
                <a:gd name="T8" fmla="*/ 188119 w 20"/>
                <a:gd name="T9" fmla="*/ 124835 h 22"/>
                <a:gd name="T10" fmla="*/ 137954 w 20"/>
                <a:gd name="T11" fmla="*/ 199736 h 22"/>
                <a:gd name="T12" fmla="*/ 62706 w 20"/>
                <a:gd name="T13" fmla="*/ 249670 h 22"/>
                <a:gd name="T14" fmla="*/ 12541 w 20"/>
                <a:gd name="T15" fmla="*/ 237187 h 22"/>
                <a:gd name="T16" fmla="*/ 0 w 20"/>
                <a:gd name="T17" fmla="*/ 262154 h 22"/>
                <a:gd name="T18" fmla="*/ 0 w 20"/>
                <a:gd name="T19" fmla="*/ 262154 h 22"/>
                <a:gd name="T20" fmla="*/ 50165 w 20"/>
                <a:gd name="T21" fmla="*/ 274637 h 22"/>
                <a:gd name="T22" fmla="*/ 150495 w 20"/>
                <a:gd name="T23" fmla="*/ 199736 h 22"/>
                <a:gd name="T24" fmla="*/ 175578 w 20"/>
                <a:gd name="T25" fmla="*/ 162286 h 22"/>
                <a:gd name="T26" fmla="*/ 200660 w 20"/>
                <a:gd name="T27" fmla="*/ 99868 h 22"/>
                <a:gd name="T28" fmla="*/ 188119 w 20"/>
                <a:gd name="T29" fmla="*/ 112352 h 22"/>
                <a:gd name="T30" fmla="*/ 200660 w 20"/>
                <a:gd name="T31" fmla="*/ 74901 h 22"/>
                <a:gd name="T32" fmla="*/ 238284 w 2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22"/>
                <a:gd name="T53" fmla="*/ 20 w 2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22">
                  <a:moveTo>
                    <a:pt x="19" y="0"/>
                  </a:moveTo>
                  <a:cubicBezTo>
                    <a:pt x="19" y="0"/>
                    <a:pt x="18" y="0"/>
                    <a:pt x="18" y="0"/>
                  </a:cubicBezTo>
                  <a:cubicBezTo>
                    <a:pt x="19" y="2"/>
                    <a:pt x="15" y="6"/>
                    <a:pt x="15" y="6"/>
                  </a:cubicBezTo>
                  <a:cubicBezTo>
                    <a:pt x="13" y="10"/>
                    <a:pt x="13" y="10"/>
                    <a:pt x="13" y="10"/>
                  </a:cubicBezTo>
                  <a:cubicBezTo>
                    <a:pt x="13" y="10"/>
                    <a:pt x="15" y="9"/>
                    <a:pt x="15" y="10"/>
                  </a:cubicBezTo>
                  <a:cubicBezTo>
                    <a:pt x="14" y="11"/>
                    <a:pt x="11" y="16"/>
                    <a:pt x="11" y="16"/>
                  </a:cubicBezTo>
                  <a:cubicBezTo>
                    <a:pt x="11" y="16"/>
                    <a:pt x="8" y="18"/>
                    <a:pt x="5" y="20"/>
                  </a:cubicBezTo>
                  <a:cubicBezTo>
                    <a:pt x="1" y="22"/>
                    <a:pt x="1" y="19"/>
                    <a:pt x="1" y="19"/>
                  </a:cubicBezTo>
                  <a:cubicBezTo>
                    <a:pt x="0" y="21"/>
                    <a:pt x="0" y="21"/>
                    <a:pt x="0" y="21"/>
                  </a:cubicBezTo>
                  <a:cubicBezTo>
                    <a:pt x="0" y="21"/>
                    <a:pt x="0" y="21"/>
                    <a:pt x="0" y="21"/>
                  </a:cubicBezTo>
                  <a:cubicBezTo>
                    <a:pt x="0" y="21"/>
                    <a:pt x="3" y="22"/>
                    <a:pt x="4" y="22"/>
                  </a:cubicBezTo>
                  <a:cubicBezTo>
                    <a:pt x="5" y="21"/>
                    <a:pt x="12" y="16"/>
                    <a:pt x="12" y="16"/>
                  </a:cubicBezTo>
                  <a:cubicBezTo>
                    <a:pt x="12" y="16"/>
                    <a:pt x="13" y="14"/>
                    <a:pt x="14" y="13"/>
                  </a:cubicBezTo>
                  <a:cubicBezTo>
                    <a:pt x="15" y="12"/>
                    <a:pt x="18" y="9"/>
                    <a:pt x="16" y="8"/>
                  </a:cubicBezTo>
                  <a:cubicBezTo>
                    <a:pt x="15" y="9"/>
                    <a:pt x="15" y="9"/>
                    <a:pt x="15" y="9"/>
                  </a:cubicBezTo>
                  <a:cubicBezTo>
                    <a:pt x="15" y="9"/>
                    <a:pt x="15" y="7"/>
                    <a:pt x="16" y="6"/>
                  </a:cubicBezTo>
                  <a:cubicBezTo>
                    <a:pt x="16" y="6"/>
                    <a:pt x="20" y="2"/>
                    <a:pt x="19" y="0"/>
                  </a:cubicBezTo>
                  <a:close/>
                </a:path>
              </a:pathLst>
            </a:custGeom>
            <a:solidFill>
              <a:srgbClr val="E99D5A"/>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3" name="Freeform 7"/>
            <p:cNvSpPr>
              <a:spLocks noChangeArrowheads="1"/>
            </p:cNvSpPr>
            <p:nvPr/>
          </p:nvSpPr>
          <p:spPr bwMode="auto">
            <a:xfrm>
              <a:off x="1597025" y="498475"/>
              <a:ext cx="61913" cy="61912"/>
            </a:xfrm>
            <a:custGeom>
              <a:avLst/>
              <a:gdLst>
                <a:gd name="T0" fmla="*/ 0 w 5"/>
                <a:gd name="T1" fmla="*/ 61912 h 5"/>
                <a:gd name="T2" fmla="*/ 61913 w 5"/>
                <a:gd name="T3" fmla="*/ 24765 h 5"/>
                <a:gd name="T4" fmla="*/ 49530 w 5"/>
                <a:gd name="T5" fmla="*/ 0 h 5"/>
                <a:gd name="T6" fmla="*/ 0 w 5"/>
                <a:gd name="T7" fmla="*/ 61912 h 5"/>
                <a:gd name="T8" fmla="*/ 0 60000 65536"/>
                <a:gd name="T9" fmla="*/ 0 60000 65536"/>
                <a:gd name="T10" fmla="*/ 0 60000 65536"/>
                <a:gd name="T11" fmla="*/ 0 60000 65536"/>
                <a:gd name="T12" fmla="*/ 0 w 5"/>
                <a:gd name="T13" fmla="*/ 0 h 5"/>
                <a:gd name="T14" fmla="*/ 5 w 5"/>
                <a:gd name="T15" fmla="*/ 5 h 5"/>
              </a:gdLst>
              <a:ahLst/>
              <a:cxnLst>
                <a:cxn ang="T8">
                  <a:pos x="T0" y="T1"/>
                </a:cxn>
                <a:cxn ang="T9">
                  <a:pos x="T2" y="T3"/>
                </a:cxn>
                <a:cxn ang="T10">
                  <a:pos x="T4" y="T5"/>
                </a:cxn>
                <a:cxn ang="T11">
                  <a:pos x="T6" y="T7"/>
                </a:cxn>
              </a:cxnLst>
              <a:rect l="T12" t="T13" r="T14" b="T15"/>
              <a:pathLst>
                <a:path w="5" h="5">
                  <a:moveTo>
                    <a:pt x="0" y="5"/>
                  </a:moveTo>
                  <a:cubicBezTo>
                    <a:pt x="0" y="5"/>
                    <a:pt x="3" y="2"/>
                    <a:pt x="5" y="2"/>
                  </a:cubicBezTo>
                  <a:cubicBezTo>
                    <a:pt x="4" y="0"/>
                    <a:pt x="4" y="0"/>
                    <a:pt x="4" y="0"/>
                  </a:cubicBezTo>
                  <a:cubicBezTo>
                    <a:pt x="4" y="0"/>
                    <a:pt x="1" y="4"/>
                    <a:pt x="0" y="5"/>
                  </a:cubicBezTo>
                  <a:close/>
                </a:path>
              </a:pathLst>
            </a:custGeom>
            <a:solidFill>
              <a:srgbClr val="E99D5A"/>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4" name="Freeform 8"/>
            <p:cNvSpPr>
              <a:spLocks noChangeArrowheads="1"/>
            </p:cNvSpPr>
            <p:nvPr/>
          </p:nvSpPr>
          <p:spPr bwMode="auto">
            <a:xfrm>
              <a:off x="1609725" y="423862"/>
              <a:ext cx="74613" cy="74612"/>
            </a:xfrm>
            <a:custGeom>
              <a:avLst/>
              <a:gdLst>
                <a:gd name="T0" fmla="*/ 0 w 6"/>
                <a:gd name="T1" fmla="*/ 74612 h 6"/>
                <a:gd name="T2" fmla="*/ 24871 w 6"/>
                <a:gd name="T3" fmla="*/ 37306 h 6"/>
                <a:gd name="T4" fmla="*/ 74613 w 6"/>
                <a:gd name="T5" fmla="*/ 0 h 6"/>
                <a:gd name="T6" fmla="*/ 24871 w 6"/>
                <a:gd name="T7" fmla="*/ 37306 h 6"/>
                <a:gd name="T8" fmla="*/ 0 w 6"/>
                <a:gd name="T9" fmla="*/ 74612 h 6"/>
                <a:gd name="T10" fmla="*/ 0 60000 65536"/>
                <a:gd name="T11" fmla="*/ 0 60000 65536"/>
                <a:gd name="T12" fmla="*/ 0 60000 65536"/>
                <a:gd name="T13" fmla="*/ 0 60000 65536"/>
                <a:gd name="T14" fmla="*/ 0 60000 65536"/>
                <a:gd name="T15" fmla="*/ 0 w 6"/>
                <a:gd name="T16" fmla="*/ 0 h 6"/>
                <a:gd name="T17" fmla="*/ 6 w 6"/>
                <a:gd name="T18" fmla="*/ 6 h 6"/>
              </a:gdLst>
              <a:ahLst/>
              <a:cxnLst>
                <a:cxn ang="T10">
                  <a:pos x="T0" y="T1"/>
                </a:cxn>
                <a:cxn ang="T11">
                  <a:pos x="T2" y="T3"/>
                </a:cxn>
                <a:cxn ang="T12">
                  <a:pos x="T4" y="T5"/>
                </a:cxn>
                <a:cxn ang="T13">
                  <a:pos x="T6" y="T7"/>
                </a:cxn>
                <a:cxn ang="T14">
                  <a:pos x="T8" y="T9"/>
                </a:cxn>
              </a:cxnLst>
              <a:rect l="T15" t="T16" r="T17" b="T18"/>
              <a:pathLst>
                <a:path w="6" h="6">
                  <a:moveTo>
                    <a:pt x="0" y="6"/>
                  </a:moveTo>
                  <a:cubicBezTo>
                    <a:pt x="0" y="6"/>
                    <a:pt x="2" y="3"/>
                    <a:pt x="2" y="3"/>
                  </a:cubicBezTo>
                  <a:cubicBezTo>
                    <a:pt x="3" y="3"/>
                    <a:pt x="6" y="0"/>
                    <a:pt x="6" y="0"/>
                  </a:cubicBezTo>
                  <a:cubicBezTo>
                    <a:pt x="2" y="3"/>
                    <a:pt x="2" y="3"/>
                    <a:pt x="2" y="3"/>
                  </a:cubicBezTo>
                  <a:lnTo>
                    <a:pt x="0" y="6"/>
                  </a:lnTo>
                  <a:close/>
                </a:path>
              </a:pathLst>
            </a:custGeom>
            <a:solidFill>
              <a:srgbClr val="E99D5A"/>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5" name="Freeform 9"/>
            <p:cNvSpPr>
              <a:spLocks noChangeArrowheads="1"/>
            </p:cNvSpPr>
            <p:nvPr/>
          </p:nvSpPr>
          <p:spPr bwMode="auto">
            <a:xfrm>
              <a:off x="1508125" y="534987"/>
              <a:ext cx="63500" cy="150812"/>
            </a:xfrm>
            <a:custGeom>
              <a:avLst/>
              <a:gdLst>
                <a:gd name="T0" fmla="*/ 38100 w 5"/>
                <a:gd name="T1" fmla="*/ 0 h 12"/>
                <a:gd name="T2" fmla="*/ 0 w 5"/>
                <a:gd name="T3" fmla="*/ 25135 h 12"/>
                <a:gd name="T4" fmla="*/ 38100 w 5"/>
                <a:gd name="T5" fmla="*/ 150812 h 12"/>
                <a:gd name="T6" fmla="*/ 38100 w 5"/>
                <a:gd name="T7" fmla="*/ 0 h 12"/>
                <a:gd name="T8" fmla="*/ 0 60000 65536"/>
                <a:gd name="T9" fmla="*/ 0 60000 65536"/>
                <a:gd name="T10" fmla="*/ 0 60000 65536"/>
                <a:gd name="T11" fmla="*/ 0 60000 65536"/>
                <a:gd name="T12" fmla="*/ 0 w 5"/>
                <a:gd name="T13" fmla="*/ 0 h 12"/>
                <a:gd name="T14" fmla="*/ 5 w 5"/>
                <a:gd name="T15" fmla="*/ 12 h 12"/>
              </a:gdLst>
              <a:ahLst/>
              <a:cxnLst>
                <a:cxn ang="T8">
                  <a:pos x="T0" y="T1"/>
                </a:cxn>
                <a:cxn ang="T9">
                  <a:pos x="T2" y="T3"/>
                </a:cxn>
                <a:cxn ang="T10">
                  <a:pos x="T4" y="T5"/>
                </a:cxn>
                <a:cxn ang="T11">
                  <a:pos x="T6" y="T7"/>
                </a:cxn>
              </a:cxnLst>
              <a:rect l="T12" t="T13" r="T14" b="T15"/>
              <a:pathLst>
                <a:path w="5" h="12">
                  <a:moveTo>
                    <a:pt x="3" y="0"/>
                  </a:moveTo>
                  <a:cubicBezTo>
                    <a:pt x="0" y="2"/>
                    <a:pt x="0" y="2"/>
                    <a:pt x="0" y="2"/>
                  </a:cubicBezTo>
                  <a:cubicBezTo>
                    <a:pt x="3" y="12"/>
                    <a:pt x="3" y="12"/>
                    <a:pt x="3" y="12"/>
                  </a:cubicBezTo>
                  <a:cubicBezTo>
                    <a:pt x="3" y="12"/>
                    <a:pt x="5" y="5"/>
                    <a:pt x="3" y="0"/>
                  </a:cubicBezTo>
                  <a:close/>
                </a:path>
              </a:pathLst>
            </a:custGeom>
            <a:solidFill>
              <a:srgbClr val="BABABA"/>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6" name="Freeform 10"/>
            <p:cNvSpPr>
              <a:spLocks noChangeArrowheads="1"/>
            </p:cNvSpPr>
            <p:nvPr/>
          </p:nvSpPr>
          <p:spPr bwMode="auto">
            <a:xfrm>
              <a:off x="125413" y="1308100"/>
              <a:ext cx="138113" cy="212725"/>
            </a:xfrm>
            <a:custGeom>
              <a:avLst/>
              <a:gdLst>
                <a:gd name="T0" fmla="*/ 0 w 11"/>
                <a:gd name="T1" fmla="*/ 0 h 17"/>
                <a:gd name="T2" fmla="*/ 0 w 11"/>
                <a:gd name="T3" fmla="*/ 175185 h 17"/>
                <a:gd name="T4" fmla="*/ 138113 w 11"/>
                <a:gd name="T5" fmla="*/ 212725 h 17"/>
                <a:gd name="T6" fmla="*/ 75334 w 11"/>
                <a:gd name="T7" fmla="*/ 0 h 17"/>
                <a:gd name="T8" fmla="*/ 0 w 11"/>
                <a:gd name="T9" fmla="*/ 0 h 17"/>
                <a:gd name="T10" fmla="*/ 0 60000 65536"/>
                <a:gd name="T11" fmla="*/ 0 60000 65536"/>
                <a:gd name="T12" fmla="*/ 0 60000 65536"/>
                <a:gd name="T13" fmla="*/ 0 60000 65536"/>
                <a:gd name="T14" fmla="*/ 0 60000 65536"/>
                <a:gd name="T15" fmla="*/ 0 w 11"/>
                <a:gd name="T16" fmla="*/ 0 h 17"/>
                <a:gd name="T17" fmla="*/ 11 w 11"/>
                <a:gd name="T18" fmla="*/ 17 h 17"/>
              </a:gdLst>
              <a:ahLst/>
              <a:cxnLst>
                <a:cxn ang="T10">
                  <a:pos x="T0" y="T1"/>
                </a:cxn>
                <a:cxn ang="T11">
                  <a:pos x="T2" y="T3"/>
                </a:cxn>
                <a:cxn ang="T12">
                  <a:pos x="T4" y="T5"/>
                </a:cxn>
                <a:cxn ang="T13">
                  <a:pos x="T6" y="T7"/>
                </a:cxn>
                <a:cxn ang="T14">
                  <a:pos x="T8" y="T9"/>
                </a:cxn>
              </a:cxnLst>
              <a:rect l="T15" t="T16" r="T17" b="T18"/>
              <a:pathLst>
                <a:path w="11" h="17">
                  <a:moveTo>
                    <a:pt x="0" y="0"/>
                  </a:moveTo>
                  <a:cubicBezTo>
                    <a:pt x="0" y="0"/>
                    <a:pt x="0" y="13"/>
                    <a:pt x="0" y="14"/>
                  </a:cubicBezTo>
                  <a:cubicBezTo>
                    <a:pt x="1" y="16"/>
                    <a:pt x="11" y="17"/>
                    <a:pt x="11" y="17"/>
                  </a:cubicBezTo>
                  <a:cubicBezTo>
                    <a:pt x="6" y="0"/>
                    <a:pt x="6" y="0"/>
                    <a:pt x="6" y="0"/>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7" name="Freeform 11"/>
            <p:cNvSpPr>
              <a:spLocks noChangeArrowheads="1"/>
            </p:cNvSpPr>
            <p:nvPr/>
          </p:nvSpPr>
          <p:spPr bwMode="auto">
            <a:xfrm>
              <a:off x="401638" y="249237"/>
              <a:ext cx="201613" cy="236537"/>
            </a:xfrm>
            <a:custGeom>
              <a:avLst/>
              <a:gdLst>
                <a:gd name="T0" fmla="*/ 201613 w 16"/>
                <a:gd name="T1" fmla="*/ 99595 h 19"/>
                <a:gd name="T2" fmla="*/ 189012 w 16"/>
                <a:gd name="T3" fmla="*/ 149392 h 19"/>
                <a:gd name="T4" fmla="*/ 100807 w 16"/>
                <a:gd name="T5" fmla="*/ 236537 h 19"/>
                <a:gd name="T6" fmla="*/ 37802 w 16"/>
                <a:gd name="T7" fmla="*/ 211638 h 19"/>
                <a:gd name="T8" fmla="*/ 12601 w 16"/>
                <a:gd name="T9" fmla="*/ 136942 h 19"/>
                <a:gd name="T10" fmla="*/ 0 w 16"/>
                <a:gd name="T11" fmla="*/ 24899 h 19"/>
                <a:gd name="T12" fmla="*/ 201613 w 16"/>
                <a:gd name="T13" fmla="*/ 99595 h 19"/>
                <a:gd name="T14" fmla="*/ 0 60000 65536"/>
                <a:gd name="T15" fmla="*/ 0 60000 65536"/>
                <a:gd name="T16" fmla="*/ 0 60000 65536"/>
                <a:gd name="T17" fmla="*/ 0 60000 65536"/>
                <a:gd name="T18" fmla="*/ 0 60000 65536"/>
                <a:gd name="T19" fmla="*/ 0 60000 65536"/>
                <a:gd name="T20" fmla="*/ 0 60000 65536"/>
                <a:gd name="T21" fmla="*/ 0 w 16"/>
                <a:gd name="T22" fmla="*/ 0 h 19"/>
                <a:gd name="T23" fmla="*/ 16 w 1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9">
                  <a:moveTo>
                    <a:pt x="16" y="8"/>
                  </a:moveTo>
                  <a:cubicBezTo>
                    <a:pt x="15" y="12"/>
                    <a:pt x="15" y="12"/>
                    <a:pt x="15" y="12"/>
                  </a:cubicBezTo>
                  <a:cubicBezTo>
                    <a:pt x="15" y="12"/>
                    <a:pt x="10" y="18"/>
                    <a:pt x="8" y="19"/>
                  </a:cubicBezTo>
                  <a:cubicBezTo>
                    <a:pt x="7" y="19"/>
                    <a:pt x="3" y="17"/>
                    <a:pt x="3" y="17"/>
                  </a:cubicBezTo>
                  <a:cubicBezTo>
                    <a:pt x="1" y="11"/>
                    <a:pt x="1" y="11"/>
                    <a:pt x="1" y="11"/>
                  </a:cubicBezTo>
                  <a:cubicBezTo>
                    <a:pt x="1" y="11"/>
                    <a:pt x="1" y="5"/>
                    <a:pt x="0" y="2"/>
                  </a:cubicBezTo>
                  <a:cubicBezTo>
                    <a:pt x="0" y="0"/>
                    <a:pt x="12" y="7"/>
                    <a:pt x="16" y="8"/>
                  </a:cubicBezTo>
                  <a:close/>
                </a:path>
              </a:pathLst>
            </a:custGeom>
            <a:solidFill>
              <a:srgbClr val="D08147"/>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8" name="Freeform 12"/>
            <p:cNvSpPr>
              <a:spLocks noChangeArrowheads="1"/>
            </p:cNvSpPr>
            <p:nvPr/>
          </p:nvSpPr>
          <p:spPr bwMode="auto">
            <a:xfrm>
              <a:off x="427038" y="323850"/>
              <a:ext cx="138113" cy="161925"/>
            </a:xfrm>
            <a:custGeom>
              <a:avLst/>
              <a:gdLst>
                <a:gd name="T0" fmla="*/ 0 w 11"/>
                <a:gd name="T1" fmla="*/ 0 h 13"/>
                <a:gd name="T2" fmla="*/ 50223 w 11"/>
                <a:gd name="T3" fmla="*/ 62279 h 13"/>
                <a:gd name="T4" fmla="*/ 138113 w 11"/>
                <a:gd name="T5" fmla="*/ 112102 h 13"/>
                <a:gd name="T6" fmla="*/ 75334 w 11"/>
                <a:gd name="T7" fmla="*/ 161925 h 13"/>
                <a:gd name="T8" fmla="*/ 12556 w 11"/>
                <a:gd name="T9" fmla="*/ 137013 h 13"/>
                <a:gd name="T10" fmla="*/ 0 w 11"/>
                <a:gd name="T11" fmla="*/ 87190 h 13"/>
                <a:gd name="T12" fmla="*/ 0 w 11"/>
                <a:gd name="T13" fmla="*/ 0 h 13"/>
                <a:gd name="T14" fmla="*/ 0 60000 65536"/>
                <a:gd name="T15" fmla="*/ 0 60000 65536"/>
                <a:gd name="T16" fmla="*/ 0 60000 65536"/>
                <a:gd name="T17" fmla="*/ 0 60000 65536"/>
                <a:gd name="T18" fmla="*/ 0 60000 65536"/>
                <a:gd name="T19" fmla="*/ 0 60000 65536"/>
                <a:gd name="T20" fmla="*/ 0 60000 65536"/>
                <a:gd name="T21" fmla="*/ 0 w 11"/>
                <a:gd name="T22" fmla="*/ 0 h 13"/>
                <a:gd name="T23" fmla="*/ 11 w 11"/>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3">
                  <a:moveTo>
                    <a:pt x="0" y="0"/>
                  </a:moveTo>
                  <a:cubicBezTo>
                    <a:pt x="1" y="0"/>
                    <a:pt x="3" y="4"/>
                    <a:pt x="4" y="5"/>
                  </a:cubicBezTo>
                  <a:cubicBezTo>
                    <a:pt x="4" y="6"/>
                    <a:pt x="8" y="8"/>
                    <a:pt x="11" y="9"/>
                  </a:cubicBezTo>
                  <a:cubicBezTo>
                    <a:pt x="9" y="11"/>
                    <a:pt x="7" y="13"/>
                    <a:pt x="6" y="13"/>
                  </a:cubicBezTo>
                  <a:cubicBezTo>
                    <a:pt x="5" y="13"/>
                    <a:pt x="1" y="11"/>
                    <a:pt x="1" y="11"/>
                  </a:cubicBezTo>
                  <a:cubicBezTo>
                    <a:pt x="0" y="7"/>
                    <a:pt x="0" y="7"/>
                    <a:pt x="0" y="7"/>
                  </a:cubicBezTo>
                  <a:cubicBezTo>
                    <a:pt x="0" y="5"/>
                    <a:pt x="0" y="0"/>
                    <a:pt x="0" y="0"/>
                  </a:cubicBezTo>
                  <a:close/>
                </a:path>
              </a:pathLst>
            </a:custGeom>
            <a:solidFill>
              <a:srgbClr val="E99D5A"/>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9" name="Freeform 13"/>
            <p:cNvSpPr>
              <a:spLocks noChangeArrowheads="1"/>
            </p:cNvSpPr>
            <p:nvPr/>
          </p:nvSpPr>
          <p:spPr bwMode="auto">
            <a:xfrm>
              <a:off x="339725" y="0"/>
              <a:ext cx="301625" cy="285750"/>
            </a:xfrm>
            <a:custGeom>
              <a:avLst/>
              <a:gdLst>
                <a:gd name="T0" fmla="*/ 289057 w 24"/>
                <a:gd name="T1" fmla="*/ 74543 h 23"/>
                <a:gd name="T2" fmla="*/ 301625 w 24"/>
                <a:gd name="T3" fmla="*/ 62120 h 23"/>
                <a:gd name="T4" fmla="*/ 226219 w 24"/>
                <a:gd name="T5" fmla="*/ 0 h 23"/>
                <a:gd name="T6" fmla="*/ 113109 w 24"/>
                <a:gd name="T7" fmla="*/ 0 h 23"/>
                <a:gd name="T8" fmla="*/ 25135 w 24"/>
                <a:gd name="T9" fmla="*/ 74543 h 23"/>
                <a:gd name="T10" fmla="*/ 12568 w 24"/>
                <a:gd name="T11" fmla="*/ 161511 h 23"/>
                <a:gd name="T12" fmla="*/ 50271 w 24"/>
                <a:gd name="T13" fmla="*/ 248478 h 23"/>
                <a:gd name="T14" fmla="*/ 289057 w 24"/>
                <a:gd name="T15" fmla="*/ 74543 h 23"/>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23"/>
                <a:gd name="T26" fmla="*/ 24 w 24"/>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23">
                  <a:moveTo>
                    <a:pt x="23" y="6"/>
                  </a:moveTo>
                  <a:cubicBezTo>
                    <a:pt x="23" y="6"/>
                    <a:pt x="24" y="5"/>
                    <a:pt x="24" y="5"/>
                  </a:cubicBezTo>
                  <a:cubicBezTo>
                    <a:pt x="23" y="4"/>
                    <a:pt x="21" y="0"/>
                    <a:pt x="18" y="0"/>
                  </a:cubicBezTo>
                  <a:cubicBezTo>
                    <a:pt x="15" y="0"/>
                    <a:pt x="9" y="0"/>
                    <a:pt x="9" y="0"/>
                  </a:cubicBezTo>
                  <a:cubicBezTo>
                    <a:pt x="9" y="0"/>
                    <a:pt x="4" y="3"/>
                    <a:pt x="2" y="6"/>
                  </a:cubicBezTo>
                  <a:cubicBezTo>
                    <a:pt x="0" y="9"/>
                    <a:pt x="1" y="13"/>
                    <a:pt x="1" y="13"/>
                  </a:cubicBezTo>
                  <a:cubicBezTo>
                    <a:pt x="1" y="13"/>
                    <a:pt x="0" y="19"/>
                    <a:pt x="4" y="20"/>
                  </a:cubicBezTo>
                  <a:cubicBezTo>
                    <a:pt x="4" y="20"/>
                    <a:pt x="11" y="23"/>
                    <a:pt x="23" y="6"/>
                  </a:cubicBezTo>
                  <a:close/>
                </a:path>
              </a:pathLst>
            </a:custGeom>
            <a:solidFill>
              <a:srgbClr val="121212"/>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0" name="Freeform 14"/>
            <p:cNvSpPr>
              <a:spLocks noChangeArrowheads="1"/>
            </p:cNvSpPr>
            <p:nvPr/>
          </p:nvSpPr>
          <p:spPr bwMode="auto">
            <a:xfrm>
              <a:off x="352425" y="74612"/>
              <a:ext cx="314325" cy="311150"/>
            </a:xfrm>
            <a:custGeom>
              <a:avLst/>
              <a:gdLst>
                <a:gd name="T0" fmla="*/ 264033 w 25"/>
                <a:gd name="T1" fmla="*/ 298704 h 25"/>
                <a:gd name="T2" fmla="*/ 213741 w 25"/>
                <a:gd name="T3" fmla="*/ 311150 h 25"/>
                <a:gd name="T4" fmla="*/ 113157 w 25"/>
                <a:gd name="T5" fmla="*/ 273812 h 25"/>
                <a:gd name="T6" fmla="*/ 75438 w 25"/>
                <a:gd name="T7" fmla="*/ 211582 h 25"/>
                <a:gd name="T8" fmla="*/ 62865 w 25"/>
                <a:gd name="T9" fmla="*/ 211582 h 25"/>
                <a:gd name="T10" fmla="*/ 25146 w 25"/>
                <a:gd name="T11" fmla="*/ 174244 h 25"/>
                <a:gd name="T12" fmla="*/ 25146 w 25"/>
                <a:gd name="T13" fmla="*/ 112014 h 25"/>
                <a:gd name="T14" fmla="*/ 62865 w 25"/>
                <a:gd name="T15" fmla="*/ 124460 h 25"/>
                <a:gd name="T16" fmla="*/ 88011 w 25"/>
                <a:gd name="T17" fmla="*/ 161798 h 25"/>
                <a:gd name="T18" fmla="*/ 100584 w 25"/>
                <a:gd name="T19" fmla="*/ 161798 h 25"/>
                <a:gd name="T20" fmla="*/ 88011 w 25"/>
                <a:gd name="T21" fmla="*/ 124460 h 25"/>
                <a:gd name="T22" fmla="*/ 125730 w 25"/>
                <a:gd name="T23" fmla="*/ 62230 h 25"/>
                <a:gd name="T24" fmla="*/ 113157 w 25"/>
                <a:gd name="T25" fmla="*/ 49784 h 25"/>
                <a:gd name="T26" fmla="*/ 150876 w 25"/>
                <a:gd name="T27" fmla="*/ 0 h 25"/>
                <a:gd name="T28" fmla="*/ 276606 w 25"/>
                <a:gd name="T29" fmla="*/ 0 h 25"/>
                <a:gd name="T30" fmla="*/ 301752 w 25"/>
                <a:gd name="T31" fmla="*/ 87122 h 25"/>
                <a:gd name="T32" fmla="*/ 289179 w 25"/>
                <a:gd name="T33" fmla="*/ 112014 h 25"/>
                <a:gd name="T34" fmla="*/ 301752 w 25"/>
                <a:gd name="T35" fmla="*/ 174244 h 25"/>
                <a:gd name="T36" fmla="*/ 276606 w 25"/>
                <a:gd name="T37" fmla="*/ 261366 h 25"/>
                <a:gd name="T38" fmla="*/ 264033 w 25"/>
                <a:gd name="T39" fmla="*/ 298704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
                <a:gd name="T61" fmla="*/ 0 h 25"/>
                <a:gd name="T62" fmla="*/ 25 w 25"/>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 h="25">
                  <a:moveTo>
                    <a:pt x="21" y="24"/>
                  </a:moveTo>
                  <a:cubicBezTo>
                    <a:pt x="21" y="24"/>
                    <a:pt x="18" y="25"/>
                    <a:pt x="17" y="25"/>
                  </a:cubicBezTo>
                  <a:cubicBezTo>
                    <a:pt x="17" y="25"/>
                    <a:pt x="11" y="25"/>
                    <a:pt x="9" y="22"/>
                  </a:cubicBezTo>
                  <a:cubicBezTo>
                    <a:pt x="7" y="19"/>
                    <a:pt x="6" y="17"/>
                    <a:pt x="6" y="17"/>
                  </a:cubicBezTo>
                  <a:cubicBezTo>
                    <a:pt x="6" y="17"/>
                    <a:pt x="5" y="17"/>
                    <a:pt x="5" y="17"/>
                  </a:cubicBezTo>
                  <a:cubicBezTo>
                    <a:pt x="4" y="17"/>
                    <a:pt x="3" y="14"/>
                    <a:pt x="2" y="14"/>
                  </a:cubicBezTo>
                  <a:cubicBezTo>
                    <a:pt x="2" y="13"/>
                    <a:pt x="0" y="10"/>
                    <a:pt x="2" y="9"/>
                  </a:cubicBezTo>
                  <a:cubicBezTo>
                    <a:pt x="3" y="8"/>
                    <a:pt x="5" y="9"/>
                    <a:pt x="5" y="10"/>
                  </a:cubicBezTo>
                  <a:cubicBezTo>
                    <a:pt x="5" y="10"/>
                    <a:pt x="7" y="13"/>
                    <a:pt x="7" y="13"/>
                  </a:cubicBezTo>
                  <a:cubicBezTo>
                    <a:pt x="8" y="13"/>
                    <a:pt x="8" y="13"/>
                    <a:pt x="8" y="13"/>
                  </a:cubicBezTo>
                  <a:cubicBezTo>
                    <a:pt x="8" y="13"/>
                    <a:pt x="7" y="10"/>
                    <a:pt x="7" y="10"/>
                  </a:cubicBezTo>
                  <a:cubicBezTo>
                    <a:pt x="8" y="9"/>
                    <a:pt x="11" y="6"/>
                    <a:pt x="10" y="5"/>
                  </a:cubicBezTo>
                  <a:cubicBezTo>
                    <a:pt x="10" y="5"/>
                    <a:pt x="9" y="4"/>
                    <a:pt x="9" y="4"/>
                  </a:cubicBezTo>
                  <a:cubicBezTo>
                    <a:pt x="9" y="3"/>
                    <a:pt x="12" y="1"/>
                    <a:pt x="12" y="0"/>
                  </a:cubicBezTo>
                  <a:cubicBezTo>
                    <a:pt x="13" y="0"/>
                    <a:pt x="19" y="0"/>
                    <a:pt x="22" y="0"/>
                  </a:cubicBezTo>
                  <a:cubicBezTo>
                    <a:pt x="22" y="0"/>
                    <a:pt x="24" y="3"/>
                    <a:pt x="24" y="7"/>
                  </a:cubicBezTo>
                  <a:cubicBezTo>
                    <a:pt x="24" y="7"/>
                    <a:pt x="24" y="8"/>
                    <a:pt x="23" y="9"/>
                  </a:cubicBezTo>
                  <a:cubicBezTo>
                    <a:pt x="23" y="9"/>
                    <a:pt x="25" y="11"/>
                    <a:pt x="24" y="14"/>
                  </a:cubicBezTo>
                  <a:cubicBezTo>
                    <a:pt x="24" y="17"/>
                    <a:pt x="22" y="20"/>
                    <a:pt x="22" y="21"/>
                  </a:cubicBezTo>
                  <a:cubicBezTo>
                    <a:pt x="22" y="22"/>
                    <a:pt x="22" y="24"/>
                    <a:pt x="21" y="24"/>
                  </a:cubicBezTo>
                  <a:close/>
                </a:path>
              </a:pathLst>
            </a:custGeom>
            <a:solidFill>
              <a:srgbClr val="F1B15F"/>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1" name="Freeform 15"/>
            <p:cNvSpPr>
              <a:spLocks noChangeArrowheads="1"/>
            </p:cNvSpPr>
            <p:nvPr/>
          </p:nvSpPr>
          <p:spPr bwMode="auto">
            <a:xfrm>
              <a:off x="352425" y="74612"/>
              <a:ext cx="276225" cy="311150"/>
            </a:xfrm>
            <a:custGeom>
              <a:avLst/>
              <a:gdLst>
                <a:gd name="T0" fmla="*/ 25111 w 22"/>
                <a:gd name="T1" fmla="*/ 112014 h 25"/>
                <a:gd name="T2" fmla="*/ 62778 w 22"/>
                <a:gd name="T3" fmla="*/ 124460 h 25"/>
                <a:gd name="T4" fmla="*/ 87890 w 22"/>
                <a:gd name="T5" fmla="*/ 161798 h 25"/>
                <a:gd name="T6" fmla="*/ 100445 w 22"/>
                <a:gd name="T7" fmla="*/ 161798 h 25"/>
                <a:gd name="T8" fmla="*/ 87890 w 22"/>
                <a:gd name="T9" fmla="*/ 124460 h 25"/>
                <a:gd name="T10" fmla="*/ 125557 w 22"/>
                <a:gd name="T11" fmla="*/ 62230 h 25"/>
                <a:gd name="T12" fmla="*/ 113001 w 22"/>
                <a:gd name="T13" fmla="*/ 49784 h 25"/>
                <a:gd name="T14" fmla="*/ 150668 w 22"/>
                <a:gd name="T15" fmla="*/ 0 h 25"/>
                <a:gd name="T16" fmla="*/ 163224 w 22"/>
                <a:gd name="T17" fmla="*/ 0 h 25"/>
                <a:gd name="T18" fmla="*/ 200891 w 22"/>
                <a:gd name="T19" fmla="*/ 74676 h 25"/>
                <a:gd name="T20" fmla="*/ 163224 w 22"/>
                <a:gd name="T21" fmla="*/ 87122 h 25"/>
                <a:gd name="T22" fmla="*/ 163224 w 22"/>
                <a:gd name="T23" fmla="*/ 124460 h 25"/>
                <a:gd name="T24" fmla="*/ 138113 w 22"/>
                <a:gd name="T25" fmla="*/ 124460 h 25"/>
                <a:gd name="T26" fmla="*/ 150668 w 22"/>
                <a:gd name="T27" fmla="*/ 186690 h 25"/>
                <a:gd name="T28" fmla="*/ 188335 w 22"/>
                <a:gd name="T29" fmla="*/ 186690 h 25"/>
                <a:gd name="T30" fmla="*/ 175780 w 22"/>
                <a:gd name="T31" fmla="*/ 248920 h 25"/>
                <a:gd name="T32" fmla="*/ 226002 w 22"/>
                <a:gd name="T33" fmla="*/ 298704 h 25"/>
                <a:gd name="T34" fmla="*/ 276225 w 22"/>
                <a:gd name="T35" fmla="*/ 286258 h 25"/>
                <a:gd name="T36" fmla="*/ 263669 w 22"/>
                <a:gd name="T37" fmla="*/ 298704 h 25"/>
                <a:gd name="T38" fmla="*/ 213447 w 22"/>
                <a:gd name="T39" fmla="*/ 311150 h 25"/>
                <a:gd name="T40" fmla="*/ 113001 w 22"/>
                <a:gd name="T41" fmla="*/ 273812 h 25"/>
                <a:gd name="T42" fmla="*/ 75334 w 22"/>
                <a:gd name="T43" fmla="*/ 211582 h 25"/>
                <a:gd name="T44" fmla="*/ 62778 w 22"/>
                <a:gd name="T45" fmla="*/ 211582 h 25"/>
                <a:gd name="T46" fmla="*/ 25111 w 22"/>
                <a:gd name="T47" fmla="*/ 174244 h 25"/>
                <a:gd name="T48" fmla="*/ 25111 w 22"/>
                <a:gd name="T49" fmla="*/ 112014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25"/>
                <a:gd name="T77" fmla="*/ 22 w 22"/>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25">
                  <a:moveTo>
                    <a:pt x="2" y="9"/>
                  </a:moveTo>
                  <a:cubicBezTo>
                    <a:pt x="3" y="8"/>
                    <a:pt x="5" y="9"/>
                    <a:pt x="5" y="10"/>
                  </a:cubicBezTo>
                  <a:cubicBezTo>
                    <a:pt x="5" y="10"/>
                    <a:pt x="7" y="13"/>
                    <a:pt x="7" y="13"/>
                  </a:cubicBezTo>
                  <a:cubicBezTo>
                    <a:pt x="8" y="13"/>
                    <a:pt x="8" y="13"/>
                    <a:pt x="8" y="13"/>
                  </a:cubicBezTo>
                  <a:cubicBezTo>
                    <a:pt x="8" y="13"/>
                    <a:pt x="7" y="10"/>
                    <a:pt x="7" y="10"/>
                  </a:cubicBezTo>
                  <a:cubicBezTo>
                    <a:pt x="8" y="9"/>
                    <a:pt x="11" y="6"/>
                    <a:pt x="10" y="5"/>
                  </a:cubicBezTo>
                  <a:cubicBezTo>
                    <a:pt x="10" y="5"/>
                    <a:pt x="9" y="4"/>
                    <a:pt x="9" y="4"/>
                  </a:cubicBezTo>
                  <a:cubicBezTo>
                    <a:pt x="9" y="3"/>
                    <a:pt x="12" y="1"/>
                    <a:pt x="12" y="0"/>
                  </a:cubicBezTo>
                  <a:cubicBezTo>
                    <a:pt x="12" y="0"/>
                    <a:pt x="13" y="0"/>
                    <a:pt x="13" y="0"/>
                  </a:cubicBezTo>
                  <a:cubicBezTo>
                    <a:pt x="15" y="2"/>
                    <a:pt x="17" y="6"/>
                    <a:pt x="16" y="6"/>
                  </a:cubicBezTo>
                  <a:cubicBezTo>
                    <a:pt x="15" y="6"/>
                    <a:pt x="13" y="7"/>
                    <a:pt x="13" y="7"/>
                  </a:cubicBezTo>
                  <a:cubicBezTo>
                    <a:pt x="13" y="7"/>
                    <a:pt x="13" y="9"/>
                    <a:pt x="13" y="10"/>
                  </a:cubicBezTo>
                  <a:cubicBezTo>
                    <a:pt x="12" y="10"/>
                    <a:pt x="11" y="10"/>
                    <a:pt x="11" y="10"/>
                  </a:cubicBezTo>
                  <a:cubicBezTo>
                    <a:pt x="11" y="11"/>
                    <a:pt x="11" y="14"/>
                    <a:pt x="12" y="15"/>
                  </a:cubicBezTo>
                  <a:cubicBezTo>
                    <a:pt x="13" y="16"/>
                    <a:pt x="15" y="15"/>
                    <a:pt x="15" y="15"/>
                  </a:cubicBezTo>
                  <a:cubicBezTo>
                    <a:pt x="14" y="16"/>
                    <a:pt x="14" y="19"/>
                    <a:pt x="14" y="20"/>
                  </a:cubicBezTo>
                  <a:cubicBezTo>
                    <a:pt x="14" y="21"/>
                    <a:pt x="16" y="23"/>
                    <a:pt x="18" y="24"/>
                  </a:cubicBezTo>
                  <a:cubicBezTo>
                    <a:pt x="18" y="24"/>
                    <a:pt x="20" y="23"/>
                    <a:pt x="22" y="23"/>
                  </a:cubicBezTo>
                  <a:cubicBezTo>
                    <a:pt x="22" y="24"/>
                    <a:pt x="21" y="24"/>
                    <a:pt x="21" y="24"/>
                  </a:cubicBezTo>
                  <a:cubicBezTo>
                    <a:pt x="21" y="24"/>
                    <a:pt x="18" y="25"/>
                    <a:pt x="17" y="25"/>
                  </a:cubicBezTo>
                  <a:cubicBezTo>
                    <a:pt x="17" y="25"/>
                    <a:pt x="11" y="25"/>
                    <a:pt x="9" y="22"/>
                  </a:cubicBezTo>
                  <a:cubicBezTo>
                    <a:pt x="7" y="19"/>
                    <a:pt x="6" y="17"/>
                    <a:pt x="6" y="17"/>
                  </a:cubicBezTo>
                  <a:cubicBezTo>
                    <a:pt x="6" y="17"/>
                    <a:pt x="5" y="17"/>
                    <a:pt x="5" y="17"/>
                  </a:cubicBezTo>
                  <a:cubicBezTo>
                    <a:pt x="4" y="17"/>
                    <a:pt x="3" y="14"/>
                    <a:pt x="2" y="14"/>
                  </a:cubicBezTo>
                  <a:cubicBezTo>
                    <a:pt x="2" y="13"/>
                    <a:pt x="0" y="10"/>
                    <a:pt x="2" y="9"/>
                  </a:cubicBezTo>
                  <a:close/>
                </a:path>
              </a:pathLst>
            </a:custGeom>
            <a:solidFill>
              <a:srgbClr val="E99D5A"/>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2" name="Freeform 16"/>
            <p:cNvSpPr>
              <a:spLocks noChangeArrowheads="1"/>
            </p:cNvSpPr>
            <p:nvPr/>
          </p:nvSpPr>
          <p:spPr bwMode="auto">
            <a:xfrm>
              <a:off x="214313" y="2106612"/>
              <a:ext cx="163513" cy="63500"/>
            </a:xfrm>
            <a:custGeom>
              <a:avLst/>
              <a:gdLst>
                <a:gd name="T0" fmla="*/ 62890 w 13"/>
                <a:gd name="T1" fmla="*/ 63500 h 5"/>
                <a:gd name="T2" fmla="*/ 100623 w 13"/>
                <a:gd name="T3" fmla="*/ 0 h 5"/>
                <a:gd name="T4" fmla="*/ 62890 w 13"/>
                <a:gd name="T5" fmla="*/ 63500 h 5"/>
                <a:gd name="T6" fmla="*/ 0 60000 65536"/>
                <a:gd name="T7" fmla="*/ 0 60000 65536"/>
                <a:gd name="T8" fmla="*/ 0 60000 65536"/>
                <a:gd name="T9" fmla="*/ 0 w 13"/>
                <a:gd name="T10" fmla="*/ 0 h 5"/>
                <a:gd name="T11" fmla="*/ 13 w 13"/>
                <a:gd name="T12" fmla="*/ 5 h 5"/>
              </a:gdLst>
              <a:ahLst/>
              <a:cxnLst>
                <a:cxn ang="T6">
                  <a:pos x="T0" y="T1"/>
                </a:cxn>
                <a:cxn ang="T7">
                  <a:pos x="T2" y="T3"/>
                </a:cxn>
                <a:cxn ang="T8">
                  <a:pos x="T4" y="T5"/>
                </a:cxn>
              </a:cxnLst>
              <a:rect l="T9" t="T10" r="T11" b="T12"/>
              <a:pathLst>
                <a:path w="13" h="5">
                  <a:moveTo>
                    <a:pt x="5" y="5"/>
                  </a:moveTo>
                  <a:cubicBezTo>
                    <a:pt x="8" y="5"/>
                    <a:pt x="13" y="0"/>
                    <a:pt x="8" y="0"/>
                  </a:cubicBezTo>
                  <a:cubicBezTo>
                    <a:pt x="5" y="0"/>
                    <a:pt x="0" y="5"/>
                    <a:pt x="5" y="5"/>
                  </a:cubicBezTo>
                  <a:close/>
                </a:path>
              </a:pathLst>
            </a:custGeom>
            <a:solidFill>
              <a:srgbClr val="121212"/>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3" name="Freeform 17"/>
            <p:cNvSpPr>
              <a:spLocks noChangeArrowheads="1"/>
            </p:cNvSpPr>
            <p:nvPr/>
          </p:nvSpPr>
          <p:spPr bwMode="auto">
            <a:xfrm>
              <a:off x="112713" y="2655887"/>
              <a:ext cx="227013" cy="174625"/>
            </a:xfrm>
            <a:custGeom>
              <a:avLst/>
              <a:gdLst>
                <a:gd name="T0" fmla="*/ 75671 w 18"/>
                <a:gd name="T1" fmla="*/ 0 h 14"/>
                <a:gd name="T2" fmla="*/ 0 w 18"/>
                <a:gd name="T3" fmla="*/ 149679 h 14"/>
                <a:gd name="T4" fmla="*/ 189178 w 18"/>
                <a:gd name="T5" fmla="*/ 112259 h 14"/>
                <a:gd name="T6" fmla="*/ 201789 w 18"/>
                <a:gd name="T7" fmla="*/ 74839 h 14"/>
                <a:gd name="T8" fmla="*/ 214401 w 18"/>
                <a:gd name="T9" fmla="*/ 12473 h 14"/>
                <a:gd name="T10" fmla="*/ 75671 w 18"/>
                <a:gd name="T11" fmla="*/ 0 h 14"/>
                <a:gd name="T12" fmla="*/ 0 60000 65536"/>
                <a:gd name="T13" fmla="*/ 0 60000 65536"/>
                <a:gd name="T14" fmla="*/ 0 60000 65536"/>
                <a:gd name="T15" fmla="*/ 0 60000 65536"/>
                <a:gd name="T16" fmla="*/ 0 60000 65536"/>
                <a:gd name="T17" fmla="*/ 0 60000 65536"/>
                <a:gd name="T18" fmla="*/ 0 w 18"/>
                <a:gd name="T19" fmla="*/ 0 h 14"/>
                <a:gd name="T20" fmla="*/ 18 w 18"/>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18" h="14">
                  <a:moveTo>
                    <a:pt x="6" y="0"/>
                  </a:moveTo>
                  <a:cubicBezTo>
                    <a:pt x="6" y="0"/>
                    <a:pt x="0" y="8"/>
                    <a:pt x="0" y="12"/>
                  </a:cubicBezTo>
                  <a:cubicBezTo>
                    <a:pt x="0" y="12"/>
                    <a:pt x="14" y="14"/>
                    <a:pt x="15" y="9"/>
                  </a:cubicBezTo>
                  <a:cubicBezTo>
                    <a:pt x="16" y="6"/>
                    <a:pt x="16" y="6"/>
                    <a:pt x="16" y="6"/>
                  </a:cubicBezTo>
                  <a:cubicBezTo>
                    <a:pt x="16" y="6"/>
                    <a:pt x="18" y="8"/>
                    <a:pt x="17" y="1"/>
                  </a:cubicBezTo>
                  <a:lnTo>
                    <a:pt x="6" y="0"/>
                  </a:ln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4" name="Freeform 18"/>
            <p:cNvSpPr>
              <a:spLocks noChangeArrowheads="1"/>
            </p:cNvSpPr>
            <p:nvPr/>
          </p:nvSpPr>
          <p:spPr bwMode="auto">
            <a:xfrm>
              <a:off x="715963" y="2605087"/>
              <a:ext cx="252413" cy="225425"/>
            </a:xfrm>
            <a:custGeom>
              <a:avLst/>
              <a:gdLst>
                <a:gd name="T0" fmla="*/ 0 w 20"/>
                <a:gd name="T1" fmla="*/ 50094 h 18"/>
                <a:gd name="T2" fmla="*/ 0 w 20"/>
                <a:gd name="T3" fmla="*/ 125236 h 18"/>
                <a:gd name="T4" fmla="*/ 75724 w 20"/>
                <a:gd name="T5" fmla="*/ 162807 h 18"/>
                <a:gd name="T6" fmla="*/ 88345 w 20"/>
                <a:gd name="T7" fmla="*/ 200378 h 18"/>
                <a:gd name="T8" fmla="*/ 88345 w 20"/>
                <a:gd name="T9" fmla="*/ 200378 h 18"/>
                <a:gd name="T10" fmla="*/ 252413 w 20"/>
                <a:gd name="T11" fmla="*/ 212901 h 18"/>
                <a:gd name="T12" fmla="*/ 252413 w 20"/>
                <a:gd name="T13" fmla="*/ 175331 h 18"/>
                <a:gd name="T14" fmla="*/ 151448 w 20"/>
                <a:gd name="T15" fmla="*/ 50094 h 18"/>
                <a:gd name="T16" fmla="*/ 0 w 20"/>
                <a:gd name="T17" fmla="*/ 50094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8"/>
                <a:gd name="T29" fmla="*/ 20 w 20"/>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8">
                  <a:moveTo>
                    <a:pt x="0" y="4"/>
                  </a:moveTo>
                  <a:cubicBezTo>
                    <a:pt x="0" y="4"/>
                    <a:pt x="0" y="8"/>
                    <a:pt x="0" y="10"/>
                  </a:cubicBezTo>
                  <a:cubicBezTo>
                    <a:pt x="0" y="10"/>
                    <a:pt x="3" y="13"/>
                    <a:pt x="6" y="13"/>
                  </a:cubicBezTo>
                  <a:cubicBezTo>
                    <a:pt x="6" y="13"/>
                    <a:pt x="7" y="16"/>
                    <a:pt x="7" y="16"/>
                  </a:cubicBezTo>
                  <a:cubicBezTo>
                    <a:pt x="8" y="17"/>
                    <a:pt x="7" y="16"/>
                    <a:pt x="7" y="16"/>
                  </a:cubicBezTo>
                  <a:cubicBezTo>
                    <a:pt x="7" y="16"/>
                    <a:pt x="17" y="18"/>
                    <a:pt x="20" y="17"/>
                  </a:cubicBezTo>
                  <a:cubicBezTo>
                    <a:pt x="20" y="14"/>
                    <a:pt x="20" y="14"/>
                    <a:pt x="20" y="14"/>
                  </a:cubicBezTo>
                  <a:cubicBezTo>
                    <a:pt x="20" y="14"/>
                    <a:pt x="14" y="7"/>
                    <a:pt x="12" y="4"/>
                  </a:cubicBezTo>
                  <a:cubicBezTo>
                    <a:pt x="11" y="0"/>
                    <a:pt x="0" y="4"/>
                    <a:pt x="0" y="4"/>
                  </a:cubicBez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5" name="Freeform 19"/>
            <p:cNvSpPr>
              <a:spLocks noChangeArrowheads="1"/>
            </p:cNvSpPr>
            <p:nvPr/>
          </p:nvSpPr>
          <p:spPr bwMode="auto">
            <a:xfrm>
              <a:off x="138113" y="1158875"/>
              <a:ext cx="779463" cy="1571625"/>
            </a:xfrm>
            <a:custGeom>
              <a:avLst/>
              <a:gdLst>
                <a:gd name="T0" fmla="*/ 37716 w 62"/>
                <a:gd name="T1" fmla="*/ 1509259 h 126"/>
                <a:gd name="T2" fmla="*/ 213724 w 62"/>
                <a:gd name="T3" fmla="*/ 1496786 h 126"/>
                <a:gd name="T4" fmla="*/ 188580 w 62"/>
                <a:gd name="T5" fmla="*/ 1322161 h 126"/>
                <a:gd name="T6" fmla="*/ 289156 w 62"/>
                <a:gd name="T7" fmla="*/ 798286 h 126"/>
                <a:gd name="T8" fmla="*/ 377160 w 62"/>
                <a:gd name="T9" fmla="*/ 449036 h 126"/>
                <a:gd name="T10" fmla="*/ 402303 w 62"/>
                <a:gd name="T11" fmla="*/ 498929 h 126"/>
                <a:gd name="T12" fmla="*/ 578311 w 62"/>
                <a:gd name="T13" fmla="*/ 1496786 h 126"/>
                <a:gd name="T14" fmla="*/ 741747 w 62"/>
                <a:gd name="T15" fmla="*/ 1521732 h 126"/>
                <a:gd name="T16" fmla="*/ 741747 w 62"/>
                <a:gd name="T17" fmla="*/ 1372054 h 126"/>
                <a:gd name="T18" fmla="*/ 729175 w 62"/>
                <a:gd name="T19" fmla="*/ 1097643 h 126"/>
                <a:gd name="T20" fmla="*/ 729175 w 62"/>
                <a:gd name="T21" fmla="*/ 723446 h 126"/>
                <a:gd name="T22" fmla="*/ 704031 w 62"/>
                <a:gd name="T23" fmla="*/ 299357 h 126"/>
                <a:gd name="T24" fmla="*/ 704031 w 62"/>
                <a:gd name="T25" fmla="*/ 249464 h 126"/>
                <a:gd name="T26" fmla="*/ 666315 w 62"/>
                <a:gd name="T27" fmla="*/ 149679 h 126"/>
                <a:gd name="T28" fmla="*/ 653743 w 62"/>
                <a:gd name="T29" fmla="*/ 24946 h 126"/>
                <a:gd name="T30" fmla="*/ 377160 w 62"/>
                <a:gd name="T31" fmla="*/ 62366 h 126"/>
                <a:gd name="T32" fmla="*/ 176008 w 62"/>
                <a:gd name="T33" fmla="*/ 0 h 126"/>
                <a:gd name="T34" fmla="*/ 163436 w 62"/>
                <a:gd name="T35" fmla="*/ 62366 h 126"/>
                <a:gd name="T36" fmla="*/ 37716 w 62"/>
                <a:gd name="T37" fmla="*/ 212045 h 126"/>
                <a:gd name="T38" fmla="*/ 62860 w 62"/>
                <a:gd name="T39" fmla="*/ 286884 h 126"/>
                <a:gd name="T40" fmla="*/ 62860 w 62"/>
                <a:gd name="T41" fmla="*/ 686027 h 126"/>
                <a:gd name="T42" fmla="*/ 37716 w 62"/>
                <a:gd name="T43" fmla="*/ 1160009 h 126"/>
                <a:gd name="T44" fmla="*/ 12572 w 62"/>
                <a:gd name="T45" fmla="*/ 1397000 h 126"/>
                <a:gd name="T46" fmla="*/ 37716 w 62"/>
                <a:gd name="T47" fmla="*/ 1509259 h 1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
                <a:gd name="T73" fmla="*/ 0 h 126"/>
                <a:gd name="T74" fmla="*/ 62 w 62"/>
                <a:gd name="T75" fmla="*/ 126 h 1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 h="126">
                  <a:moveTo>
                    <a:pt x="3" y="121"/>
                  </a:moveTo>
                  <a:cubicBezTo>
                    <a:pt x="3" y="121"/>
                    <a:pt x="16" y="124"/>
                    <a:pt x="17" y="120"/>
                  </a:cubicBezTo>
                  <a:cubicBezTo>
                    <a:pt x="18" y="116"/>
                    <a:pt x="15" y="106"/>
                    <a:pt x="15" y="106"/>
                  </a:cubicBezTo>
                  <a:cubicBezTo>
                    <a:pt x="15" y="106"/>
                    <a:pt x="22" y="65"/>
                    <a:pt x="23" y="64"/>
                  </a:cubicBezTo>
                  <a:cubicBezTo>
                    <a:pt x="24" y="64"/>
                    <a:pt x="28" y="47"/>
                    <a:pt x="30" y="36"/>
                  </a:cubicBezTo>
                  <a:cubicBezTo>
                    <a:pt x="32" y="40"/>
                    <a:pt x="32" y="40"/>
                    <a:pt x="32" y="40"/>
                  </a:cubicBezTo>
                  <a:cubicBezTo>
                    <a:pt x="32" y="40"/>
                    <a:pt x="39" y="111"/>
                    <a:pt x="46" y="120"/>
                  </a:cubicBezTo>
                  <a:cubicBezTo>
                    <a:pt x="46" y="120"/>
                    <a:pt x="55" y="126"/>
                    <a:pt x="59" y="122"/>
                  </a:cubicBezTo>
                  <a:cubicBezTo>
                    <a:pt x="59" y="122"/>
                    <a:pt x="62" y="119"/>
                    <a:pt x="59" y="110"/>
                  </a:cubicBezTo>
                  <a:cubicBezTo>
                    <a:pt x="59" y="110"/>
                    <a:pt x="61" y="95"/>
                    <a:pt x="58" y="88"/>
                  </a:cubicBezTo>
                  <a:cubicBezTo>
                    <a:pt x="58" y="88"/>
                    <a:pt x="58" y="63"/>
                    <a:pt x="58" y="58"/>
                  </a:cubicBezTo>
                  <a:cubicBezTo>
                    <a:pt x="58" y="53"/>
                    <a:pt x="55" y="28"/>
                    <a:pt x="56" y="24"/>
                  </a:cubicBezTo>
                  <a:cubicBezTo>
                    <a:pt x="56" y="20"/>
                    <a:pt x="56" y="20"/>
                    <a:pt x="56" y="20"/>
                  </a:cubicBezTo>
                  <a:cubicBezTo>
                    <a:pt x="53" y="12"/>
                    <a:pt x="53" y="12"/>
                    <a:pt x="53" y="12"/>
                  </a:cubicBezTo>
                  <a:cubicBezTo>
                    <a:pt x="52" y="2"/>
                    <a:pt x="52" y="2"/>
                    <a:pt x="52" y="2"/>
                  </a:cubicBezTo>
                  <a:cubicBezTo>
                    <a:pt x="52" y="2"/>
                    <a:pt x="37" y="6"/>
                    <a:pt x="30" y="5"/>
                  </a:cubicBezTo>
                  <a:cubicBezTo>
                    <a:pt x="14" y="0"/>
                    <a:pt x="14" y="0"/>
                    <a:pt x="14" y="0"/>
                  </a:cubicBezTo>
                  <a:cubicBezTo>
                    <a:pt x="13" y="5"/>
                    <a:pt x="13" y="5"/>
                    <a:pt x="13" y="5"/>
                  </a:cubicBezTo>
                  <a:cubicBezTo>
                    <a:pt x="13" y="5"/>
                    <a:pt x="4" y="14"/>
                    <a:pt x="3" y="17"/>
                  </a:cubicBezTo>
                  <a:cubicBezTo>
                    <a:pt x="5" y="23"/>
                    <a:pt x="5" y="23"/>
                    <a:pt x="5" y="23"/>
                  </a:cubicBezTo>
                  <a:cubicBezTo>
                    <a:pt x="5" y="23"/>
                    <a:pt x="4" y="48"/>
                    <a:pt x="5" y="55"/>
                  </a:cubicBezTo>
                  <a:cubicBezTo>
                    <a:pt x="5" y="55"/>
                    <a:pt x="2" y="87"/>
                    <a:pt x="3" y="93"/>
                  </a:cubicBezTo>
                  <a:cubicBezTo>
                    <a:pt x="3" y="93"/>
                    <a:pt x="0" y="109"/>
                    <a:pt x="1" y="112"/>
                  </a:cubicBezTo>
                  <a:cubicBezTo>
                    <a:pt x="2" y="115"/>
                    <a:pt x="3" y="121"/>
                    <a:pt x="3" y="121"/>
                  </a:cubicBezTo>
                  <a:close/>
                </a:path>
              </a:pathLst>
            </a:custGeom>
            <a:solidFill>
              <a:srgbClr val="121212"/>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6" name="Freeform 20"/>
            <p:cNvSpPr>
              <a:spLocks noChangeArrowheads="1"/>
            </p:cNvSpPr>
            <p:nvPr/>
          </p:nvSpPr>
          <p:spPr bwMode="auto">
            <a:xfrm>
              <a:off x="628650" y="1384300"/>
              <a:ext cx="12700" cy="1"/>
            </a:xfrm>
            <a:custGeom>
              <a:avLst/>
              <a:gdLst>
                <a:gd name="T0" fmla="*/ 0 w 1"/>
                <a:gd name="T1" fmla="*/ 0 h 1"/>
                <a:gd name="T2" fmla="*/ 1270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cubicBezTo>
                    <a:pt x="0" y="0"/>
                    <a:pt x="0" y="0"/>
                    <a:pt x="1" y="0"/>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7" name="Freeform 21"/>
            <p:cNvSpPr>
              <a:spLocks noChangeArrowheads="1"/>
            </p:cNvSpPr>
            <p:nvPr/>
          </p:nvSpPr>
          <p:spPr bwMode="auto">
            <a:xfrm>
              <a:off x="741363" y="1446212"/>
              <a:ext cx="12700" cy="12700"/>
            </a:xfrm>
            <a:custGeom>
              <a:avLst/>
              <a:gdLst>
                <a:gd name="T0" fmla="*/ 0 w 1"/>
                <a:gd name="T1" fmla="*/ 12700 h 1"/>
                <a:gd name="T2" fmla="*/ 12700 w 1"/>
                <a:gd name="T3" fmla="*/ 0 h 1"/>
                <a:gd name="T4" fmla="*/ 0 w 1"/>
                <a:gd name="T5" fmla="*/ 1270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1"/>
                  </a:moveTo>
                  <a:cubicBezTo>
                    <a:pt x="0" y="1"/>
                    <a:pt x="1" y="1"/>
                    <a:pt x="1" y="0"/>
                  </a:cubicBezTo>
                  <a:cubicBezTo>
                    <a:pt x="1" y="0"/>
                    <a:pt x="1" y="1"/>
                    <a:pt x="0" y="1"/>
                  </a:cubicBez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8" name="Freeform 22"/>
            <p:cNvSpPr>
              <a:spLocks noChangeArrowheads="1"/>
            </p:cNvSpPr>
            <p:nvPr/>
          </p:nvSpPr>
          <p:spPr bwMode="auto">
            <a:xfrm>
              <a:off x="741363" y="1570037"/>
              <a:ext cx="12700" cy="1"/>
            </a:xfrm>
            <a:custGeom>
              <a:avLst/>
              <a:gdLst>
                <a:gd name="T0" fmla="*/ 0 w 1"/>
                <a:gd name="T1" fmla="*/ 0 h 1"/>
                <a:gd name="T2" fmla="*/ 1270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cubicBezTo>
                    <a:pt x="1" y="0"/>
                    <a:pt x="1" y="0"/>
                    <a:pt x="1" y="0"/>
                  </a:cubicBezTo>
                  <a:cubicBezTo>
                    <a:pt x="1" y="0"/>
                    <a:pt x="1" y="0"/>
                    <a:pt x="0" y="0"/>
                  </a:cubicBez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9" name="Freeform 23"/>
            <p:cNvSpPr>
              <a:spLocks noChangeArrowheads="1"/>
            </p:cNvSpPr>
            <p:nvPr/>
          </p:nvSpPr>
          <p:spPr bwMode="auto">
            <a:xfrm>
              <a:off x="176213" y="1284287"/>
              <a:ext cx="666750" cy="1408112"/>
            </a:xfrm>
            <a:custGeom>
              <a:avLst/>
              <a:gdLst>
                <a:gd name="T0" fmla="*/ 666750 w 53"/>
                <a:gd name="T1" fmla="*/ 1408112 h 113"/>
                <a:gd name="T2" fmla="*/ 629009 w 53"/>
                <a:gd name="T3" fmla="*/ 1246117 h 113"/>
                <a:gd name="T4" fmla="*/ 603849 w 53"/>
                <a:gd name="T5" fmla="*/ 1109044 h 113"/>
                <a:gd name="T6" fmla="*/ 666750 w 53"/>
                <a:gd name="T7" fmla="*/ 909665 h 113"/>
                <a:gd name="T8" fmla="*/ 578689 w 53"/>
                <a:gd name="T9" fmla="*/ 971971 h 113"/>
                <a:gd name="T10" fmla="*/ 578689 w 53"/>
                <a:gd name="T11" fmla="*/ 847359 h 113"/>
                <a:gd name="T12" fmla="*/ 540948 w 53"/>
                <a:gd name="T13" fmla="*/ 548291 h 113"/>
                <a:gd name="T14" fmla="*/ 540948 w 53"/>
                <a:gd name="T15" fmla="*/ 747670 h 113"/>
                <a:gd name="T16" fmla="*/ 465467 w 53"/>
                <a:gd name="T17" fmla="*/ 423680 h 113"/>
                <a:gd name="T18" fmla="*/ 566108 w 53"/>
                <a:gd name="T19" fmla="*/ 286607 h 113"/>
                <a:gd name="T20" fmla="*/ 402566 w 53"/>
                <a:gd name="T21" fmla="*/ 286607 h 113"/>
                <a:gd name="T22" fmla="*/ 566108 w 53"/>
                <a:gd name="T23" fmla="*/ 174456 h 113"/>
                <a:gd name="T24" fmla="*/ 402566 w 53"/>
                <a:gd name="T25" fmla="*/ 224301 h 113"/>
                <a:gd name="T26" fmla="*/ 452887 w 53"/>
                <a:gd name="T27" fmla="*/ 99689 h 113"/>
                <a:gd name="T28" fmla="*/ 301925 w 53"/>
                <a:gd name="T29" fmla="*/ 137073 h 113"/>
                <a:gd name="T30" fmla="*/ 176123 w 53"/>
                <a:gd name="T31" fmla="*/ 0 h 113"/>
                <a:gd name="T32" fmla="*/ 239024 w 53"/>
                <a:gd name="T33" fmla="*/ 174456 h 113"/>
                <a:gd name="T34" fmla="*/ 125802 w 53"/>
                <a:gd name="T35" fmla="*/ 124612 h 113"/>
                <a:gd name="T36" fmla="*/ 50321 w 53"/>
                <a:gd name="T37" fmla="*/ 12461 h 113"/>
                <a:gd name="T38" fmla="*/ 0 w 53"/>
                <a:gd name="T39" fmla="*/ 87228 h 113"/>
                <a:gd name="T40" fmla="*/ 12580 w 53"/>
                <a:gd name="T41" fmla="*/ 124612 h 113"/>
                <a:gd name="T42" fmla="*/ 276764 w 53"/>
                <a:gd name="T43" fmla="*/ 286607 h 113"/>
                <a:gd name="T44" fmla="*/ 100642 w 53"/>
                <a:gd name="T45" fmla="*/ 261685 h 113"/>
                <a:gd name="T46" fmla="*/ 226443 w 53"/>
                <a:gd name="T47" fmla="*/ 336452 h 113"/>
                <a:gd name="T48" fmla="*/ 150962 w 53"/>
                <a:gd name="T49" fmla="*/ 585675 h 113"/>
                <a:gd name="T50" fmla="*/ 150962 w 53"/>
                <a:gd name="T51" fmla="*/ 834898 h 113"/>
                <a:gd name="T52" fmla="*/ 88061 w 53"/>
                <a:gd name="T53" fmla="*/ 672903 h 113"/>
                <a:gd name="T54" fmla="*/ 75481 w 53"/>
                <a:gd name="T55" fmla="*/ 971971 h 113"/>
                <a:gd name="T56" fmla="*/ 125802 w 53"/>
                <a:gd name="T57" fmla="*/ 1221194 h 113"/>
                <a:gd name="T58" fmla="*/ 37741 w 53"/>
                <a:gd name="T59" fmla="*/ 1059199 h 113"/>
                <a:gd name="T60" fmla="*/ 75481 w 53"/>
                <a:gd name="T61" fmla="*/ 1283500 h 113"/>
                <a:gd name="T62" fmla="*/ 75481 w 53"/>
                <a:gd name="T63" fmla="*/ 1395651 h 113"/>
                <a:gd name="T64" fmla="*/ 176123 w 53"/>
                <a:gd name="T65" fmla="*/ 1370728 h 113"/>
                <a:gd name="T66" fmla="*/ 150962 w 53"/>
                <a:gd name="T67" fmla="*/ 1196272 h 113"/>
                <a:gd name="T68" fmla="*/ 251604 w 53"/>
                <a:gd name="T69" fmla="*/ 672903 h 113"/>
                <a:gd name="T70" fmla="*/ 339665 w 53"/>
                <a:gd name="T71" fmla="*/ 323990 h 113"/>
                <a:gd name="T72" fmla="*/ 364825 w 53"/>
                <a:gd name="T73" fmla="*/ 373835 h 113"/>
                <a:gd name="T74" fmla="*/ 540948 w 53"/>
                <a:gd name="T75" fmla="*/ 1370728 h 113"/>
                <a:gd name="T76" fmla="*/ 666750 w 53"/>
                <a:gd name="T77" fmla="*/ 1408112 h 1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113"/>
                <a:gd name="T119" fmla="*/ 53 w 53"/>
                <a:gd name="T120" fmla="*/ 113 h 11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113">
                  <a:moveTo>
                    <a:pt x="53" y="113"/>
                  </a:moveTo>
                  <a:cubicBezTo>
                    <a:pt x="52" y="108"/>
                    <a:pt x="51" y="102"/>
                    <a:pt x="50" y="100"/>
                  </a:cubicBezTo>
                  <a:cubicBezTo>
                    <a:pt x="48" y="96"/>
                    <a:pt x="48" y="89"/>
                    <a:pt x="48" y="89"/>
                  </a:cubicBezTo>
                  <a:cubicBezTo>
                    <a:pt x="52" y="88"/>
                    <a:pt x="53" y="73"/>
                    <a:pt x="53" y="73"/>
                  </a:cubicBezTo>
                  <a:cubicBezTo>
                    <a:pt x="53" y="73"/>
                    <a:pt x="48" y="79"/>
                    <a:pt x="46" y="78"/>
                  </a:cubicBezTo>
                  <a:cubicBezTo>
                    <a:pt x="44" y="78"/>
                    <a:pt x="45" y="75"/>
                    <a:pt x="46" y="68"/>
                  </a:cubicBezTo>
                  <a:cubicBezTo>
                    <a:pt x="47" y="62"/>
                    <a:pt x="43" y="44"/>
                    <a:pt x="43" y="44"/>
                  </a:cubicBezTo>
                  <a:cubicBezTo>
                    <a:pt x="44" y="49"/>
                    <a:pt x="43" y="60"/>
                    <a:pt x="43" y="60"/>
                  </a:cubicBezTo>
                  <a:cubicBezTo>
                    <a:pt x="43" y="60"/>
                    <a:pt x="38" y="40"/>
                    <a:pt x="37" y="34"/>
                  </a:cubicBezTo>
                  <a:cubicBezTo>
                    <a:pt x="37" y="29"/>
                    <a:pt x="44" y="24"/>
                    <a:pt x="45" y="23"/>
                  </a:cubicBezTo>
                  <a:cubicBezTo>
                    <a:pt x="39" y="28"/>
                    <a:pt x="32" y="23"/>
                    <a:pt x="32" y="23"/>
                  </a:cubicBezTo>
                  <a:cubicBezTo>
                    <a:pt x="35" y="22"/>
                    <a:pt x="43" y="16"/>
                    <a:pt x="45" y="14"/>
                  </a:cubicBezTo>
                  <a:cubicBezTo>
                    <a:pt x="41" y="16"/>
                    <a:pt x="32" y="18"/>
                    <a:pt x="32" y="18"/>
                  </a:cubicBezTo>
                  <a:cubicBezTo>
                    <a:pt x="36" y="8"/>
                    <a:pt x="36" y="8"/>
                    <a:pt x="36" y="8"/>
                  </a:cubicBezTo>
                  <a:cubicBezTo>
                    <a:pt x="34" y="14"/>
                    <a:pt x="28" y="17"/>
                    <a:pt x="24" y="11"/>
                  </a:cubicBezTo>
                  <a:cubicBezTo>
                    <a:pt x="21" y="5"/>
                    <a:pt x="14" y="0"/>
                    <a:pt x="14" y="0"/>
                  </a:cubicBezTo>
                  <a:cubicBezTo>
                    <a:pt x="17" y="4"/>
                    <a:pt x="19" y="14"/>
                    <a:pt x="19" y="14"/>
                  </a:cubicBezTo>
                  <a:cubicBezTo>
                    <a:pt x="19" y="14"/>
                    <a:pt x="17" y="13"/>
                    <a:pt x="10" y="10"/>
                  </a:cubicBezTo>
                  <a:cubicBezTo>
                    <a:pt x="5" y="8"/>
                    <a:pt x="4" y="4"/>
                    <a:pt x="4" y="1"/>
                  </a:cubicBezTo>
                  <a:cubicBezTo>
                    <a:pt x="2" y="4"/>
                    <a:pt x="1" y="6"/>
                    <a:pt x="0" y="7"/>
                  </a:cubicBezTo>
                  <a:cubicBezTo>
                    <a:pt x="1" y="10"/>
                    <a:pt x="1" y="10"/>
                    <a:pt x="1" y="10"/>
                  </a:cubicBezTo>
                  <a:cubicBezTo>
                    <a:pt x="4" y="23"/>
                    <a:pt x="25" y="20"/>
                    <a:pt x="22" y="23"/>
                  </a:cubicBezTo>
                  <a:cubicBezTo>
                    <a:pt x="18" y="26"/>
                    <a:pt x="8" y="21"/>
                    <a:pt x="8" y="21"/>
                  </a:cubicBezTo>
                  <a:cubicBezTo>
                    <a:pt x="10" y="25"/>
                    <a:pt x="18" y="27"/>
                    <a:pt x="18" y="27"/>
                  </a:cubicBezTo>
                  <a:cubicBezTo>
                    <a:pt x="18" y="27"/>
                    <a:pt x="18" y="35"/>
                    <a:pt x="12" y="47"/>
                  </a:cubicBezTo>
                  <a:cubicBezTo>
                    <a:pt x="7" y="58"/>
                    <a:pt x="12" y="67"/>
                    <a:pt x="12" y="67"/>
                  </a:cubicBezTo>
                  <a:cubicBezTo>
                    <a:pt x="8" y="67"/>
                    <a:pt x="7" y="54"/>
                    <a:pt x="7" y="54"/>
                  </a:cubicBezTo>
                  <a:cubicBezTo>
                    <a:pt x="7" y="54"/>
                    <a:pt x="7" y="72"/>
                    <a:pt x="6" y="78"/>
                  </a:cubicBezTo>
                  <a:cubicBezTo>
                    <a:pt x="5" y="84"/>
                    <a:pt x="10" y="98"/>
                    <a:pt x="10" y="98"/>
                  </a:cubicBezTo>
                  <a:cubicBezTo>
                    <a:pt x="5" y="98"/>
                    <a:pt x="3" y="85"/>
                    <a:pt x="3" y="85"/>
                  </a:cubicBezTo>
                  <a:cubicBezTo>
                    <a:pt x="2" y="87"/>
                    <a:pt x="4" y="98"/>
                    <a:pt x="6" y="103"/>
                  </a:cubicBezTo>
                  <a:cubicBezTo>
                    <a:pt x="7" y="105"/>
                    <a:pt x="7" y="109"/>
                    <a:pt x="6" y="112"/>
                  </a:cubicBezTo>
                  <a:cubicBezTo>
                    <a:pt x="9" y="112"/>
                    <a:pt x="13" y="112"/>
                    <a:pt x="14" y="110"/>
                  </a:cubicBezTo>
                  <a:cubicBezTo>
                    <a:pt x="15" y="106"/>
                    <a:pt x="12" y="96"/>
                    <a:pt x="12" y="96"/>
                  </a:cubicBezTo>
                  <a:cubicBezTo>
                    <a:pt x="12" y="96"/>
                    <a:pt x="19" y="55"/>
                    <a:pt x="20" y="54"/>
                  </a:cubicBezTo>
                  <a:cubicBezTo>
                    <a:pt x="21" y="54"/>
                    <a:pt x="25" y="37"/>
                    <a:pt x="27" y="26"/>
                  </a:cubicBezTo>
                  <a:cubicBezTo>
                    <a:pt x="29" y="30"/>
                    <a:pt x="29" y="30"/>
                    <a:pt x="29" y="30"/>
                  </a:cubicBezTo>
                  <a:cubicBezTo>
                    <a:pt x="29" y="30"/>
                    <a:pt x="36" y="101"/>
                    <a:pt x="43" y="110"/>
                  </a:cubicBezTo>
                  <a:cubicBezTo>
                    <a:pt x="43" y="110"/>
                    <a:pt x="48" y="113"/>
                    <a:pt x="53" y="113"/>
                  </a:cubicBez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0" name="Freeform 24"/>
            <p:cNvSpPr>
              <a:spLocks noChangeArrowheads="1"/>
            </p:cNvSpPr>
            <p:nvPr/>
          </p:nvSpPr>
          <p:spPr bwMode="auto">
            <a:xfrm>
              <a:off x="163513" y="1308100"/>
              <a:ext cx="112713" cy="163512"/>
            </a:xfrm>
            <a:custGeom>
              <a:avLst/>
              <a:gdLst>
                <a:gd name="T0" fmla="*/ 0 w 9"/>
                <a:gd name="T1" fmla="*/ 75467 h 13"/>
                <a:gd name="T2" fmla="*/ 62618 w 9"/>
                <a:gd name="T3" fmla="*/ 163512 h 13"/>
                <a:gd name="T4" fmla="*/ 62618 w 9"/>
                <a:gd name="T5" fmla="*/ 88045 h 13"/>
                <a:gd name="T6" fmla="*/ 87666 w 9"/>
                <a:gd name="T7" fmla="*/ 0 h 13"/>
                <a:gd name="T8" fmla="*/ 0 w 9"/>
                <a:gd name="T9" fmla="*/ 75467 h 13"/>
                <a:gd name="T10" fmla="*/ 0 60000 65536"/>
                <a:gd name="T11" fmla="*/ 0 60000 65536"/>
                <a:gd name="T12" fmla="*/ 0 60000 65536"/>
                <a:gd name="T13" fmla="*/ 0 60000 65536"/>
                <a:gd name="T14" fmla="*/ 0 60000 65536"/>
                <a:gd name="T15" fmla="*/ 0 w 9"/>
                <a:gd name="T16" fmla="*/ 0 h 13"/>
                <a:gd name="T17" fmla="*/ 9 w 9"/>
                <a:gd name="T18" fmla="*/ 13 h 13"/>
              </a:gdLst>
              <a:ahLst/>
              <a:cxnLst>
                <a:cxn ang="T10">
                  <a:pos x="T0" y="T1"/>
                </a:cxn>
                <a:cxn ang="T11">
                  <a:pos x="T2" y="T3"/>
                </a:cxn>
                <a:cxn ang="T12">
                  <a:pos x="T4" y="T5"/>
                </a:cxn>
                <a:cxn ang="T13">
                  <a:pos x="T6" y="T7"/>
                </a:cxn>
                <a:cxn ang="T14">
                  <a:pos x="T8" y="T9"/>
                </a:cxn>
              </a:cxnLst>
              <a:rect l="T15" t="T16" r="T17" b="T18"/>
              <a:pathLst>
                <a:path w="9" h="13">
                  <a:moveTo>
                    <a:pt x="0" y="6"/>
                  </a:moveTo>
                  <a:cubicBezTo>
                    <a:pt x="0" y="6"/>
                    <a:pt x="2" y="12"/>
                    <a:pt x="5" y="13"/>
                  </a:cubicBezTo>
                  <a:cubicBezTo>
                    <a:pt x="5" y="13"/>
                    <a:pt x="3" y="8"/>
                    <a:pt x="5" y="7"/>
                  </a:cubicBezTo>
                  <a:cubicBezTo>
                    <a:pt x="5" y="7"/>
                    <a:pt x="9" y="4"/>
                    <a:pt x="7" y="0"/>
                  </a:cubicBezTo>
                  <a:lnTo>
                    <a:pt x="0" y="6"/>
                  </a:lnTo>
                  <a:close/>
                </a:path>
              </a:pathLst>
            </a:custGeom>
            <a:solidFill>
              <a:srgbClr val="E99D5A"/>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1" name="Freeform 25"/>
            <p:cNvSpPr>
              <a:spLocks noChangeArrowheads="1"/>
            </p:cNvSpPr>
            <p:nvPr/>
          </p:nvSpPr>
          <p:spPr bwMode="auto">
            <a:xfrm>
              <a:off x="214313" y="373062"/>
              <a:ext cx="590550" cy="847725"/>
            </a:xfrm>
            <a:custGeom>
              <a:avLst/>
              <a:gdLst>
                <a:gd name="T0" fmla="*/ 175909 w 47"/>
                <a:gd name="T1" fmla="*/ 0 h 68"/>
                <a:gd name="T2" fmla="*/ 251298 w 47"/>
                <a:gd name="T3" fmla="*/ 87266 h 68"/>
                <a:gd name="T4" fmla="*/ 376947 w 47"/>
                <a:gd name="T5" fmla="*/ 62333 h 68"/>
                <a:gd name="T6" fmla="*/ 502596 w 47"/>
                <a:gd name="T7" fmla="*/ 573461 h 68"/>
                <a:gd name="T8" fmla="*/ 590550 w 47"/>
                <a:gd name="T9" fmla="*/ 822792 h 68"/>
                <a:gd name="T10" fmla="*/ 301557 w 47"/>
                <a:gd name="T11" fmla="*/ 847725 h 68"/>
                <a:gd name="T12" fmla="*/ 25130 w 47"/>
                <a:gd name="T13" fmla="*/ 822792 h 68"/>
                <a:gd name="T14" fmla="*/ 0 w 47"/>
                <a:gd name="T15" fmla="*/ 249331 h 68"/>
                <a:gd name="T16" fmla="*/ 175909 w 47"/>
                <a:gd name="T17" fmla="*/ 0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68"/>
                <a:gd name="T29" fmla="*/ 47 w 47"/>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68">
                  <a:moveTo>
                    <a:pt x="14" y="0"/>
                  </a:moveTo>
                  <a:cubicBezTo>
                    <a:pt x="14" y="0"/>
                    <a:pt x="17" y="7"/>
                    <a:pt x="20" y="7"/>
                  </a:cubicBezTo>
                  <a:cubicBezTo>
                    <a:pt x="20" y="7"/>
                    <a:pt x="25" y="9"/>
                    <a:pt x="30" y="5"/>
                  </a:cubicBezTo>
                  <a:cubicBezTo>
                    <a:pt x="40" y="46"/>
                    <a:pt x="40" y="46"/>
                    <a:pt x="40" y="46"/>
                  </a:cubicBezTo>
                  <a:cubicBezTo>
                    <a:pt x="47" y="66"/>
                    <a:pt x="47" y="66"/>
                    <a:pt x="47" y="66"/>
                  </a:cubicBezTo>
                  <a:cubicBezTo>
                    <a:pt x="24" y="68"/>
                    <a:pt x="24" y="68"/>
                    <a:pt x="24" y="68"/>
                  </a:cubicBezTo>
                  <a:cubicBezTo>
                    <a:pt x="2" y="66"/>
                    <a:pt x="2" y="66"/>
                    <a:pt x="2" y="66"/>
                  </a:cubicBezTo>
                  <a:cubicBezTo>
                    <a:pt x="0" y="20"/>
                    <a:pt x="0" y="20"/>
                    <a:pt x="0" y="20"/>
                  </a:cubicBezTo>
                  <a:lnTo>
                    <a:pt x="14" y="0"/>
                  </a:lnTo>
                  <a:close/>
                </a:path>
              </a:pathLst>
            </a:custGeom>
            <a:solidFill>
              <a:srgbClr val="F2F2F8"/>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2" name="Freeform 26"/>
            <p:cNvSpPr>
              <a:spLocks noChangeArrowheads="1"/>
            </p:cNvSpPr>
            <p:nvPr/>
          </p:nvSpPr>
          <p:spPr bwMode="auto">
            <a:xfrm>
              <a:off x="327025" y="473075"/>
              <a:ext cx="125413" cy="112712"/>
            </a:xfrm>
            <a:custGeom>
              <a:avLst/>
              <a:gdLst>
                <a:gd name="T0" fmla="*/ 0 w 79"/>
                <a:gd name="T1" fmla="*/ 87312 h 71"/>
                <a:gd name="T2" fmla="*/ 125413 w 79"/>
                <a:gd name="T3" fmla="*/ 0 h 71"/>
                <a:gd name="T4" fmla="*/ 0 w 79"/>
                <a:gd name="T5" fmla="*/ 112712 h 71"/>
                <a:gd name="T6" fmla="*/ 0 w 79"/>
                <a:gd name="T7" fmla="*/ 87312 h 71"/>
                <a:gd name="T8" fmla="*/ 0 60000 65536"/>
                <a:gd name="T9" fmla="*/ 0 60000 65536"/>
                <a:gd name="T10" fmla="*/ 0 60000 65536"/>
                <a:gd name="T11" fmla="*/ 0 60000 65536"/>
                <a:gd name="T12" fmla="*/ 0 w 79"/>
                <a:gd name="T13" fmla="*/ 0 h 71"/>
                <a:gd name="T14" fmla="*/ 79 w 79"/>
                <a:gd name="T15" fmla="*/ 71 h 71"/>
              </a:gdLst>
              <a:ahLst/>
              <a:cxnLst>
                <a:cxn ang="T8">
                  <a:pos x="T0" y="T1"/>
                </a:cxn>
                <a:cxn ang="T9">
                  <a:pos x="T2" y="T3"/>
                </a:cxn>
                <a:cxn ang="T10">
                  <a:pos x="T4" y="T5"/>
                </a:cxn>
                <a:cxn ang="T11">
                  <a:pos x="T6" y="T7"/>
                </a:cxn>
              </a:cxnLst>
              <a:rect l="T12" t="T13" r="T14" b="T15"/>
              <a:pathLst>
                <a:path w="79" h="71">
                  <a:moveTo>
                    <a:pt x="0" y="55"/>
                  </a:moveTo>
                  <a:lnTo>
                    <a:pt x="79" y="0"/>
                  </a:lnTo>
                  <a:lnTo>
                    <a:pt x="0" y="71"/>
                  </a:lnTo>
                  <a:lnTo>
                    <a:pt x="0" y="55"/>
                  </a:lnTo>
                  <a:close/>
                </a:path>
              </a:pathLst>
            </a:custGeom>
            <a:solidFill>
              <a:srgbClr val="BABABA"/>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3" name="Freeform 27"/>
            <p:cNvSpPr>
              <a:spLocks noChangeArrowheads="1"/>
            </p:cNvSpPr>
            <p:nvPr/>
          </p:nvSpPr>
          <p:spPr bwMode="auto">
            <a:xfrm>
              <a:off x="503238" y="498475"/>
              <a:ext cx="276225" cy="673100"/>
            </a:xfrm>
            <a:custGeom>
              <a:avLst/>
              <a:gdLst>
                <a:gd name="T0" fmla="*/ 0 w 22"/>
                <a:gd name="T1" fmla="*/ 0 h 54"/>
                <a:gd name="T2" fmla="*/ 100445 w 22"/>
                <a:gd name="T3" fmla="*/ 74789 h 54"/>
                <a:gd name="T4" fmla="*/ 188335 w 22"/>
                <a:gd name="T5" fmla="*/ 361480 h 54"/>
                <a:gd name="T6" fmla="*/ 276225 w 22"/>
                <a:gd name="T7" fmla="*/ 623241 h 54"/>
                <a:gd name="T8" fmla="*/ 75334 w 22"/>
                <a:gd name="T9" fmla="*/ 610776 h 54"/>
                <a:gd name="T10" fmla="*/ 163224 w 22"/>
                <a:gd name="T11" fmla="*/ 548452 h 54"/>
                <a:gd name="T12" fmla="*/ 75334 w 22"/>
                <a:gd name="T13" fmla="*/ 423804 h 54"/>
                <a:gd name="T14" fmla="*/ 100445 w 22"/>
                <a:gd name="T15" fmla="*/ 349015 h 54"/>
                <a:gd name="T16" fmla="*/ 87890 w 22"/>
                <a:gd name="T17" fmla="*/ 99719 h 54"/>
                <a:gd name="T18" fmla="*/ 0 w 22"/>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54"/>
                <a:gd name="T32" fmla="*/ 22 w 22"/>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54">
                  <a:moveTo>
                    <a:pt x="0" y="0"/>
                  </a:moveTo>
                  <a:cubicBezTo>
                    <a:pt x="8" y="6"/>
                    <a:pt x="8" y="6"/>
                    <a:pt x="8" y="6"/>
                  </a:cubicBezTo>
                  <a:cubicBezTo>
                    <a:pt x="15" y="29"/>
                    <a:pt x="15" y="29"/>
                    <a:pt x="15" y="29"/>
                  </a:cubicBezTo>
                  <a:cubicBezTo>
                    <a:pt x="22" y="50"/>
                    <a:pt x="22" y="50"/>
                    <a:pt x="22" y="50"/>
                  </a:cubicBezTo>
                  <a:cubicBezTo>
                    <a:pt x="22" y="50"/>
                    <a:pt x="9" y="54"/>
                    <a:pt x="6" y="49"/>
                  </a:cubicBezTo>
                  <a:cubicBezTo>
                    <a:pt x="6" y="49"/>
                    <a:pt x="14" y="52"/>
                    <a:pt x="13" y="44"/>
                  </a:cubicBezTo>
                  <a:cubicBezTo>
                    <a:pt x="12" y="36"/>
                    <a:pt x="8" y="37"/>
                    <a:pt x="6" y="34"/>
                  </a:cubicBezTo>
                  <a:cubicBezTo>
                    <a:pt x="6" y="34"/>
                    <a:pt x="8" y="34"/>
                    <a:pt x="8" y="28"/>
                  </a:cubicBezTo>
                  <a:cubicBezTo>
                    <a:pt x="8" y="22"/>
                    <a:pt x="7" y="8"/>
                    <a:pt x="7" y="8"/>
                  </a:cubicBezTo>
                  <a:cubicBezTo>
                    <a:pt x="7" y="8"/>
                    <a:pt x="4" y="4"/>
                    <a:pt x="0" y="0"/>
                  </a:cubicBezTo>
                  <a:close/>
                </a:path>
              </a:pathLst>
            </a:custGeom>
            <a:solidFill>
              <a:srgbClr val="BABABA"/>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4" name="Freeform 28"/>
            <p:cNvSpPr>
              <a:spLocks noChangeArrowheads="1"/>
            </p:cNvSpPr>
            <p:nvPr/>
          </p:nvSpPr>
          <p:spPr bwMode="auto">
            <a:xfrm>
              <a:off x="12700" y="398462"/>
              <a:ext cx="365125" cy="1047750"/>
            </a:xfrm>
            <a:custGeom>
              <a:avLst/>
              <a:gdLst>
                <a:gd name="T0" fmla="*/ 151086 w 29"/>
                <a:gd name="T1" fmla="*/ 1047750 h 84"/>
                <a:gd name="T2" fmla="*/ 251810 w 29"/>
                <a:gd name="T3" fmla="*/ 935491 h 84"/>
                <a:gd name="T4" fmla="*/ 339944 w 29"/>
                <a:gd name="T5" fmla="*/ 548821 h 84"/>
                <a:gd name="T6" fmla="*/ 365125 w 29"/>
                <a:gd name="T7" fmla="*/ 0 h 84"/>
                <a:gd name="T8" fmla="*/ 314763 w 29"/>
                <a:gd name="T9" fmla="*/ 49893 h 84"/>
                <a:gd name="T10" fmla="*/ 88134 w 29"/>
                <a:gd name="T11" fmla="*/ 112259 h 84"/>
                <a:gd name="T12" fmla="*/ 0 w 29"/>
                <a:gd name="T13" fmla="*/ 573768 h 84"/>
                <a:gd name="T14" fmla="*/ 37772 w 29"/>
                <a:gd name="T15" fmla="*/ 785813 h 84"/>
                <a:gd name="T16" fmla="*/ 151086 w 29"/>
                <a:gd name="T17" fmla="*/ 1047750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84"/>
                <a:gd name="T29" fmla="*/ 29 w 29"/>
                <a:gd name="T30" fmla="*/ 84 h 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84">
                  <a:moveTo>
                    <a:pt x="12" y="84"/>
                  </a:moveTo>
                  <a:cubicBezTo>
                    <a:pt x="12" y="84"/>
                    <a:pt x="13" y="78"/>
                    <a:pt x="20" y="75"/>
                  </a:cubicBezTo>
                  <a:cubicBezTo>
                    <a:pt x="20" y="75"/>
                    <a:pt x="27" y="59"/>
                    <a:pt x="27" y="44"/>
                  </a:cubicBezTo>
                  <a:cubicBezTo>
                    <a:pt x="28" y="28"/>
                    <a:pt x="27" y="4"/>
                    <a:pt x="29" y="0"/>
                  </a:cubicBezTo>
                  <a:cubicBezTo>
                    <a:pt x="29" y="0"/>
                    <a:pt x="27" y="1"/>
                    <a:pt x="25" y="4"/>
                  </a:cubicBezTo>
                  <a:cubicBezTo>
                    <a:pt x="25" y="4"/>
                    <a:pt x="10" y="7"/>
                    <a:pt x="7" y="9"/>
                  </a:cubicBezTo>
                  <a:cubicBezTo>
                    <a:pt x="7" y="9"/>
                    <a:pt x="2" y="22"/>
                    <a:pt x="0" y="46"/>
                  </a:cubicBezTo>
                  <a:cubicBezTo>
                    <a:pt x="0" y="46"/>
                    <a:pt x="2" y="61"/>
                    <a:pt x="3" y="63"/>
                  </a:cubicBezTo>
                  <a:cubicBezTo>
                    <a:pt x="4" y="65"/>
                    <a:pt x="8" y="76"/>
                    <a:pt x="12" y="84"/>
                  </a:cubicBezTo>
                  <a:close/>
                </a:path>
              </a:pathLst>
            </a:custGeom>
            <a:solidFill>
              <a:srgbClr val="121212"/>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5" name="Freeform 29"/>
            <p:cNvSpPr>
              <a:spLocks noChangeArrowheads="1"/>
            </p:cNvSpPr>
            <p:nvPr/>
          </p:nvSpPr>
          <p:spPr bwMode="auto">
            <a:xfrm>
              <a:off x="327025" y="1158875"/>
              <a:ext cx="427038" cy="112712"/>
            </a:xfrm>
            <a:custGeom>
              <a:avLst/>
              <a:gdLst>
                <a:gd name="T0" fmla="*/ 401918 w 34"/>
                <a:gd name="T1" fmla="*/ 0 h 9"/>
                <a:gd name="T2" fmla="*/ 12560 w 34"/>
                <a:gd name="T3" fmla="*/ 50094 h 9"/>
                <a:gd name="T4" fmla="*/ 0 w 34"/>
                <a:gd name="T5" fmla="*/ 62618 h 9"/>
                <a:gd name="T6" fmla="*/ 427038 w 34"/>
                <a:gd name="T7" fmla="*/ 50094 h 9"/>
                <a:gd name="T8" fmla="*/ 401918 w 34"/>
                <a:gd name="T9" fmla="*/ 0 h 9"/>
                <a:gd name="T10" fmla="*/ 0 60000 65536"/>
                <a:gd name="T11" fmla="*/ 0 60000 65536"/>
                <a:gd name="T12" fmla="*/ 0 60000 65536"/>
                <a:gd name="T13" fmla="*/ 0 60000 65536"/>
                <a:gd name="T14" fmla="*/ 0 60000 65536"/>
                <a:gd name="T15" fmla="*/ 0 w 34"/>
                <a:gd name="T16" fmla="*/ 0 h 9"/>
                <a:gd name="T17" fmla="*/ 34 w 34"/>
                <a:gd name="T18" fmla="*/ 9 h 9"/>
              </a:gdLst>
              <a:ahLst/>
              <a:cxnLst>
                <a:cxn ang="T10">
                  <a:pos x="T0" y="T1"/>
                </a:cxn>
                <a:cxn ang="T11">
                  <a:pos x="T2" y="T3"/>
                </a:cxn>
                <a:cxn ang="T12">
                  <a:pos x="T4" y="T5"/>
                </a:cxn>
                <a:cxn ang="T13">
                  <a:pos x="T6" y="T7"/>
                </a:cxn>
                <a:cxn ang="T14">
                  <a:pos x="T8" y="T9"/>
                </a:cxn>
              </a:cxnLst>
              <a:rect l="T15" t="T16" r="T17" b="T18"/>
              <a:pathLst>
                <a:path w="34" h="9">
                  <a:moveTo>
                    <a:pt x="32" y="0"/>
                  </a:moveTo>
                  <a:cubicBezTo>
                    <a:pt x="21" y="5"/>
                    <a:pt x="7" y="4"/>
                    <a:pt x="1" y="4"/>
                  </a:cubicBezTo>
                  <a:cubicBezTo>
                    <a:pt x="1" y="4"/>
                    <a:pt x="0" y="5"/>
                    <a:pt x="0" y="5"/>
                  </a:cubicBezTo>
                  <a:cubicBezTo>
                    <a:pt x="0" y="5"/>
                    <a:pt x="20" y="9"/>
                    <a:pt x="34" y="4"/>
                  </a:cubicBez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6" name="Freeform 30"/>
            <p:cNvSpPr>
              <a:spLocks noChangeArrowheads="1"/>
            </p:cNvSpPr>
            <p:nvPr/>
          </p:nvSpPr>
          <p:spPr bwMode="auto">
            <a:xfrm>
              <a:off x="238125" y="498475"/>
              <a:ext cx="127000" cy="573087"/>
            </a:xfrm>
            <a:custGeom>
              <a:avLst/>
              <a:gdLst>
                <a:gd name="T0" fmla="*/ 101600 w 10"/>
                <a:gd name="T1" fmla="*/ 573087 h 46"/>
                <a:gd name="T2" fmla="*/ 114300 w 10"/>
                <a:gd name="T3" fmla="*/ 448503 h 46"/>
                <a:gd name="T4" fmla="*/ 127000 w 10"/>
                <a:gd name="T5" fmla="*/ 423586 h 46"/>
                <a:gd name="T6" fmla="*/ 12700 w 10"/>
                <a:gd name="T7" fmla="*/ 62292 h 46"/>
                <a:gd name="T8" fmla="*/ 50800 w 10"/>
                <a:gd name="T9" fmla="*/ 49834 h 46"/>
                <a:gd name="T10" fmla="*/ 12700 w 10"/>
                <a:gd name="T11" fmla="*/ 0 h 46"/>
                <a:gd name="T12" fmla="*/ 38100 w 10"/>
                <a:gd name="T13" fmla="*/ 49834 h 46"/>
                <a:gd name="T14" fmla="*/ 0 w 10"/>
                <a:gd name="T15" fmla="*/ 62292 h 46"/>
                <a:gd name="T16" fmla="*/ 101600 w 10"/>
                <a:gd name="T17" fmla="*/ 573087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46"/>
                <a:gd name="T29" fmla="*/ 10 w 10"/>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46">
                  <a:moveTo>
                    <a:pt x="8" y="46"/>
                  </a:moveTo>
                  <a:cubicBezTo>
                    <a:pt x="9" y="43"/>
                    <a:pt x="9" y="39"/>
                    <a:pt x="9" y="36"/>
                  </a:cubicBezTo>
                  <a:cubicBezTo>
                    <a:pt x="10" y="35"/>
                    <a:pt x="10" y="34"/>
                    <a:pt x="10" y="34"/>
                  </a:cubicBezTo>
                  <a:cubicBezTo>
                    <a:pt x="6" y="23"/>
                    <a:pt x="1" y="5"/>
                    <a:pt x="1" y="5"/>
                  </a:cubicBezTo>
                  <a:cubicBezTo>
                    <a:pt x="4" y="4"/>
                    <a:pt x="4" y="4"/>
                    <a:pt x="4" y="4"/>
                  </a:cubicBezTo>
                  <a:cubicBezTo>
                    <a:pt x="3" y="2"/>
                    <a:pt x="1" y="0"/>
                    <a:pt x="1" y="0"/>
                  </a:cubicBezTo>
                  <a:cubicBezTo>
                    <a:pt x="3" y="4"/>
                    <a:pt x="3" y="4"/>
                    <a:pt x="3" y="4"/>
                  </a:cubicBezTo>
                  <a:cubicBezTo>
                    <a:pt x="1" y="4"/>
                    <a:pt x="0" y="5"/>
                    <a:pt x="0" y="5"/>
                  </a:cubicBezTo>
                  <a:cubicBezTo>
                    <a:pt x="4" y="22"/>
                    <a:pt x="7" y="38"/>
                    <a:pt x="8" y="46"/>
                  </a:cubicBez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7" name="Freeform 31"/>
            <p:cNvSpPr>
              <a:spLocks noChangeArrowheads="1"/>
            </p:cNvSpPr>
            <p:nvPr/>
          </p:nvSpPr>
          <p:spPr bwMode="auto">
            <a:xfrm>
              <a:off x="250825" y="773112"/>
              <a:ext cx="1" cy="61912"/>
            </a:xfrm>
            <a:custGeom>
              <a:avLst/>
              <a:gdLst>
                <a:gd name="T0" fmla="*/ 0 w 1"/>
                <a:gd name="T1" fmla="*/ 12382 h 5"/>
                <a:gd name="T2" fmla="*/ 0 w 1"/>
                <a:gd name="T3" fmla="*/ 61912 h 5"/>
                <a:gd name="T4" fmla="*/ 0 w 1"/>
                <a:gd name="T5" fmla="*/ 24765 h 5"/>
                <a:gd name="T6" fmla="*/ 0 w 1"/>
                <a:gd name="T7" fmla="*/ 12382 h 5"/>
                <a:gd name="T8" fmla="*/ 0 60000 65536"/>
                <a:gd name="T9" fmla="*/ 0 60000 65536"/>
                <a:gd name="T10" fmla="*/ 0 60000 65536"/>
                <a:gd name="T11" fmla="*/ 0 60000 65536"/>
                <a:gd name="T12" fmla="*/ 0 w 1"/>
                <a:gd name="T13" fmla="*/ 0 h 5"/>
                <a:gd name="T14" fmla="*/ 1 w 1"/>
                <a:gd name="T15" fmla="*/ 5 h 5"/>
              </a:gdLst>
              <a:ahLst/>
              <a:cxnLst>
                <a:cxn ang="T8">
                  <a:pos x="T0" y="T1"/>
                </a:cxn>
                <a:cxn ang="T9">
                  <a:pos x="T2" y="T3"/>
                </a:cxn>
                <a:cxn ang="T10">
                  <a:pos x="T4" y="T5"/>
                </a:cxn>
                <a:cxn ang="T11">
                  <a:pos x="T6" y="T7"/>
                </a:cxn>
              </a:cxnLst>
              <a:rect l="T12" t="T13" r="T14" b="T15"/>
              <a:pathLst>
                <a:path w="1" h="5">
                  <a:moveTo>
                    <a:pt x="0" y="1"/>
                  </a:moveTo>
                  <a:cubicBezTo>
                    <a:pt x="0" y="0"/>
                    <a:pt x="0" y="1"/>
                    <a:pt x="0" y="5"/>
                  </a:cubicBezTo>
                  <a:cubicBezTo>
                    <a:pt x="0" y="4"/>
                    <a:pt x="0" y="3"/>
                    <a:pt x="0" y="2"/>
                  </a:cubicBezTo>
                  <a:cubicBezTo>
                    <a:pt x="0" y="1"/>
                    <a:pt x="0" y="1"/>
                    <a:pt x="0" y="1"/>
                  </a:cubicBez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8" name="Freeform 32"/>
            <p:cNvSpPr>
              <a:spLocks noChangeArrowheads="1"/>
            </p:cNvSpPr>
            <p:nvPr/>
          </p:nvSpPr>
          <p:spPr bwMode="auto">
            <a:xfrm>
              <a:off x="50800" y="573087"/>
              <a:ext cx="238125" cy="760412"/>
            </a:xfrm>
            <a:custGeom>
              <a:avLst/>
              <a:gdLst>
                <a:gd name="T0" fmla="*/ 238125 w 19"/>
                <a:gd name="T1" fmla="*/ 710549 h 61"/>
                <a:gd name="T2" fmla="*/ 213059 w 19"/>
                <a:gd name="T3" fmla="*/ 548494 h 61"/>
                <a:gd name="T4" fmla="*/ 200526 w 19"/>
                <a:gd name="T5" fmla="*/ 261781 h 61"/>
                <a:gd name="T6" fmla="*/ 175461 w 19"/>
                <a:gd name="T7" fmla="*/ 473699 h 61"/>
                <a:gd name="T8" fmla="*/ 162928 w 19"/>
                <a:gd name="T9" fmla="*/ 211918 h 61"/>
                <a:gd name="T10" fmla="*/ 162928 w 19"/>
                <a:gd name="T11" fmla="*/ 548494 h 61"/>
                <a:gd name="T12" fmla="*/ 100263 w 19"/>
                <a:gd name="T13" fmla="*/ 336576 h 61"/>
                <a:gd name="T14" fmla="*/ 75197 w 19"/>
                <a:gd name="T15" fmla="*/ 0 h 61"/>
                <a:gd name="T16" fmla="*/ 75197 w 19"/>
                <a:gd name="T17" fmla="*/ 311644 h 61"/>
                <a:gd name="T18" fmla="*/ 0 w 19"/>
                <a:gd name="T19" fmla="*/ 236850 h 61"/>
                <a:gd name="T20" fmla="*/ 75197 w 19"/>
                <a:gd name="T21" fmla="*/ 349042 h 61"/>
                <a:gd name="T22" fmla="*/ 50132 w 19"/>
                <a:gd name="T23" fmla="*/ 373973 h 61"/>
                <a:gd name="T24" fmla="*/ 75197 w 19"/>
                <a:gd name="T25" fmla="*/ 398905 h 61"/>
                <a:gd name="T26" fmla="*/ 12533 w 19"/>
                <a:gd name="T27" fmla="*/ 436302 h 61"/>
                <a:gd name="T28" fmla="*/ 87730 w 19"/>
                <a:gd name="T29" fmla="*/ 436302 h 61"/>
                <a:gd name="T30" fmla="*/ 25066 w 19"/>
                <a:gd name="T31" fmla="*/ 461234 h 61"/>
                <a:gd name="T32" fmla="*/ 112796 w 19"/>
                <a:gd name="T33" fmla="*/ 511097 h 61"/>
                <a:gd name="T34" fmla="*/ 213059 w 19"/>
                <a:gd name="T35" fmla="*/ 760412 h 61"/>
                <a:gd name="T36" fmla="*/ 238125 w 19"/>
                <a:gd name="T37" fmla="*/ 710549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61"/>
                <a:gd name="T59" fmla="*/ 19 w 19"/>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61">
                  <a:moveTo>
                    <a:pt x="19" y="57"/>
                  </a:moveTo>
                  <a:cubicBezTo>
                    <a:pt x="17" y="52"/>
                    <a:pt x="17" y="44"/>
                    <a:pt x="17" y="44"/>
                  </a:cubicBezTo>
                  <a:cubicBezTo>
                    <a:pt x="17" y="37"/>
                    <a:pt x="16" y="27"/>
                    <a:pt x="16" y="21"/>
                  </a:cubicBezTo>
                  <a:cubicBezTo>
                    <a:pt x="16" y="28"/>
                    <a:pt x="14" y="38"/>
                    <a:pt x="14" y="38"/>
                  </a:cubicBezTo>
                  <a:cubicBezTo>
                    <a:pt x="14" y="32"/>
                    <a:pt x="13" y="17"/>
                    <a:pt x="13" y="17"/>
                  </a:cubicBezTo>
                  <a:cubicBezTo>
                    <a:pt x="13" y="17"/>
                    <a:pt x="13" y="44"/>
                    <a:pt x="13" y="44"/>
                  </a:cubicBezTo>
                  <a:cubicBezTo>
                    <a:pt x="9" y="40"/>
                    <a:pt x="8" y="27"/>
                    <a:pt x="8" y="27"/>
                  </a:cubicBezTo>
                  <a:cubicBezTo>
                    <a:pt x="9" y="19"/>
                    <a:pt x="6" y="0"/>
                    <a:pt x="6" y="0"/>
                  </a:cubicBezTo>
                  <a:cubicBezTo>
                    <a:pt x="6" y="0"/>
                    <a:pt x="8" y="23"/>
                    <a:pt x="6" y="25"/>
                  </a:cubicBezTo>
                  <a:cubicBezTo>
                    <a:pt x="3" y="27"/>
                    <a:pt x="0" y="19"/>
                    <a:pt x="0" y="19"/>
                  </a:cubicBezTo>
                  <a:cubicBezTo>
                    <a:pt x="1" y="25"/>
                    <a:pt x="5" y="28"/>
                    <a:pt x="6" y="28"/>
                  </a:cubicBezTo>
                  <a:cubicBezTo>
                    <a:pt x="5" y="28"/>
                    <a:pt x="4" y="30"/>
                    <a:pt x="4" y="30"/>
                  </a:cubicBezTo>
                  <a:cubicBezTo>
                    <a:pt x="6" y="30"/>
                    <a:pt x="6" y="32"/>
                    <a:pt x="6" y="32"/>
                  </a:cubicBezTo>
                  <a:cubicBezTo>
                    <a:pt x="5" y="32"/>
                    <a:pt x="1" y="35"/>
                    <a:pt x="1" y="35"/>
                  </a:cubicBezTo>
                  <a:cubicBezTo>
                    <a:pt x="4" y="34"/>
                    <a:pt x="7" y="35"/>
                    <a:pt x="7" y="35"/>
                  </a:cubicBezTo>
                  <a:cubicBezTo>
                    <a:pt x="5" y="35"/>
                    <a:pt x="2" y="37"/>
                    <a:pt x="2" y="37"/>
                  </a:cubicBezTo>
                  <a:cubicBezTo>
                    <a:pt x="6" y="36"/>
                    <a:pt x="8" y="40"/>
                    <a:pt x="9" y="41"/>
                  </a:cubicBezTo>
                  <a:cubicBezTo>
                    <a:pt x="9" y="42"/>
                    <a:pt x="14" y="54"/>
                    <a:pt x="17" y="61"/>
                  </a:cubicBezTo>
                  <a:cubicBezTo>
                    <a:pt x="17" y="61"/>
                    <a:pt x="18" y="59"/>
                    <a:pt x="19" y="57"/>
                  </a:cubicBez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9" name="Freeform 33"/>
            <p:cNvSpPr>
              <a:spLocks noChangeArrowheads="1"/>
            </p:cNvSpPr>
            <p:nvPr/>
          </p:nvSpPr>
          <p:spPr bwMode="auto">
            <a:xfrm>
              <a:off x="577850" y="423862"/>
              <a:ext cx="993775" cy="1122362"/>
            </a:xfrm>
            <a:custGeom>
              <a:avLst/>
              <a:gdLst>
                <a:gd name="T0" fmla="*/ 0 w 79"/>
                <a:gd name="T1" fmla="*/ 24941 h 90"/>
                <a:gd name="T2" fmla="*/ 25159 w 79"/>
                <a:gd name="T3" fmla="*/ 461415 h 90"/>
                <a:gd name="T4" fmla="*/ 352224 w 79"/>
                <a:gd name="T5" fmla="*/ 1122362 h 90"/>
                <a:gd name="T6" fmla="*/ 415121 w 79"/>
                <a:gd name="T7" fmla="*/ 1072479 h 90"/>
                <a:gd name="T8" fmla="*/ 327065 w 79"/>
                <a:gd name="T9" fmla="*/ 523769 h 90"/>
                <a:gd name="T10" fmla="*/ 301906 w 79"/>
                <a:gd name="T11" fmla="*/ 311767 h 90"/>
                <a:gd name="T12" fmla="*/ 478018 w 79"/>
                <a:gd name="T13" fmla="*/ 324238 h 90"/>
                <a:gd name="T14" fmla="*/ 515757 w 79"/>
                <a:gd name="T15" fmla="*/ 349179 h 90"/>
                <a:gd name="T16" fmla="*/ 704448 w 79"/>
                <a:gd name="T17" fmla="*/ 311767 h 90"/>
                <a:gd name="T18" fmla="*/ 981196 w 79"/>
                <a:gd name="T19" fmla="*/ 274355 h 90"/>
                <a:gd name="T20" fmla="*/ 943457 w 79"/>
                <a:gd name="T21" fmla="*/ 124707 h 90"/>
                <a:gd name="T22" fmla="*/ 540916 w 79"/>
                <a:gd name="T23" fmla="*/ 149648 h 90"/>
                <a:gd name="T24" fmla="*/ 402542 w 79"/>
                <a:gd name="T25" fmla="*/ 137178 h 90"/>
                <a:gd name="T26" fmla="*/ 339645 w 79"/>
                <a:gd name="T27" fmla="*/ 137178 h 90"/>
                <a:gd name="T28" fmla="*/ 314486 w 79"/>
                <a:gd name="T29" fmla="*/ 99766 h 90"/>
                <a:gd name="T30" fmla="*/ 276747 w 79"/>
                <a:gd name="T31" fmla="*/ 99766 h 90"/>
                <a:gd name="T32" fmla="*/ 251589 w 79"/>
                <a:gd name="T33" fmla="*/ 24941 h 90"/>
                <a:gd name="T34" fmla="*/ 113215 w 79"/>
                <a:gd name="T35" fmla="*/ 12471 h 90"/>
                <a:gd name="T36" fmla="*/ 37738 w 79"/>
                <a:gd name="T37" fmla="*/ 0 h 90"/>
                <a:gd name="T38" fmla="*/ 0 w 79"/>
                <a:gd name="T39" fmla="*/ 24941 h 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
                <a:gd name="T61" fmla="*/ 0 h 90"/>
                <a:gd name="T62" fmla="*/ 79 w 79"/>
                <a:gd name="T63" fmla="*/ 90 h 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 h="90">
                  <a:moveTo>
                    <a:pt x="0" y="2"/>
                  </a:moveTo>
                  <a:cubicBezTo>
                    <a:pt x="0" y="2"/>
                    <a:pt x="0" y="25"/>
                    <a:pt x="2" y="37"/>
                  </a:cubicBezTo>
                  <a:cubicBezTo>
                    <a:pt x="2" y="37"/>
                    <a:pt x="14" y="82"/>
                    <a:pt x="28" y="90"/>
                  </a:cubicBezTo>
                  <a:cubicBezTo>
                    <a:pt x="28" y="90"/>
                    <a:pt x="33" y="87"/>
                    <a:pt x="33" y="86"/>
                  </a:cubicBezTo>
                  <a:cubicBezTo>
                    <a:pt x="34" y="84"/>
                    <a:pt x="27" y="45"/>
                    <a:pt x="26" y="42"/>
                  </a:cubicBezTo>
                  <a:cubicBezTo>
                    <a:pt x="25" y="39"/>
                    <a:pt x="24" y="25"/>
                    <a:pt x="24" y="25"/>
                  </a:cubicBezTo>
                  <a:cubicBezTo>
                    <a:pt x="24" y="25"/>
                    <a:pt x="36" y="26"/>
                    <a:pt x="38" y="26"/>
                  </a:cubicBezTo>
                  <a:cubicBezTo>
                    <a:pt x="38" y="26"/>
                    <a:pt x="38" y="29"/>
                    <a:pt x="41" y="28"/>
                  </a:cubicBezTo>
                  <a:cubicBezTo>
                    <a:pt x="44" y="28"/>
                    <a:pt x="55" y="26"/>
                    <a:pt x="56" y="25"/>
                  </a:cubicBezTo>
                  <a:cubicBezTo>
                    <a:pt x="58" y="25"/>
                    <a:pt x="77" y="22"/>
                    <a:pt x="78" y="22"/>
                  </a:cubicBezTo>
                  <a:cubicBezTo>
                    <a:pt x="79" y="21"/>
                    <a:pt x="76" y="11"/>
                    <a:pt x="75" y="10"/>
                  </a:cubicBezTo>
                  <a:cubicBezTo>
                    <a:pt x="75" y="9"/>
                    <a:pt x="49" y="11"/>
                    <a:pt x="43" y="12"/>
                  </a:cubicBezTo>
                  <a:cubicBezTo>
                    <a:pt x="43" y="12"/>
                    <a:pt x="33" y="11"/>
                    <a:pt x="32" y="11"/>
                  </a:cubicBezTo>
                  <a:cubicBezTo>
                    <a:pt x="31" y="10"/>
                    <a:pt x="27" y="11"/>
                    <a:pt x="27" y="11"/>
                  </a:cubicBezTo>
                  <a:cubicBezTo>
                    <a:pt x="27" y="11"/>
                    <a:pt x="26" y="8"/>
                    <a:pt x="25" y="8"/>
                  </a:cubicBezTo>
                  <a:cubicBezTo>
                    <a:pt x="25" y="8"/>
                    <a:pt x="22" y="8"/>
                    <a:pt x="22" y="8"/>
                  </a:cubicBezTo>
                  <a:cubicBezTo>
                    <a:pt x="22" y="8"/>
                    <a:pt x="23" y="4"/>
                    <a:pt x="20" y="2"/>
                  </a:cubicBezTo>
                  <a:cubicBezTo>
                    <a:pt x="16" y="1"/>
                    <a:pt x="11" y="2"/>
                    <a:pt x="9" y="1"/>
                  </a:cubicBezTo>
                  <a:cubicBezTo>
                    <a:pt x="7" y="0"/>
                    <a:pt x="3" y="0"/>
                    <a:pt x="3" y="0"/>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0" name="Freeform 34"/>
            <p:cNvSpPr>
              <a:spLocks noChangeArrowheads="1"/>
            </p:cNvSpPr>
            <p:nvPr/>
          </p:nvSpPr>
          <p:spPr bwMode="auto">
            <a:xfrm>
              <a:off x="577850" y="436562"/>
              <a:ext cx="955675" cy="1035050"/>
            </a:xfrm>
            <a:custGeom>
              <a:avLst/>
              <a:gdLst>
                <a:gd name="T0" fmla="*/ 930526 w 76"/>
                <a:gd name="T1" fmla="*/ 124705 h 83"/>
                <a:gd name="T2" fmla="*/ 565860 w 76"/>
                <a:gd name="T3" fmla="*/ 162116 h 83"/>
                <a:gd name="T4" fmla="*/ 389815 w 76"/>
                <a:gd name="T5" fmla="*/ 261880 h 83"/>
                <a:gd name="T6" fmla="*/ 490412 w 76"/>
                <a:gd name="T7" fmla="*/ 162116 h 83"/>
                <a:gd name="T8" fmla="*/ 364665 w 76"/>
                <a:gd name="T9" fmla="*/ 261880 h 83"/>
                <a:gd name="T10" fmla="*/ 440113 w 76"/>
                <a:gd name="T11" fmla="*/ 162116 h 83"/>
                <a:gd name="T12" fmla="*/ 326941 w 76"/>
                <a:gd name="T13" fmla="*/ 249410 h 83"/>
                <a:gd name="T14" fmla="*/ 352091 w 76"/>
                <a:gd name="T15" fmla="*/ 162116 h 83"/>
                <a:gd name="T16" fmla="*/ 364665 w 76"/>
                <a:gd name="T17" fmla="*/ 149646 h 83"/>
                <a:gd name="T18" fmla="*/ 339516 w 76"/>
                <a:gd name="T19" fmla="*/ 149646 h 83"/>
                <a:gd name="T20" fmla="*/ 301792 w 76"/>
                <a:gd name="T21" fmla="*/ 224469 h 83"/>
                <a:gd name="T22" fmla="*/ 314367 w 76"/>
                <a:gd name="T23" fmla="*/ 137175 h 83"/>
                <a:gd name="T24" fmla="*/ 276643 w 76"/>
                <a:gd name="T25" fmla="*/ 187057 h 83"/>
                <a:gd name="T26" fmla="*/ 276643 w 76"/>
                <a:gd name="T27" fmla="*/ 187057 h 83"/>
                <a:gd name="T28" fmla="*/ 264068 w 76"/>
                <a:gd name="T29" fmla="*/ 24941 h 83"/>
                <a:gd name="T30" fmla="*/ 251493 w 76"/>
                <a:gd name="T31" fmla="*/ 12470 h 83"/>
                <a:gd name="T32" fmla="*/ 188620 w 76"/>
                <a:gd name="T33" fmla="*/ 12470 h 83"/>
                <a:gd name="T34" fmla="*/ 188620 w 76"/>
                <a:gd name="T35" fmla="*/ 12470 h 83"/>
                <a:gd name="T36" fmla="*/ 113172 w 76"/>
                <a:gd name="T37" fmla="*/ 12470 h 83"/>
                <a:gd name="T38" fmla="*/ 163471 w 76"/>
                <a:gd name="T39" fmla="*/ 49882 h 83"/>
                <a:gd name="T40" fmla="*/ 12575 w 76"/>
                <a:gd name="T41" fmla="*/ 0 h 83"/>
                <a:gd name="T42" fmla="*/ 0 w 76"/>
                <a:gd name="T43" fmla="*/ 12470 h 83"/>
                <a:gd name="T44" fmla="*/ 0 w 76"/>
                <a:gd name="T45" fmla="*/ 24941 h 83"/>
                <a:gd name="T46" fmla="*/ 62873 w 76"/>
                <a:gd name="T47" fmla="*/ 74823 h 83"/>
                <a:gd name="T48" fmla="*/ 25149 w 76"/>
                <a:gd name="T49" fmla="*/ 274351 h 83"/>
                <a:gd name="T50" fmla="*/ 12575 w 76"/>
                <a:gd name="T51" fmla="*/ 411526 h 83"/>
                <a:gd name="T52" fmla="*/ 25149 w 76"/>
                <a:gd name="T53" fmla="*/ 448937 h 83"/>
                <a:gd name="T54" fmla="*/ 37724 w 76"/>
                <a:gd name="T55" fmla="*/ 511290 h 83"/>
                <a:gd name="T56" fmla="*/ 75448 w 76"/>
                <a:gd name="T57" fmla="*/ 286821 h 83"/>
                <a:gd name="T58" fmla="*/ 100597 w 76"/>
                <a:gd name="T59" fmla="*/ 87293 h 83"/>
                <a:gd name="T60" fmla="*/ 88023 w 76"/>
                <a:gd name="T61" fmla="*/ 299292 h 83"/>
                <a:gd name="T62" fmla="*/ 100597 w 76"/>
                <a:gd name="T63" fmla="*/ 523760 h 83"/>
                <a:gd name="T64" fmla="*/ 264068 w 76"/>
                <a:gd name="T65" fmla="*/ 922816 h 83"/>
                <a:gd name="T66" fmla="*/ 352091 w 76"/>
                <a:gd name="T67" fmla="*/ 1035050 h 83"/>
                <a:gd name="T68" fmla="*/ 314367 w 76"/>
                <a:gd name="T69" fmla="*/ 635995 h 83"/>
                <a:gd name="T70" fmla="*/ 289217 w 76"/>
                <a:gd name="T71" fmla="*/ 286821 h 83"/>
                <a:gd name="T72" fmla="*/ 414964 w 76"/>
                <a:gd name="T73" fmla="*/ 274351 h 83"/>
                <a:gd name="T74" fmla="*/ 540711 w 76"/>
                <a:gd name="T75" fmla="*/ 261880 h 83"/>
                <a:gd name="T76" fmla="*/ 515562 w 76"/>
                <a:gd name="T77" fmla="*/ 286821 h 83"/>
                <a:gd name="T78" fmla="*/ 653883 w 76"/>
                <a:gd name="T79" fmla="*/ 274351 h 83"/>
                <a:gd name="T80" fmla="*/ 955675 w 76"/>
                <a:gd name="T81" fmla="*/ 236939 h 83"/>
                <a:gd name="T82" fmla="*/ 930526 w 76"/>
                <a:gd name="T83" fmla="*/ 124705 h 8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6"/>
                <a:gd name="T127" fmla="*/ 0 h 83"/>
                <a:gd name="T128" fmla="*/ 76 w 76"/>
                <a:gd name="T129" fmla="*/ 83 h 8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6" h="83">
                  <a:moveTo>
                    <a:pt x="74" y="10"/>
                  </a:moveTo>
                  <a:cubicBezTo>
                    <a:pt x="72" y="9"/>
                    <a:pt x="45" y="13"/>
                    <a:pt x="45" y="13"/>
                  </a:cubicBezTo>
                  <a:cubicBezTo>
                    <a:pt x="45" y="13"/>
                    <a:pt x="35" y="21"/>
                    <a:pt x="31" y="21"/>
                  </a:cubicBezTo>
                  <a:cubicBezTo>
                    <a:pt x="31" y="21"/>
                    <a:pt x="41" y="16"/>
                    <a:pt x="39" y="13"/>
                  </a:cubicBezTo>
                  <a:cubicBezTo>
                    <a:pt x="37" y="10"/>
                    <a:pt x="29" y="21"/>
                    <a:pt x="29" y="21"/>
                  </a:cubicBezTo>
                  <a:cubicBezTo>
                    <a:pt x="29" y="21"/>
                    <a:pt x="31" y="15"/>
                    <a:pt x="35" y="13"/>
                  </a:cubicBezTo>
                  <a:cubicBezTo>
                    <a:pt x="35" y="13"/>
                    <a:pt x="30" y="11"/>
                    <a:pt x="26" y="20"/>
                  </a:cubicBezTo>
                  <a:cubicBezTo>
                    <a:pt x="26" y="20"/>
                    <a:pt x="27" y="15"/>
                    <a:pt x="28" y="13"/>
                  </a:cubicBezTo>
                  <a:cubicBezTo>
                    <a:pt x="29" y="13"/>
                    <a:pt x="29" y="12"/>
                    <a:pt x="29" y="12"/>
                  </a:cubicBezTo>
                  <a:cubicBezTo>
                    <a:pt x="31" y="11"/>
                    <a:pt x="28" y="11"/>
                    <a:pt x="27" y="12"/>
                  </a:cubicBezTo>
                  <a:cubicBezTo>
                    <a:pt x="25" y="13"/>
                    <a:pt x="24" y="18"/>
                    <a:pt x="24" y="18"/>
                  </a:cubicBezTo>
                  <a:cubicBezTo>
                    <a:pt x="24" y="18"/>
                    <a:pt x="22" y="12"/>
                    <a:pt x="25" y="11"/>
                  </a:cubicBezTo>
                  <a:cubicBezTo>
                    <a:pt x="25" y="11"/>
                    <a:pt x="21" y="9"/>
                    <a:pt x="22" y="15"/>
                  </a:cubicBezTo>
                  <a:cubicBezTo>
                    <a:pt x="22" y="15"/>
                    <a:pt x="22" y="15"/>
                    <a:pt x="22" y="15"/>
                  </a:cubicBezTo>
                  <a:cubicBezTo>
                    <a:pt x="22" y="21"/>
                    <a:pt x="16" y="6"/>
                    <a:pt x="21" y="2"/>
                  </a:cubicBezTo>
                  <a:cubicBezTo>
                    <a:pt x="20" y="2"/>
                    <a:pt x="20" y="1"/>
                    <a:pt x="20" y="1"/>
                  </a:cubicBezTo>
                  <a:cubicBezTo>
                    <a:pt x="18" y="1"/>
                    <a:pt x="17" y="1"/>
                    <a:pt x="15" y="1"/>
                  </a:cubicBezTo>
                  <a:cubicBezTo>
                    <a:pt x="15" y="1"/>
                    <a:pt x="15" y="1"/>
                    <a:pt x="15" y="1"/>
                  </a:cubicBezTo>
                  <a:cubicBezTo>
                    <a:pt x="15" y="1"/>
                    <a:pt x="9" y="1"/>
                    <a:pt x="9" y="1"/>
                  </a:cubicBezTo>
                  <a:cubicBezTo>
                    <a:pt x="10" y="1"/>
                    <a:pt x="11" y="4"/>
                    <a:pt x="13" y="4"/>
                  </a:cubicBezTo>
                  <a:cubicBezTo>
                    <a:pt x="13" y="4"/>
                    <a:pt x="5" y="4"/>
                    <a:pt x="1" y="0"/>
                  </a:cubicBezTo>
                  <a:cubicBezTo>
                    <a:pt x="0" y="1"/>
                    <a:pt x="0" y="1"/>
                    <a:pt x="0" y="1"/>
                  </a:cubicBezTo>
                  <a:cubicBezTo>
                    <a:pt x="0" y="1"/>
                    <a:pt x="0" y="1"/>
                    <a:pt x="0" y="2"/>
                  </a:cubicBezTo>
                  <a:cubicBezTo>
                    <a:pt x="2" y="4"/>
                    <a:pt x="4" y="6"/>
                    <a:pt x="5" y="6"/>
                  </a:cubicBezTo>
                  <a:cubicBezTo>
                    <a:pt x="7" y="7"/>
                    <a:pt x="2" y="11"/>
                    <a:pt x="2" y="22"/>
                  </a:cubicBezTo>
                  <a:cubicBezTo>
                    <a:pt x="2" y="26"/>
                    <a:pt x="2" y="30"/>
                    <a:pt x="1" y="33"/>
                  </a:cubicBezTo>
                  <a:cubicBezTo>
                    <a:pt x="1" y="34"/>
                    <a:pt x="2" y="35"/>
                    <a:pt x="2" y="36"/>
                  </a:cubicBezTo>
                  <a:cubicBezTo>
                    <a:pt x="2" y="36"/>
                    <a:pt x="2" y="38"/>
                    <a:pt x="3" y="41"/>
                  </a:cubicBezTo>
                  <a:cubicBezTo>
                    <a:pt x="6" y="23"/>
                    <a:pt x="6" y="23"/>
                    <a:pt x="6" y="23"/>
                  </a:cubicBezTo>
                  <a:cubicBezTo>
                    <a:pt x="8" y="7"/>
                    <a:pt x="8" y="7"/>
                    <a:pt x="8" y="7"/>
                  </a:cubicBezTo>
                  <a:cubicBezTo>
                    <a:pt x="7" y="24"/>
                    <a:pt x="7" y="24"/>
                    <a:pt x="7" y="24"/>
                  </a:cubicBezTo>
                  <a:cubicBezTo>
                    <a:pt x="7" y="24"/>
                    <a:pt x="6" y="42"/>
                    <a:pt x="8" y="42"/>
                  </a:cubicBezTo>
                  <a:cubicBezTo>
                    <a:pt x="10" y="43"/>
                    <a:pt x="20" y="74"/>
                    <a:pt x="21" y="74"/>
                  </a:cubicBezTo>
                  <a:cubicBezTo>
                    <a:pt x="22" y="75"/>
                    <a:pt x="28" y="83"/>
                    <a:pt x="28" y="83"/>
                  </a:cubicBezTo>
                  <a:cubicBezTo>
                    <a:pt x="28" y="83"/>
                    <a:pt x="25" y="54"/>
                    <a:pt x="25" y="51"/>
                  </a:cubicBezTo>
                  <a:cubicBezTo>
                    <a:pt x="25" y="49"/>
                    <a:pt x="23" y="23"/>
                    <a:pt x="23" y="23"/>
                  </a:cubicBezTo>
                  <a:cubicBezTo>
                    <a:pt x="23" y="23"/>
                    <a:pt x="32" y="23"/>
                    <a:pt x="33" y="22"/>
                  </a:cubicBezTo>
                  <a:cubicBezTo>
                    <a:pt x="35" y="22"/>
                    <a:pt x="41" y="21"/>
                    <a:pt x="43" y="21"/>
                  </a:cubicBezTo>
                  <a:cubicBezTo>
                    <a:pt x="43" y="21"/>
                    <a:pt x="40" y="22"/>
                    <a:pt x="41" y="23"/>
                  </a:cubicBezTo>
                  <a:cubicBezTo>
                    <a:pt x="42" y="25"/>
                    <a:pt x="49" y="23"/>
                    <a:pt x="52" y="22"/>
                  </a:cubicBezTo>
                  <a:cubicBezTo>
                    <a:pt x="54" y="22"/>
                    <a:pt x="76" y="19"/>
                    <a:pt x="76" y="19"/>
                  </a:cubicBezTo>
                  <a:cubicBezTo>
                    <a:pt x="76" y="19"/>
                    <a:pt x="76" y="11"/>
                    <a:pt x="74" y="10"/>
                  </a:cubicBezTo>
                  <a:close/>
                </a:path>
              </a:pathLst>
            </a:custGeom>
            <a:solidFill>
              <a:srgbClr val="121212"/>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1" name="Freeform 35"/>
            <p:cNvSpPr>
              <a:spLocks noChangeArrowheads="1"/>
            </p:cNvSpPr>
            <p:nvPr/>
          </p:nvSpPr>
          <p:spPr bwMode="auto">
            <a:xfrm>
              <a:off x="377825" y="447675"/>
              <a:ext cx="163513" cy="674687"/>
            </a:xfrm>
            <a:custGeom>
              <a:avLst/>
              <a:gdLst>
                <a:gd name="T0" fmla="*/ 0 w 13"/>
                <a:gd name="T1" fmla="*/ 612216 h 54"/>
                <a:gd name="T2" fmla="*/ 88045 w 13"/>
                <a:gd name="T3" fmla="*/ 674687 h 54"/>
                <a:gd name="T4" fmla="*/ 163513 w 13"/>
                <a:gd name="T5" fmla="*/ 599722 h 54"/>
                <a:gd name="T6" fmla="*/ 138357 w 13"/>
                <a:gd name="T7" fmla="*/ 149930 h 54"/>
                <a:gd name="T8" fmla="*/ 113201 w 13"/>
                <a:gd name="T9" fmla="*/ 87459 h 54"/>
                <a:gd name="T10" fmla="*/ 138357 w 13"/>
                <a:gd name="T11" fmla="*/ 37483 h 54"/>
                <a:gd name="T12" fmla="*/ 88045 w 13"/>
                <a:gd name="T13" fmla="*/ 12494 h 54"/>
                <a:gd name="T14" fmla="*/ 50312 w 13"/>
                <a:gd name="T15" fmla="*/ 74965 h 54"/>
                <a:gd name="T16" fmla="*/ 25156 w 13"/>
                <a:gd name="T17" fmla="*/ 137436 h 54"/>
                <a:gd name="T18" fmla="*/ 0 w 13"/>
                <a:gd name="T19" fmla="*/ 612216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54"/>
                <a:gd name="T32" fmla="*/ 13 w 13"/>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54">
                  <a:moveTo>
                    <a:pt x="0" y="49"/>
                  </a:moveTo>
                  <a:cubicBezTo>
                    <a:pt x="7" y="54"/>
                    <a:pt x="7" y="54"/>
                    <a:pt x="7" y="54"/>
                  </a:cubicBezTo>
                  <a:cubicBezTo>
                    <a:pt x="13" y="48"/>
                    <a:pt x="13" y="48"/>
                    <a:pt x="13" y="48"/>
                  </a:cubicBezTo>
                  <a:cubicBezTo>
                    <a:pt x="13" y="48"/>
                    <a:pt x="11" y="13"/>
                    <a:pt x="11" y="12"/>
                  </a:cubicBezTo>
                  <a:cubicBezTo>
                    <a:pt x="11" y="11"/>
                    <a:pt x="9" y="7"/>
                    <a:pt x="9" y="7"/>
                  </a:cubicBezTo>
                  <a:cubicBezTo>
                    <a:pt x="11" y="3"/>
                    <a:pt x="11" y="3"/>
                    <a:pt x="11" y="3"/>
                  </a:cubicBezTo>
                  <a:cubicBezTo>
                    <a:pt x="11" y="3"/>
                    <a:pt x="9" y="0"/>
                    <a:pt x="7" y="1"/>
                  </a:cubicBezTo>
                  <a:cubicBezTo>
                    <a:pt x="5" y="2"/>
                    <a:pt x="4" y="6"/>
                    <a:pt x="4" y="6"/>
                  </a:cubicBezTo>
                  <a:cubicBezTo>
                    <a:pt x="2" y="11"/>
                    <a:pt x="2" y="11"/>
                    <a:pt x="2" y="11"/>
                  </a:cubicBezTo>
                  <a:lnTo>
                    <a:pt x="0" y="49"/>
                  </a:lnTo>
                  <a:close/>
                </a:path>
              </a:pathLst>
            </a:custGeom>
            <a:solidFill>
              <a:schemeClr val="accent2"/>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grpSp>
      <p:sp>
        <p:nvSpPr>
          <p:cNvPr id="53" name="文本框 52"/>
          <p:cNvSpPr txBox="1"/>
          <p:nvPr/>
        </p:nvSpPr>
        <p:spPr>
          <a:xfrm>
            <a:off x="7401765" y="2413439"/>
            <a:ext cx="3882294" cy="2985433"/>
          </a:xfrm>
          <a:prstGeom prst="rect">
            <a:avLst/>
          </a:prstGeom>
          <a:noFill/>
        </p:spPr>
        <p:txBody>
          <a:bodyPr wrap="square" rtlCol="0">
            <a:spAutoFit/>
          </a:bodyPr>
          <a:lstStyle/>
          <a:p>
            <a:r>
              <a:rPr lang="zh-CN" altLang="en-US" sz="1600" dirty="0">
                <a:solidFill>
                  <a:schemeClr val="tx1">
                    <a:lumMod val="85000"/>
                    <a:lumOff val="15000"/>
                  </a:schemeClr>
                </a:solidFill>
              </a:rPr>
              <a:t>请在这里输入您的主要叙述内容请在这里输入您的主要叙述内容请在这里输入您的主要叙述内容请在这里输入您的主要叙述内容请在这里输入您的主要叙述内容请在这里输入您的主要叙述内容</a:t>
            </a:r>
            <a:endParaRPr lang="en-US" altLang="zh-CN" sz="1600" dirty="0">
              <a:solidFill>
                <a:schemeClr val="tx1">
                  <a:lumMod val="85000"/>
                  <a:lumOff val="15000"/>
                </a:schemeClr>
              </a:solidFill>
            </a:endParaRPr>
          </a:p>
          <a:p>
            <a:endParaRPr lang="en-US" altLang="zh-CN" dirty="0">
              <a:solidFill>
                <a:schemeClr val="tx1">
                  <a:lumMod val="85000"/>
                  <a:lumOff val="15000"/>
                </a:schemeClr>
              </a:solidFill>
            </a:endParaRPr>
          </a:p>
          <a:p>
            <a:endParaRPr lang="en-US" altLang="zh-CN" dirty="0">
              <a:solidFill>
                <a:schemeClr val="tx1">
                  <a:lumMod val="85000"/>
                  <a:lumOff val="15000"/>
                </a:schemeClr>
              </a:solidFill>
            </a:endParaRPr>
          </a:p>
          <a:p>
            <a:endParaRPr lang="en-US" altLang="zh-CN" dirty="0">
              <a:solidFill>
                <a:schemeClr val="tx1">
                  <a:lumMod val="85000"/>
                  <a:lumOff val="15000"/>
                </a:schemeClr>
              </a:solidFill>
            </a:endParaRPr>
          </a:p>
          <a:p>
            <a:endParaRPr lang="en-US" altLang="zh-CN" dirty="0">
              <a:solidFill>
                <a:schemeClr val="tx1">
                  <a:lumMod val="85000"/>
                  <a:lumOff val="15000"/>
                </a:schemeClr>
              </a:solidFill>
            </a:endParaRPr>
          </a:p>
          <a:p>
            <a:endParaRPr lang="en-US" altLang="zh-CN" dirty="0">
              <a:solidFill>
                <a:schemeClr val="tx1">
                  <a:lumMod val="85000"/>
                  <a:lumOff val="15000"/>
                </a:schemeClr>
              </a:solidFill>
            </a:endParaRPr>
          </a:p>
          <a:p>
            <a:endParaRPr lang="zh-CN" altLang="en-US" dirty="0"/>
          </a:p>
        </p:txBody>
      </p:sp>
      <p:sp>
        <p:nvSpPr>
          <p:cNvPr id="52" name="矩形 51"/>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研究思路及过程</a:t>
            </a:r>
          </a:p>
        </p:txBody>
      </p:sp>
      <p:sp>
        <p:nvSpPr>
          <p:cNvPr id="55" name="矩形 54"/>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AutoShape 10"/>
          <p:cNvSpPr>
            <a:spLocks noChangeArrowheads="1"/>
          </p:cNvSpPr>
          <p:nvPr/>
        </p:nvSpPr>
        <p:spPr bwMode="auto">
          <a:xfrm rot="16200000">
            <a:off x="5049838" y="-1808996"/>
            <a:ext cx="2064424" cy="11328670"/>
          </a:xfrm>
          <a:prstGeom prst="downArrow">
            <a:avLst>
              <a:gd name="adj1" fmla="val 49065"/>
              <a:gd name="adj2" fmla="val 44827"/>
            </a:avLst>
          </a:prstGeom>
          <a:solidFill>
            <a:schemeClr val="accent2"/>
          </a:solidFill>
          <a:ln>
            <a:noFill/>
          </a:ln>
        </p:spPr>
        <p:txBody>
          <a:bodyPr vert="eaVert"/>
          <a:lstStyle/>
          <a:p>
            <a:endParaRPr lang="zh-CN" altLang="en-US">
              <a:latin typeface="微软雅黑" panose="020B0503020204020204" charset="-122"/>
              <a:ea typeface="微软雅黑" panose="020B0503020204020204" charset="-122"/>
            </a:endParaRPr>
          </a:p>
        </p:txBody>
      </p:sp>
      <p:grpSp>
        <p:nvGrpSpPr>
          <p:cNvPr id="3" name="组合 41"/>
          <p:cNvGrpSpPr/>
          <p:nvPr/>
        </p:nvGrpSpPr>
        <p:grpSpPr bwMode="auto">
          <a:xfrm>
            <a:off x="3124694" y="2771724"/>
            <a:ext cx="2511272" cy="2272297"/>
            <a:chOff x="1214414" y="2786058"/>
            <a:chExt cx="1935848" cy="1751017"/>
          </a:xfrm>
        </p:grpSpPr>
        <p:grpSp>
          <p:nvGrpSpPr>
            <p:cNvPr id="4" name="Group 6"/>
            <p:cNvGrpSpPr/>
            <p:nvPr/>
          </p:nvGrpSpPr>
          <p:grpSpPr bwMode="auto">
            <a:xfrm>
              <a:off x="1295400" y="2786058"/>
              <a:ext cx="1753450" cy="1751017"/>
              <a:chOff x="1823" y="2371"/>
              <a:chExt cx="1801" cy="1801"/>
            </a:xfrm>
          </p:grpSpPr>
          <p:sp>
            <p:nvSpPr>
              <p:cNvPr id="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solidFill>
                    <a:srgbClr val="0070C0"/>
                  </a:solidFill>
                  <a:latin typeface="微软雅黑" panose="020B0503020204020204" charset="-122"/>
                  <a:ea typeface="微软雅黑" panose="020B0503020204020204" charset="-122"/>
                </a:endParaRPr>
              </a:p>
            </p:txBody>
          </p:sp>
          <p:sp>
            <p:nvSpPr>
              <p:cNvPr id="7" name="Oval 8"/>
              <p:cNvSpPr>
                <a:spLocks noChangeArrowheads="1"/>
              </p:cNvSpPr>
              <p:nvPr/>
            </p:nvSpPr>
            <p:spPr bwMode="auto">
              <a:xfrm>
                <a:off x="1945" y="2493"/>
                <a:ext cx="1556" cy="1556"/>
              </a:xfrm>
              <a:prstGeom prst="ellipse">
                <a:avLst/>
              </a:prstGeom>
              <a:solidFill>
                <a:schemeClr val="accent5">
                  <a:lumMod val="60000"/>
                  <a:lumOff val="40000"/>
                </a:schemeClr>
              </a:solidFill>
              <a:ln w="38100">
                <a:solidFill>
                  <a:srgbClr val="FFFFFF"/>
                </a:solidFill>
                <a:round/>
              </a:ln>
            </p:spPr>
            <p:txBody>
              <a:bodyPr/>
              <a:lstStyle/>
              <a:p>
                <a:pPr>
                  <a:defRPr/>
                </a:pPr>
                <a:endParaRPr lang="zh-CN" altLang="en-US" dirty="0">
                  <a:solidFill>
                    <a:srgbClr val="0070C0"/>
                  </a:solidFill>
                  <a:latin typeface="微软雅黑" panose="020B0503020204020204" charset="-122"/>
                  <a:ea typeface="微软雅黑" panose="020B0503020204020204" charset="-122"/>
                </a:endParaRPr>
              </a:p>
            </p:txBody>
          </p:sp>
        </p:grpSp>
        <p:sp>
          <p:nvSpPr>
            <p:cNvPr id="5"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chemeClr val="accent2"/>
                  </a:solidFill>
                  <a:latin typeface="微软雅黑" panose="020B0503020204020204" charset="-122"/>
                  <a:ea typeface="微软雅黑" panose="020B0503020204020204" charset="-122"/>
                </a:rPr>
                <a:t>添加标题</a:t>
              </a:r>
            </a:p>
          </p:txBody>
        </p:sp>
      </p:grpSp>
      <p:grpSp>
        <p:nvGrpSpPr>
          <p:cNvPr id="8" name="组合 46"/>
          <p:cNvGrpSpPr/>
          <p:nvPr/>
        </p:nvGrpSpPr>
        <p:grpSpPr bwMode="auto">
          <a:xfrm>
            <a:off x="5635966" y="2771724"/>
            <a:ext cx="2511270" cy="2272297"/>
            <a:chOff x="1214414" y="2786058"/>
            <a:chExt cx="1935848" cy="1751017"/>
          </a:xfrm>
        </p:grpSpPr>
        <p:grpSp>
          <p:nvGrpSpPr>
            <p:cNvPr id="9" name="Group 6"/>
            <p:cNvGrpSpPr/>
            <p:nvPr/>
          </p:nvGrpSpPr>
          <p:grpSpPr bwMode="auto">
            <a:xfrm>
              <a:off x="1295400" y="2786058"/>
              <a:ext cx="1753450" cy="1751017"/>
              <a:chOff x="1823" y="2371"/>
              <a:chExt cx="1801" cy="1801"/>
            </a:xfrm>
          </p:grpSpPr>
          <p:sp>
            <p:nvSpPr>
              <p:cNvPr id="1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solidFill>
                    <a:srgbClr val="0070C0"/>
                  </a:solidFill>
                  <a:latin typeface="微软雅黑" panose="020B0503020204020204" charset="-122"/>
                  <a:ea typeface="微软雅黑" panose="020B0503020204020204" charset="-122"/>
                </a:endParaRPr>
              </a:p>
            </p:txBody>
          </p:sp>
          <p:sp>
            <p:nvSpPr>
              <p:cNvPr id="12" name="Oval 8"/>
              <p:cNvSpPr>
                <a:spLocks noChangeArrowheads="1"/>
              </p:cNvSpPr>
              <p:nvPr/>
            </p:nvSpPr>
            <p:spPr bwMode="auto">
              <a:xfrm>
                <a:off x="1945" y="2493"/>
                <a:ext cx="1556" cy="1556"/>
              </a:xfrm>
              <a:prstGeom prst="ellipse">
                <a:avLst/>
              </a:prstGeom>
              <a:solidFill>
                <a:schemeClr val="accent5">
                  <a:lumMod val="60000"/>
                  <a:lumOff val="40000"/>
                </a:schemeClr>
              </a:solidFill>
              <a:ln w="38100">
                <a:solidFill>
                  <a:srgbClr val="FFFFFF"/>
                </a:solidFill>
                <a:round/>
              </a:ln>
            </p:spPr>
            <p:txBody>
              <a:bodyPr/>
              <a:lstStyle/>
              <a:p>
                <a:pPr>
                  <a:defRPr/>
                </a:pPr>
                <a:endParaRPr lang="zh-CN" altLang="en-US">
                  <a:solidFill>
                    <a:srgbClr val="0070C0"/>
                  </a:solidFill>
                  <a:latin typeface="微软雅黑" panose="020B0503020204020204" charset="-122"/>
                  <a:ea typeface="微软雅黑" panose="020B0503020204020204" charset="-122"/>
                </a:endParaRPr>
              </a:p>
            </p:txBody>
          </p:sp>
        </p:grpSp>
        <p:sp>
          <p:nvSpPr>
            <p:cNvPr id="1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chemeClr val="accent2"/>
                  </a:solidFill>
                  <a:latin typeface="微软雅黑" panose="020B0503020204020204" charset="-122"/>
                  <a:ea typeface="微软雅黑" panose="020B0503020204020204" charset="-122"/>
                </a:rPr>
                <a:t>添加标题</a:t>
              </a:r>
            </a:p>
          </p:txBody>
        </p:sp>
      </p:grpSp>
      <p:grpSp>
        <p:nvGrpSpPr>
          <p:cNvPr id="13" name="组合 51"/>
          <p:cNvGrpSpPr/>
          <p:nvPr/>
        </p:nvGrpSpPr>
        <p:grpSpPr bwMode="auto">
          <a:xfrm>
            <a:off x="8171957" y="2771724"/>
            <a:ext cx="2511272" cy="2272297"/>
            <a:chOff x="1214414" y="2786058"/>
            <a:chExt cx="1935848" cy="1751017"/>
          </a:xfrm>
        </p:grpSpPr>
        <p:grpSp>
          <p:nvGrpSpPr>
            <p:cNvPr id="14" name="Group 6"/>
            <p:cNvGrpSpPr/>
            <p:nvPr/>
          </p:nvGrpSpPr>
          <p:grpSpPr bwMode="auto">
            <a:xfrm>
              <a:off x="1295400" y="2786058"/>
              <a:ext cx="1753450" cy="1751017"/>
              <a:chOff x="1823" y="2371"/>
              <a:chExt cx="1801" cy="1801"/>
            </a:xfrm>
          </p:grpSpPr>
          <p:sp>
            <p:nvSpPr>
              <p:cNvPr id="1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solidFill>
                    <a:srgbClr val="0070C0"/>
                  </a:solidFill>
                  <a:latin typeface="微软雅黑" panose="020B0503020204020204" charset="-122"/>
                  <a:ea typeface="微软雅黑" panose="020B0503020204020204" charset="-122"/>
                </a:endParaRPr>
              </a:p>
            </p:txBody>
          </p:sp>
          <p:sp>
            <p:nvSpPr>
              <p:cNvPr id="17" name="Oval 8"/>
              <p:cNvSpPr>
                <a:spLocks noChangeArrowheads="1"/>
              </p:cNvSpPr>
              <p:nvPr/>
            </p:nvSpPr>
            <p:spPr bwMode="auto">
              <a:xfrm>
                <a:off x="1945" y="2493"/>
                <a:ext cx="1556" cy="1556"/>
              </a:xfrm>
              <a:prstGeom prst="ellipse">
                <a:avLst/>
              </a:prstGeom>
              <a:solidFill>
                <a:schemeClr val="accent5">
                  <a:lumMod val="60000"/>
                  <a:lumOff val="40000"/>
                </a:schemeClr>
              </a:solidFill>
              <a:ln w="38100">
                <a:solidFill>
                  <a:srgbClr val="FFFFFF"/>
                </a:solidFill>
                <a:round/>
              </a:ln>
            </p:spPr>
            <p:txBody>
              <a:bodyPr/>
              <a:lstStyle/>
              <a:p>
                <a:pPr>
                  <a:defRPr/>
                </a:pPr>
                <a:endParaRPr lang="zh-CN" altLang="en-US" dirty="0">
                  <a:solidFill>
                    <a:srgbClr val="0070C0"/>
                  </a:solidFill>
                  <a:latin typeface="微软雅黑" panose="020B0503020204020204" charset="-122"/>
                  <a:ea typeface="微软雅黑" panose="020B0503020204020204" charset="-122"/>
                </a:endParaRPr>
              </a:p>
            </p:txBody>
          </p:sp>
        </p:grpSp>
        <p:sp>
          <p:nvSpPr>
            <p:cNvPr id="15"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chemeClr val="accent2"/>
                  </a:solidFill>
                  <a:latin typeface="微软雅黑" panose="020B0503020204020204" charset="-122"/>
                  <a:ea typeface="微软雅黑" panose="020B0503020204020204" charset="-122"/>
                </a:rPr>
                <a:t>添加标题</a:t>
              </a:r>
            </a:p>
          </p:txBody>
        </p:sp>
      </p:grpSp>
      <p:grpSp>
        <p:nvGrpSpPr>
          <p:cNvPr id="18" name="组合 40"/>
          <p:cNvGrpSpPr/>
          <p:nvPr/>
        </p:nvGrpSpPr>
        <p:grpSpPr bwMode="auto">
          <a:xfrm>
            <a:off x="669177" y="2771724"/>
            <a:ext cx="2511272" cy="2272297"/>
            <a:chOff x="1214414" y="2786058"/>
            <a:chExt cx="1935848" cy="1751017"/>
          </a:xfrm>
        </p:grpSpPr>
        <p:grpSp>
          <p:nvGrpSpPr>
            <p:cNvPr id="19" name="Group 6"/>
            <p:cNvGrpSpPr/>
            <p:nvPr/>
          </p:nvGrpSpPr>
          <p:grpSpPr bwMode="auto">
            <a:xfrm>
              <a:off x="1295400" y="2786058"/>
              <a:ext cx="1753450" cy="1751017"/>
              <a:chOff x="1823" y="2371"/>
              <a:chExt cx="1801" cy="1801"/>
            </a:xfrm>
          </p:grpSpPr>
          <p:sp>
            <p:nvSpPr>
              <p:cNvPr id="2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微软雅黑" panose="020B0503020204020204" charset="-122"/>
                  <a:ea typeface="微软雅黑" panose="020B0503020204020204" charset="-122"/>
                </a:endParaRPr>
              </a:p>
            </p:txBody>
          </p:sp>
          <p:sp>
            <p:nvSpPr>
              <p:cNvPr id="22" name="Oval 8"/>
              <p:cNvSpPr>
                <a:spLocks noChangeArrowheads="1"/>
              </p:cNvSpPr>
              <p:nvPr/>
            </p:nvSpPr>
            <p:spPr bwMode="auto">
              <a:xfrm>
                <a:off x="1946" y="2493"/>
                <a:ext cx="1556" cy="1556"/>
              </a:xfrm>
              <a:prstGeom prst="ellipse">
                <a:avLst/>
              </a:prstGeom>
              <a:solidFill>
                <a:schemeClr val="accent5">
                  <a:lumMod val="60000"/>
                  <a:lumOff val="40000"/>
                </a:schemeClr>
              </a:solidFill>
              <a:ln w="38100">
                <a:solidFill>
                  <a:srgbClr val="FFFFFF"/>
                </a:solidFill>
                <a:round/>
              </a:ln>
            </p:spPr>
            <p:txBody>
              <a:bodyPr/>
              <a:lstStyle/>
              <a:p>
                <a:endParaRPr lang="zh-CN" altLang="en-US" dirty="0">
                  <a:latin typeface="微软雅黑" panose="020B0503020204020204" charset="-122"/>
                  <a:ea typeface="微软雅黑" panose="020B0503020204020204" charset="-122"/>
                </a:endParaRPr>
              </a:p>
            </p:txBody>
          </p:sp>
        </p:grpSp>
        <p:sp>
          <p:nvSpPr>
            <p:cNvPr id="2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chemeClr val="accent2"/>
                  </a:solidFill>
                  <a:latin typeface="微软雅黑" panose="020B0503020204020204" charset="-122"/>
                  <a:ea typeface="微软雅黑" panose="020B0503020204020204" charset="-122"/>
                </a:rPr>
                <a:t>添加标题</a:t>
              </a:r>
            </a:p>
          </p:txBody>
        </p:sp>
      </p:grpSp>
      <p:sp>
        <p:nvSpPr>
          <p:cNvPr id="23" name="矩形标注 22"/>
          <p:cNvSpPr/>
          <p:nvPr/>
        </p:nvSpPr>
        <p:spPr>
          <a:xfrm>
            <a:off x="3614174" y="5454441"/>
            <a:ext cx="2181049" cy="67473"/>
          </a:xfrm>
          <a:prstGeom prst="wedgeRectCallout">
            <a:avLst>
              <a:gd name="adj1" fmla="val -17526"/>
              <a:gd name="adj2" fmla="val -50946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srgbClr val="C00000"/>
              </a:solidFill>
            </a:endParaRPr>
          </a:p>
        </p:txBody>
      </p:sp>
      <p:sp>
        <p:nvSpPr>
          <p:cNvPr id="24" name="矩形标注 23"/>
          <p:cNvSpPr/>
          <p:nvPr/>
        </p:nvSpPr>
        <p:spPr>
          <a:xfrm>
            <a:off x="1118332" y="2260174"/>
            <a:ext cx="2338936" cy="94659"/>
          </a:xfrm>
          <a:prstGeom prst="wedgeRectCallout">
            <a:avLst>
              <a:gd name="adj1" fmla="val -23398"/>
              <a:gd name="adj2" fmla="val 4032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srgbClr val="C00000"/>
              </a:solidFill>
            </a:endParaRPr>
          </a:p>
        </p:txBody>
      </p:sp>
      <p:sp>
        <p:nvSpPr>
          <p:cNvPr id="25" name="Rectangle 28"/>
          <p:cNvSpPr>
            <a:spLocks noChangeArrowheads="1"/>
          </p:cNvSpPr>
          <p:nvPr/>
        </p:nvSpPr>
        <p:spPr bwMode="auto">
          <a:xfrm>
            <a:off x="3584144" y="5510675"/>
            <a:ext cx="2177066" cy="516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p>
        </p:txBody>
      </p:sp>
      <p:sp>
        <p:nvSpPr>
          <p:cNvPr id="26" name="Rectangle 28"/>
          <p:cNvSpPr>
            <a:spLocks noChangeArrowheads="1"/>
          </p:cNvSpPr>
          <p:nvPr/>
        </p:nvSpPr>
        <p:spPr bwMode="auto">
          <a:xfrm>
            <a:off x="1217319" y="1459523"/>
            <a:ext cx="2177066" cy="516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p>
        </p:txBody>
      </p:sp>
      <p:sp>
        <p:nvSpPr>
          <p:cNvPr id="27" name="矩形标注 26"/>
          <p:cNvSpPr/>
          <p:nvPr/>
        </p:nvSpPr>
        <p:spPr>
          <a:xfrm>
            <a:off x="6006785" y="2260174"/>
            <a:ext cx="2338936" cy="94659"/>
          </a:xfrm>
          <a:prstGeom prst="wedgeRectCallout">
            <a:avLst>
              <a:gd name="adj1" fmla="val -23398"/>
              <a:gd name="adj2" fmla="val 4032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srgbClr val="C00000"/>
              </a:solidFill>
            </a:endParaRPr>
          </a:p>
        </p:txBody>
      </p:sp>
      <p:sp>
        <p:nvSpPr>
          <p:cNvPr id="28" name="Rectangle 28"/>
          <p:cNvSpPr>
            <a:spLocks noChangeArrowheads="1"/>
          </p:cNvSpPr>
          <p:nvPr/>
        </p:nvSpPr>
        <p:spPr bwMode="auto">
          <a:xfrm>
            <a:off x="6105773" y="1459523"/>
            <a:ext cx="2177066" cy="516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p>
        </p:txBody>
      </p:sp>
      <p:sp>
        <p:nvSpPr>
          <p:cNvPr id="29" name="矩形标注 28"/>
          <p:cNvSpPr/>
          <p:nvPr/>
        </p:nvSpPr>
        <p:spPr>
          <a:xfrm>
            <a:off x="8715168" y="5454441"/>
            <a:ext cx="2181049" cy="67473"/>
          </a:xfrm>
          <a:prstGeom prst="wedgeRectCallout">
            <a:avLst>
              <a:gd name="adj1" fmla="val -17526"/>
              <a:gd name="adj2" fmla="val -50946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srgbClr val="C00000"/>
              </a:solidFill>
            </a:endParaRPr>
          </a:p>
        </p:txBody>
      </p:sp>
      <p:sp>
        <p:nvSpPr>
          <p:cNvPr id="30" name="Rectangle 28"/>
          <p:cNvSpPr>
            <a:spLocks noChangeArrowheads="1"/>
          </p:cNvSpPr>
          <p:nvPr/>
        </p:nvSpPr>
        <p:spPr bwMode="auto">
          <a:xfrm>
            <a:off x="8685137" y="5510675"/>
            <a:ext cx="2177066" cy="516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p>
        </p:txBody>
      </p:sp>
      <p:sp>
        <p:nvSpPr>
          <p:cNvPr id="32" name="矩形 31"/>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研究思路及过程</a:t>
            </a:r>
          </a:p>
        </p:txBody>
      </p:sp>
      <p:sp>
        <p:nvSpPr>
          <p:cNvPr id="34" name="矩形 33"/>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2" name="组合 1"/>
          <p:cNvGrpSpPr/>
          <p:nvPr/>
        </p:nvGrpSpPr>
        <p:grpSpPr>
          <a:xfrm>
            <a:off x="5456076" y="3682680"/>
            <a:ext cx="1383144" cy="1345865"/>
            <a:chOff x="5456076" y="3682680"/>
            <a:chExt cx="1383144" cy="1345865"/>
          </a:xfrm>
        </p:grpSpPr>
        <p:sp>
          <p:nvSpPr>
            <p:cNvPr id="3" name="任意多边形 5"/>
            <p:cNvSpPr/>
            <p:nvPr/>
          </p:nvSpPr>
          <p:spPr>
            <a:xfrm rot="18959476">
              <a:off x="5456076" y="3682680"/>
              <a:ext cx="1383144" cy="1345865"/>
            </a:xfrm>
            <a:custGeom>
              <a:avLst/>
              <a:gdLst>
                <a:gd name="connsiteX0" fmla="*/ 592942 w 756782"/>
                <a:gd name="connsiteY0" fmla="*/ 111213 h 736385"/>
                <a:gd name="connsiteX1" fmla="*/ 756782 w 756782"/>
                <a:gd name="connsiteY1" fmla="*/ 707150 h 736385"/>
                <a:gd name="connsiteX2" fmla="*/ 0 w 756782"/>
                <a:gd name="connsiteY2" fmla="*/ 736385 h 736385"/>
                <a:gd name="connsiteX3" fmla="*/ 0 w 756782"/>
                <a:gd name="connsiteY3" fmla="*/ 0 h 736385"/>
              </a:gdLst>
              <a:ahLst/>
              <a:cxnLst>
                <a:cxn ang="0">
                  <a:pos x="connsiteX0" y="connsiteY0"/>
                </a:cxn>
                <a:cxn ang="0">
                  <a:pos x="connsiteX1" y="connsiteY1"/>
                </a:cxn>
                <a:cxn ang="0">
                  <a:pos x="connsiteX2" y="connsiteY2"/>
                </a:cxn>
                <a:cxn ang="0">
                  <a:pos x="connsiteX3" y="connsiteY3"/>
                </a:cxn>
              </a:cxnLst>
              <a:rect l="l" t="t" r="r" b="b"/>
              <a:pathLst>
                <a:path w="756782" h="736385">
                  <a:moveTo>
                    <a:pt x="592942" y="111213"/>
                  </a:moveTo>
                  <a:lnTo>
                    <a:pt x="756782" y="707150"/>
                  </a:lnTo>
                  <a:lnTo>
                    <a:pt x="0" y="73638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矩形 3"/>
            <p:cNvSpPr/>
            <p:nvPr/>
          </p:nvSpPr>
          <p:spPr>
            <a:xfrm>
              <a:off x="5729502" y="3977264"/>
              <a:ext cx="806631" cy="830997"/>
            </a:xfrm>
            <a:prstGeom prst="rect">
              <a:avLst/>
            </a:prstGeom>
          </p:spPr>
          <p:txBody>
            <a:bodyPr wrap="none">
              <a:spAutoFit/>
            </a:bodyPr>
            <a:lstStyle/>
            <a:p>
              <a:r>
                <a:rPr lang="en-US" altLang="zh-CN" sz="4800" b="1" dirty="0">
                  <a:solidFill>
                    <a:prstClr val="white"/>
                  </a:solidFill>
                  <a:latin typeface="方正姚体" panose="02010601030101010101" pitchFamily="2" charset="-122"/>
                  <a:ea typeface="方正姚体" panose="02010601030101010101" pitchFamily="2" charset="-122"/>
                </a:rPr>
                <a:t>01</a:t>
              </a:r>
              <a:endParaRPr lang="zh-CN" altLang="en-US" sz="4800" dirty="0">
                <a:solidFill>
                  <a:prstClr val="white"/>
                </a:solidFill>
                <a:latin typeface="方正姚体" panose="02010601030101010101" pitchFamily="2" charset="-122"/>
                <a:ea typeface="方正姚体" panose="02010601030101010101" pitchFamily="2" charset="-122"/>
              </a:endParaRPr>
            </a:p>
          </p:txBody>
        </p:sp>
      </p:grpSp>
      <p:grpSp>
        <p:nvGrpSpPr>
          <p:cNvPr id="5" name="组合 4"/>
          <p:cNvGrpSpPr/>
          <p:nvPr/>
        </p:nvGrpSpPr>
        <p:grpSpPr>
          <a:xfrm>
            <a:off x="6769153" y="2327309"/>
            <a:ext cx="1056392" cy="1975857"/>
            <a:chOff x="6769153" y="2327309"/>
            <a:chExt cx="1056392" cy="1975857"/>
          </a:xfrm>
        </p:grpSpPr>
        <p:sp>
          <p:nvSpPr>
            <p:cNvPr id="6" name="任意多边形 10"/>
            <p:cNvSpPr/>
            <p:nvPr/>
          </p:nvSpPr>
          <p:spPr>
            <a:xfrm rot="2640524" flipH="1">
              <a:off x="6769153" y="2327309"/>
              <a:ext cx="1056392" cy="1975857"/>
            </a:xfrm>
            <a:custGeom>
              <a:avLst/>
              <a:gdLst>
                <a:gd name="connsiteX0" fmla="*/ 319471 w 578001"/>
                <a:gd name="connsiteY0" fmla="*/ 140725 h 1081083"/>
                <a:gd name="connsiteX1" fmla="*/ 578001 w 578001"/>
                <a:gd name="connsiteY1" fmla="*/ 1081083 h 1081083"/>
                <a:gd name="connsiteX2" fmla="*/ 0 w 578001"/>
                <a:gd name="connsiteY2" fmla="*/ 960066 h 1081083"/>
                <a:gd name="connsiteX3" fmla="*/ 0 w 578001"/>
                <a:gd name="connsiteY3" fmla="*/ 0 h 1081083"/>
              </a:gdLst>
              <a:ahLst/>
              <a:cxnLst>
                <a:cxn ang="0">
                  <a:pos x="connsiteX0" y="connsiteY0"/>
                </a:cxn>
                <a:cxn ang="0">
                  <a:pos x="connsiteX1" y="connsiteY1"/>
                </a:cxn>
                <a:cxn ang="0">
                  <a:pos x="connsiteX2" y="connsiteY2"/>
                </a:cxn>
                <a:cxn ang="0">
                  <a:pos x="connsiteX3" y="connsiteY3"/>
                </a:cxn>
              </a:cxnLst>
              <a:rect l="l" t="t" r="r" b="b"/>
              <a:pathLst>
                <a:path w="578001" h="1081083">
                  <a:moveTo>
                    <a:pt x="319471" y="140725"/>
                  </a:moveTo>
                  <a:lnTo>
                    <a:pt x="578001" y="1081083"/>
                  </a:lnTo>
                  <a:lnTo>
                    <a:pt x="0" y="960066"/>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矩形 6"/>
            <p:cNvSpPr/>
            <p:nvPr/>
          </p:nvSpPr>
          <p:spPr>
            <a:xfrm>
              <a:off x="7016148" y="3124742"/>
              <a:ext cx="598241" cy="584775"/>
            </a:xfrm>
            <a:prstGeom prst="rect">
              <a:avLst/>
            </a:prstGeom>
          </p:spPr>
          <p:txBody>
            <a:bodyPr wrap="none">
              <a:spAutoFit/>
            </a:bodyPr>
            <a:lstStyle/>
            <a:p>
              <a:r>
                <a:rPr lang="en-US" altLang="zh-CN" sz="3200" b="1" dirty="0">
                  <a:solidFill>
                    <a:prstClr val="white"/>
                  </a:solidFill>
                  <a:latin typeface="方正姚体" panose="02010601030101010101" pitchFamily="2" charset="-122"/>
                  <a:ea typeface="方正姚体" panose="02010601030101010101" pitchFamily="2" charset="-122"/>
                </a:rPr>
                <a:t>02</a:t>
              </a:r>
              <a:endParaRPr lang="zh-CN" altLang="en-US" sz="3200" dirty="0">
                <a:solidFill>
                  <a:prstClr val="white"/>
                </a:solidFill>
                <a:latin typeface="方正姚体" panose="02010601030101010101" pitchFamily="2" charset="-122"/>
                <a:ea typeface="方正姚体" panose="02010601030101010101" pitchFamily="2" charset="-122"/>
              </a:endParaRPr>
            </a:p>
          </p:txBody>
        </p:sp>
      </p:grpSp>
      <p:grpSp>
        <p:nvGrpSpPr>
          <p:cNvPr id="8" name="组合 7"/>
          <p:cNvGrpSpPr/>
          <p:nvPr/>
        </p:nvGrpSpPr>
        <p:grpSpPr>
          <a:xfrm>
            <a:off x="8155519" y="1156891"/>
            <a:ext cx="886746" cy="2002036"/>
            <a:chOff x="8155519" y="1156891"/>
            <a:chExt cx="886746" cy="2002036"/>
          </a:xfrm>
        </p:grpSpPr>
        <p:sp>
          <p:nvSpPr>
            <p:cNvPr id="9" name="任意多边形 8"/>
            <p:cNvSpPr/>
            <p:nvPr/>
          </p:nvSpPr>
          <p:spPr>
            <a:xfrm rot="2640524" flipH="1">
              <a:off x="8491853" y="1156891"/>
              <a:ext cx="550412" cy="2002036"/>
            </a:xfrm>
            <a:custGeom>
              <a:avLst/>
              <a:gdLst>
                <a:gd name="connsiteX0" fmla="*/ 0 w 301156"/>
                <a:gd name="connsiteY0" fmla="*/ 0 h 1095407"/>
                <a:gd name="connsiteX1" fmla="*/ 301156 w 301156"/>
                <a:gd name="connsiteY1" fmla="*/ 1095407 h 1095407"/>
                <a:gd name="connsiteX2" fmla="*/ 0 w 301156"/>
                <a:gd name="connsiteY2" fmla="*/ 968324 h 1095407"/>
              </a:gdLst>
              <a:ahLst/>
              <a:cxnLst>
                <a:cxn ang="0">
                  <a:pos x="connsiteX0" y="connsiteY0"/>
                </a:cxn>
                <a:cxn ang="0">
                  <a:pos x="connsiteX1" y="connsiteY1"/>
                </a:cxn>
                <a:cxn ang="0">
                  <a:pos x="connsiteX2" y="connsiteY2"/>
                </a:cxn>
              </a:cxnLst>
              <a:rect l="l" t="t" r="r" b="b"/>
              <a:pathLst>
                <a:path w="301156" h="1095407">
                  <a:moveTo>
                    <a:pt x="0" y="0"/>
                  </a:moveTo>
                  <a:lnTo>
                    <a:pt x="301156" y="1095407"/>
                  </a:lnTo>
                  <a:lnTo>
                    <a:pt x="0" y="9683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0" name="矩形 9"/>
            <p:cNvSpPr/>
            <p:nvPr/>
          </p:nvSpPr>
          <p:spPr>
            <a:xfrm>
              <a:off x="8155519" y="2398406"/>
              <a:ext cx="444352" cy="400110"/>
            </a:xfrm>
            <a:prstGeom prst="rect">
              <a:avLst/>
            </a:prstGeom>
          </p:spPr>
          <p:txBody>
            <a:bodyPr wrap="none">
              <a:spAutoFit/>
            </a:bodyPr>
            <a:lstStyle/>
            <a:p>
              <a:r>
                <a:rPr lang="en-US" altLang="zh-CN" sz="2000" b="1" dirty="0">
                  <a:solidFill>
                    <a:prstClr val="white"/>
                  </a:solidFill>
                  <a:latin typeface="方正姚体" panose="02010601030101010101" pitchFamily="2" charset="-122"/>
                  <a:ea typeface="方正姚体" panose="02010601030101010101" pitchFamily="2" charset="-122"/>
                </a:rPr>
                <a:t>03</a:t>
              </a:r>
              <a:endParaRPr lang="zh-CN" altLang="en-US" sz="2000" dirty="0">
                <a:solidFill>
                  <a:prstClr val="white"/>
                </a:solidFill>
                <a:latin typeface="方正姚体" panose="02010601030101010101" pitchFamily="2" charset="-122"/>
                <a:ea typeface="方正姚体" panose="02010601030101010101" pitchFamily="2" charset="-122"/>
              </a:endParaRPr>
            </a:p>
          </p:txBody>
        </p:sp>
      </p:grpSp>
      <p:grpSp>
        <p:nvGrpSpPr>
          <p:cNvPr id="11" name="组合 10"/>
          <p:cNvGrpSpPr/>
          <p:nvPr/>
        </p:nvGrpSpPr>
        <p:grpSpPr>
          <a:xfrm>
            <a:off x="4393347" y="2361394"/>
            <a:ext cx="1056392" cy="1975857"/>
            <a:chOff x="4393347" y="2361394"/>
            <a:chExt cx="1056392" cy="1975857"/>
          </a:xfrm>
        </p:grpSpPr>
        <p:sp>
          <p:nvSpPr>
            <p:cNvPr id="12" name="任意多边形 7"/>
            <p:cNvSpPr/>
            <p:nvPr/>
          </p:nvSpPr>
          <p:spPr>
            <a:xfrm rot="18959476">
              <a:off x="4393347" y="2361394"/>
              <a:ext cx="1056392" cy="1975857"/>
            </a:xfrm>
            <a:custGeom>
              <a:avLst/>
              <a:gdLst>
                <a:gd name="connsiteX0" fmla="*/ 319471 w 578001"/>
                <a:gd name="connsiteY0" fmla="*/ 140725 h 1081083"/>
                <a:gd name="connsiteX1" fmla="*/ 578001 w 578001"/>
                <a:gd name="connsiteY1" fmla="*/ 1081083 h 1081083"/>
                <a:gd name="connsiteX2" fmla="*/ 0 w 578001"/>
                <a:gd name="connsiteY2" fmla="*/ 960066 h 1081083"/>
                <a:gd name="connsiteX3" fmla="*/ 0 w 578001"/>
                <a:gd name="connsiteY3" fmla="*/ 0 h 1081083"/>
              </a:gdLst>
              <a:ahLst/>
              <a:cxnLst>
                <a:cxn ang="0">
                  <a:pos x="connsiteX0" y="connsiteY0"/>
                </a:cxn>
                <a:cxn ang="0">
                  <a:pos x="connsiteX1" y="connsiteY1"/>
                </a:cxn>
                <a:cxn ang="0">
                  <a:pos x="connsiteX2" y="connsiteY2"/>
                </a:cxn>
                <a:cxn ang="0">
                  <a:pos x="connsiteX3" y="connsiteY3"/>
                </a:cxn>
              </a:cxnLst>
              <a:rect l="l" t="t" r="r" b="b"/>
              <a:pathLst>
                <a:path w="578001" h="1081083">
                  <a:moveTo>
                    <a:pt x="319471" y="140725"/>
                  </a:moveTo>
                  <a:lnTo>
                    <a:pt x="578001" y="1081083"/>
                  </a:lnTo>
                  <a:lnTo>
                    <a:pt x="0" y="960066"/>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3" name="矩形 12"/>
            <p:cNvSpPr/>
            <p:nvPr/>
          </p:nvSpPr>
          <p:spPr>
            <a:xfrm>
              <a:off x="4669986" y="3168766"/>
              <a:ext cx="598241" cy="584775"/>
            </a:xfrm>
            <a:prstGeom prst="rect">
              <a:avLst/>
            </a:prstGeom>
          </p:spPr>
          <p:txBody>
            <a:bodyPr wrap="none">
              <a:spAutoFit/>
            </a:bodyPr>
            <a:lstStyle/>
            <a:p>
              <a:r>
                <a:rPr lang="en-US" altLang="zh-CN" sz="3200" b="1" dirty="0">
                  <a:solidFill>
                    <a:prstClr val="white"/>
                  </a:solidFill>
                  <a:latin typeface="方正姚体" panose="02010601030101010101" pitchFamily="2" charset="-122"/>
                  <a:ea typeface="方正姚体" panose="02010601030101010101" pitchFamily="2" charset="-122"/>
                </a:rPr>
                <a:t>04</a:t>
              </a:r>
              <a:endParaRPr lang="zh-CN" altLang="en-US" sz="3200" dirty="0">
                <a:solidFill>
                  <a:prstClr val="white"/>
                </a:solidFill>
                <a:latin typeface="方正姚体" panose="02010601030101010101" pitchFamily="2" charset="-122"/>
                <a:ea typeface="方正姚体" panose="02010601030101010101" pitchFamily="2" charset="-122"/>
              </a:endParaRPr>
            </a:p>
          </p:txBody>
        </p:sp>
      </p:grpSp>
      <p:grpSp>
        <p:nvGrpSpPr>
          <p:cNvPr id="14" name="组合 13"/>
          <p:cNvGrpSpPr/>
          <p:nvPr/>
        </p:nvGrpSpPr>
        <p:grpSpPr>
          <a:xfrm>
            <a:off x="3176627" y="1190976"/>
            <a:ext cx="877189" cy="2002036"/>
            <a:chOff x="3176627" y="1190976"/>
            <a:chExt cx="877189" cy="2002036"/>
          </a:xfrm>
        </p:grpSpPr>
        <p:sp>
          <p:nvSpPr>
            <p:cNvPr id="15" name="任意多边形 6"/>
            <p:cNvSpPr/>
            <p:nvPr/>
          </p:nvSpPr>
          <p:spPr>
            <a:xfrm rot="18959476">
              <a:off x="3176627" y="1190976"/>
              <a:ext cx="550412" cy="2002036"/>
            </a:xfrm>
            <a:custGeom>
              <a:avLst/>
              <a:gdLst>
                <a:gd name="connsiteX0" fmla="*/ 0 w 301156"/>
                <a:gd name="connsiteY0" fmla="*/ 0 h 1095407"/>
                <a:gd name="connsiteX1" fmla="*/ 301156 w 301156"/>
                <a:gd name="connsiteY1" fmla="*/ 1095407 h 1095407"/>
                <a:gd name="connsiteX2" fmla="*/ 0 w 301156"/>
                <a:gd name="connsiteY2" fmla="*/ 968324 h 1095407"/>
              </a:gdLst>
              <a:ahLst/>
              <a:cxnLst>
                <a:cxn ang="0">
                  <a:pos x="connsiteX0" y="connsiteY0"/>
                </a:cxn>
                <a:cxn ang="0">
                  <a:pos x="connsiteX1" y="connsiteY1"/>
                </a:cxn>
                <a:cxn ang="0">
                  <a:pos x="connsiteX2" y="connsiteY2"/>
                </a:cxn>
              </a:cxnLst>
              <a:rect l="l" t="t" r="r" b="b"/>
              <a:pathLst>
                <a:path w="301156" h="1095407">
                  <a:moveTo>
                    <a:pt x="0" y="0"/>
                  </a:moveTo>
                  <a:lnTo>
                    <a:pt x="301156" y="1095407"/>
                  </a:lnTo>
                  <a:lnTo>
                    <a:pt x="0" y="9683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p:nvSpPr>
          <p:spPr>
            <a:xfrm>
              <a:off x="3609464" y="2441495"/>
              <a:ext cx="444352" cy="400110"/>
            </a:xfrm>
            <a:prstGeom prst="rect">
              <a:avLst/>
            </a:prstGeom>
          </p:spPr>
          <p:txBody>
            <a:bodyPr wrap="none">
              <a:spAutoFit/>
            </a:bodyPr>
            <a:lstStyle/>
            <a:p>
              <a:r>
                <a:rPr lang="en-US" altLang="zh-CN" sz="2000" b="1" dirty="0">
                  <a:solidFill>
                    <a:prstClr val="white"/>
                  </a:solidFill>
                  <a:latin typeface="方正姚体" panose="02010601030101010101" pitchFamily="2" charset="-122"/>
                  <a:ea typeface="方正姚体" panose="02010601030101010101" pitchFamily="2" charset="-122"/>
                </a:rPr>
                <a:t>05</a:t>
              </a:r>
              <a:endParaRPr lang="zh-CN" altLang="en-US" sz="2000" dirty="0">
                <a:solidFill>
                  <a:prstClr val="white"/>
                </a:solidFill>
                <a:latin typeface="方正姚体" panose="02010601030101010101" pitchFamily="2" charset="-122"/>
                <a:ea typeface="方正姚体" panose="02010601030101010101" pitchFamily="2" charset="-122"/>
              </a:endParaRPr>
            </a:p>
          </p:txBody>
        </p:sp>
      </p:grpSp>
      <p:sp>
        <p:nvSpPr>
          <p:cNvPr id="17" name="文本框 16"/>
          <p:cNvSpPr txBox="1"/>
          <p:nvPr/>
        </p:nvSpPr>
        <p:spPr>
          <a:xfrm>
            <a:off x="236645" y="2367629"/>
            <a:ext cx="3057247" cy="861774"/>
          </a:xfrm>
          <a:prstGeom prst="rect">
            <a:avLst/>
          </a:prstGeom>
          <a:noFill/>
          <a:effectLst/>
        </p:spPr>
        <p:txBody>
          <a:bodyPr wrap="none" rtlCol="0">
            <a:spAutoFit/>
          </a:bodyPr>
          <a:lstStyle/>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p:txBody>
      </p:sp>
      <p:sp>
        <p:nvSpPr>
          <p:cNvPr id="18" name="文本框 17"/>
          <p:cNvSpPr txBox="1"/>
          <p:nvPr/>
        </p:nvSpPr>
        <p:spPr>
          <a:xfrm>
            <a:off x="1315200" y="3546377"/>
            <a:ext cx="3057247" cy="861774"/>
          </a:xfrm>
          <a:prstGeom prst="rect">
            <a:avLst/>
          </a:prstGeom>
          <a:noFill/>
          <a:effectLst/>
        </p:spPr>
        <p:txBody>
          <a:bodyPr wrap="none" rtlCol="0">
            <a:spAutoFit/>
          </a:bodyPr>
          <a:lstStyle/>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p:txBody>
      </p:sp>
      <p:sp>
        <p:nvSpPr>
          <p:cNvPr id="19" name="文本框 18"/>
          <p:cNvSpPr txBox="1"/>
          <p:nvPr/>
        </p:nvSpPr>
        <p:spPr>
          <a:xfrm>
            <a:off x="4567376" y="5491733"/>
            <a:ext cx="3057247" cy="861774"/>
          </a:xfrm>
          <a:prstGeom prst="rect">
            <a:avLst/>
          </a:prstGeom>
          <a:noFill/>
          <a:effectLst/>
        </p:spPr>
        <p:txBody>
          <a:bodyPr wrap="none" rtlCol="0">
            <a:spAutoFit/>
          </a:bodyPr>
          <a:lstStyle/>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p:txBody>
      </p:sp>
      <p:sp>
        <p:nvSpPr>
          <p:cNvPr id="20" name="文本框 19"/>
          <p:cNvSpPr txBox="1"/>
          <p:nvPr/>
        </p:nvSpPr>
        <p:spPr>
          <a:xfrm>
            <a:off x="7873646" y="3546377"/>
            <a:ext cx="3057247" cy="861774"/>
          </a:xfrm>
          <a:prstGeom prst="rect">
            <a:avLst/>
          </a:prstGeom>
          <a:noFill/>
          <a:effectLst/>
        </p:spPr>
        <p:txBody>
          <a:bodyPr wrap="none" rtlCol="0">
            <a:spAutoFit/>
          </a:bodyPr>
          <a:lstStyle/>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p:txBody>
      </p:sp>
      <p:sp>
        <p:nvSpPr>
          <p:cNvPr id="21" name="文本框 20"/>
          <p:cNvSpPr txBox="1"/>
          <p:nvPr/>
        </p:nvSpPr>
        <p:spPr>
          <a:xfrm>
            <a:off x="8926377" y="2367629"/>
            <a:ext cx="3057247" cy="861774"/>
          </a:xfrm>
          <a:prstGeom prst="rect">
            <a:avLst/>
          </a:prstGeom>
          <a:noFill/>
          <a:effectLst/>
        </p:spPr>
        <p:txBody>
          <a:bodyPr wrap="none" rtlCol="0">
            <a:spAutoFit/>
          </a:bodyPr>
          <a:lstStyle/>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p:txBody>
      </p:sp>
      <p:sp>
        <p:nvSpPr>
          <p:cNvPr id="23" name="矩形 22"/>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研究思路及过程</a:t>
            </a:r>
          </a:p>
        </p:txBody>
      </p:sp>
      <p:sp>
        <p:nvSpPr>
          <p:cNvPr id="25" name="矩形 24"/>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2" name="组合 1"/>
          <p:cNvGrpSpPr/>
          <p:nvPr/>
        </p:nvGrpSpPr>
        <p:grpSpPr>
          <a:xfrm>
            <a:off x="0" y="1590671"/>
            <a:ext cx="3801547" cy="2534366"/>
            <a:chOff x="324502" y="2181470"/>
            <a:chExt cx="3659259" cy="2439507"/>
          </a:xfrm>
        </p:grpSpPr>
        <p:graphicFrame>
          <p:nvGraphicFramePr>
            <p:cNvPr id="3" name="图表 2"/>
            <p:cNvGraphicFramePr/>
            <p:nvPr/>
          </p:nvGraphicFramePr>
          <p:xfrm>
            <a:off x="324502" y="2181470"/>
            <a:ext cx="3659259" cy="2439507"/>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p:cNvSpPr txBox="1"/>
            <p:nvPr/>
          </p:nvSpPr>
          <p:spPr>
            <a:xfrm>
              <a:off x="1647020" y="3053582"/>
              <a:ext cx="1140589" cy="622139"/>
            </a:xfrm>
            <a:prstGeom prst="rect">
              <a:avLst/>
            </a:prstGeom>
            <a:noFill/>
            <a:effectLst/>
          </p:spPr>
          <p:txBody>
            <a:bodyPr wrap="none" rtlCol="0">
              <a:spAutoFit/>
            </a:bodyPr>
            <a:lstStyle/>
            <a:p>
              <a:r>
                <a:rPr lang="en-US" altLang="zh-CN" sz="3600" b="1" dirty="0">
                  <a:solidFill>
                    <a:schemeClr val="accent2"/>
                  </a:solidFill>
                  <a:latin typeface="微软雅黑" panose="020B0503020204020204" charset="-122"/>
                  <a:ea typeface="微软雅黑" panose="020B0503020204020204" charset="-122"/>
                </a:rPr>
                <a:t>67%</a:t>
              </a:r>
              <a:endParaRPr lang="zh-CN" altLang="en-US" sz="3600" b="1" dirty="0">
                <a:solidFill>
                  <a:schemeClr val="accent2"/>
                </a:solidFill>
                <a:latin typeface="微软雅黑" panose="020B0503020204020204" charset="-122"/>
                <a:ea typeface="微软雅黑" panose="020B0503020204020204" charset="-122"/>
              </a:endParaRPr>
            </a:p>
          </p:txBody>
        </p:sp>
      </p:grpSp>
      <p:grpSp>
        <p:nvGrpSpPr>
          <p:cNvPr id="5" name="组合 4"/>
          <p:cNvGrpSpPr/>
          <p:nvPr/>
        </p:nvGrpSpPr>
        <p:grpSpPr>
          <a:xfrm>
            <a:off x="7965339" y="1655485"/>
            <a:ext cx="3741553" cy="2494370"/>
            <a:chOff x="7991707" y="2243858"/>
            <a:chExt cx="3601511" cy="2401008"/>
          </a:xfrm>
        </p:grpSpPr>
        <p:graphicFrame>
          <p:nvGraphicFramePr>
            <p:cNvPr id="6" name="图表 5"/>
            <p:cNvGraphicFramePr/>
            <p:nvPr/>
          </p:nvGraphicFramePr>
          <p:xfrm>
            <a:off x="7991707" y="2243858"/>
            <a:ext cx="3601511" cy="2401008"/>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p:cNvSpPr txBox="1"/>
            <p:nvPr/>
          </p:nvSpPr>
          <p:spPr>
            <a:xfrm>
              <a:off x="9300329" y="3133292"/>
              <a:ext cx="1140589" cy="622139"/>
            </a:xfrm>
            <a:prstGeom prst="rect">
              <a:avLst/>
            </a:prstGeom>
            <a:noFill/>
            <a:effectLst/>
          </p:spPr>
          <p:txBody>
            <a:bodyPr wrap="none" rtlCol="0">
              <a:spAutoFit/>
            </a:bodyPr>
            <a:lstStyle/>
            <a:p>
              <a:r>
                <a:rPr lang="en-US" altLang="zh-CN" sz="3600" b="1" dirty="0">
                  <a:solidFill>
                    <a:schemeClr val="accent2"/>
                  </a:solidFill>
                  <a:latin typeface="微软雅黑" panose="020B0503020204020204" charset="-122"/>
                  <a:ea typeface="微软雅黑" panose="020B0503020204020204" charset="-122"/>
                </a:rPr>
                <a:t>55%</a:t>
              </a:r>
              <a:endParaRPr lang="zh-CN" altLang="en-US" sz="3600" b="1" dirty="0">
                <a:solidFill>
                  <a:schemeClr val="accent2"/>
                </a:solidFill>
                <a:latin typeface="微软雅黑" panose="020B0503020204020204" charset="-122"/>
                <a:ea typeface="微软雅黑" panose="020B0503020204020204" charset="-122"/>
              </a:endParaRPr>
            </a:p>
          </p:txBody>
        </p:sp>
      </p:grpSp>
      <p:grpSp>
        <p:nvGrpSpPr>
          <p:cNvPr id="8" name="组合 7"/>
          <p:cNvGrpSpPr/>
          <p:nvPr/>
        </p:nvGrpSpPr>
        <p:grpSpPr>
          <a:xfrm>
            <a:off x="4054377" y="1581150"/>
            <a:ext cx="3853058" cy="2568705"/>
            <a:chOff x="4227128" y="2172305"/>
            <a:chExt cx="3708842" cy="2472561"/>
          </a:xfrm>
        </p:grpSpPr>
        <p:graphicFrame>
          <p:nvGraphicFramePr>
            <p:cNvPr id="9" name="图表 8"/>
            <p:cNvGraphicFramePr/>
            <p:nvPr/>
          </p:nvGraphicFramePr>
          <p:xfrm>
            <a:off x="4227128" y="2172305"/>
            <a:ext cx="3708842" cy="2472561"/>
          </p:xfrm>
          <a:graphic>
            <a:graphicData uri="http://schemas.openxmlformats.org/drawingml/2006/chart">
              <c:chart xmlns:c="http://schemas.openxmlformats.org/drawingml/2006/chart" xmlns:r="http://schemas.openxmlformats.org/officeDocument/2006/relationships" r:id="rId4"/>
            </a:graphicData>
          </a:graphic>
        </p:graphicFrame>
        <p:sp>
          <p:nvSpPr>
            <p:cNvPr id="10" name="文本框 9"/>
            <p:cNvSpPr txBox="1"/>
            <p:nvPr/>
          </p:nvSpPr>
          <p:spPr>
            <a:xfrm>
              <a:off x="5591487" y="3550719"/>
              <a:ext cx="1035861" cy="646331"/>
            </a:xfrm>
            <a:prstGeom prst="rect">
              <a:avLst/>
            </a:prstGeom>
            <a:noFill/>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70%</a:t>
              </a:r>
              <a:endParaRPr lang="zh-CN" altLang="en-US" sz="3600" b="1" dirty="0">
                <a:solidFill>
                  <a:schemeClr val="bg1"/>
                </a:solidFill>
                <a:latin typeface="方正姚体" panose="02010601030101010101" pitchFamily="2" charset="-122"/>
                <a:ea typeface="方正姚体" panose="02010601030101010101" pitchFamily="2" charset="-122"/>
              </a:endParaRPr>
            </a:p>
          </p:txBody>
        </p:sp>
      </p:grpSp>
      <p:sp>
        <p:nvSpPr>
          <p:cNvPr id="11" name="文本框 10"/>
          <p:cNvSpPr txBox="1"/>
          <p:nvPr/>
        </p:nvSpPr>
        <p:spPr>
          <a:xfrm>
            <a:off x="976760" y="4388742"/>
            <a:ext cx="5535874" cy="646331"/>
          </a:xfrm>
          <a:prstGeom prst="rect">
            <a:avLst/>
          </a:prstGeom>
          <a:noFill/>
          <a:effectLst/>
        </p:spPr>
        <p:txBody>
          <a:bodyPr wrap="none" rtlCol="0">
            <a:spAutoFit/>
          </a:bodyPr>
          <a:lstStyle/>
          <a:p>
            <a:r>
              <a:rPr lang="zh-CN" altLang="en-US" dirty="0" smtClean="0">
                <a:solidFill>
                  <a:schemeClr val="tx1">
                    <a:lumMod val="85000"/>
                    <a:lumOff val="15000"/>
                  </a:schemeClr>
                </a:solidFill>
                <a:latin typeface="微软雅黑" panose="020B0503020204020204" charset="-122"/>
                <a:ea typeface="微软雅黑" panose="020B0503020204020204" charset="-122"/>
              </a:rPr>
              <a:t>亮亮图文旗舰店</a:t>
            </a:r>
            <a:r>
              <a:rPr lang="en-US" altLang="zh-CN" dirty="0" smtClean="0">
                <a:solidFill>
                  <a:schemeClr val="tx1">
                    <a:lumMod val="85000"/>
                    <a:lumOff val="15000"/>
                  </a:schemeClr>
                </a:solidFill>
                <a:latin typeface="微软雅黑" panose="020B0503020204020204" charset="-122"/>
                <a:ea typeface="微软雅黑" panose="020B0503020204020204" charset="-122"/>
              </a:rPr>
              <a:t>https://liangliangtuwen.tmall.com</a:t>
            </a: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12" name="文本框 11"/>
          <p:cNvSpPr txBox="1"/>
          <p:nvPr/>
        </p:nvSpPr>
        <p:spPr>
          <a:xfrm>
            <a:off x="5060666" y="4388742"/>
            <a:ext cx="1870504" cy="1534773"/>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13" name="文本框 12"/>
          <p:cNvSpPr txBox="1"/>
          <p:nvPr/>
        </p:nvSpPr>
        <p:spPr>
          <a:xfrm>
            <a:off x="9243633" y="4388742"/>
            <a:ext cx="1870504" cy="1534773"/>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15" name="矩形 14"/>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研究思路及过程</a:t>
            </a:r>
          </a:p>
        </p:txBody>
      </p:sp>
      <p:sp>
        <p:nvSpPr>
          <p:cNvPr id="17" name="矩形 16"/>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24550" y="0"/>
            <a:ext cx="62674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19174" y="2244725"/>
            <a:ext cx="2295525" cy="22955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242486">
            <a:off x="4391025" y="3084130"/>
            <a:ext cx="800100" cy="689741"/>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57285" y="2644098"/>
            <a:ext cx="2019299" cy="1200329"/>
          </a:xfrm>
          <a:prstGeom prst="rect">
            <a:avLst/>
          </a:prstGeom>
          <a:noFill/>
        </p:spPr>
        <p:txBody>
          <a:bodyPr wrap="square" rtlCol="0">
            <a:spAutoFit/>
          </a:bodyPr>
          <a:lstStyle/>
          <a:p>
            <a:r>
              <a:rPr lang="zh-CN" altLang="en-US" sz="7200" b="1" dirty="0">
                <a:solidFill>
                  <a:schemeClr val="bg1"/>
                </a:solidFill>
              </a:rPr>
              <a:t>目录</a:t>
            </a:r>
          </a:p>
        </p:txBody>
      </p:sp>
      <p:sp>
        <p:nvSpPr>
          <p:cNvPr id="6" name="文本框 5"/>
          <p:cNvSpPr txBox="1"/>
          <p:nvPr/>
        </p:nvSpPr>
        <p:spPr>
          <a:xfrm>
            <a:off x="1278973" y="3714928"/>
            <a:ext cx="1775925" cy="523220"/>
          </a:xfrm>
          <a:prstGeom prst="rect">
            <a:avLst/>
          </a:prstGeom>
          <a:noFill/>
        </p:spPr>
        <p:txBody>
          <a:bodyPr wrap="square" rtlCol="0">
            <a:spAutoFit/>
          </a:bodyPr>
          <a:lstStyle/>
          <a:p>
            <a:r>
              <a:rPr lang="en-US" altLang="zh-CN" sz="2800" dirty="0">
                <a:solidFill>
                  <a:schemeClr val="tx1">
                    <a:lumMod val="85000"/>
                    <a:lumOff val="15000"/>
                  </a:schemeClr>
                </a:solidFill>
              </a:rPr>
              <a:t>Contents</a:t>
            </a:r>
            <a:endParaRPr lang="zh-CN" altLang="en-US" sz="2800" dirty="0">
              <a:solidFill>
                <a:schemeClr val="tx1">
                  <a:lumMod val="85000"/>
                  <a:lumOff val="15000"/>
                </a:schemeClr>
              </a:solidFill>
            </a:endParaRPr>
          </a:p>
        </p:txBody>
      </p:sp>
      <p:sp>
        <p:nvSpPr>
          <p:cNvPr id="7" name="矩形: 圆角 6"/>
          <p:cNvSpPr/>
          <p:nvPr/>
        </p:nvSpPr>
        <p:spPr>
          <a:xfrm>
            <a:off x="6410325" y="658983"/>
            <a:ext cx="704850" cy="7048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6410325" y="1786492"/>
            <a:ext cx="704850" cy="7048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6410325" y="2910442"/>
            <a:ext cx="704850" cy="7048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a:off x="6410325" y="4038600"/>
            <a:ext cx="704850" cy="7048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419850" y="5204705"/>
            <a:ext cx="704850" cy="7048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6"/>
          <p:cNvSpPr txBox="1"/>
          <p:nvPr/>
        </p:nvSpPr>
        <p:spPr>
          <a:xfrm>
            <a:off x="7124700" y="691993"/>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charset="-122"/>
                <a:ea typeface="微软雅黑" panose="020B0503020204020204" charset="-122"/>
              </a:rPr>
              <a:t>课题背景及内容</a:t>
            </a:r>
            <a:endParaRPr lang="zh-CN" altLang="en-US" b="1" dirty="0">
              <a:solidFill>
                <a:schemeClr val="bg1"/>
              </a:solidFill>
              <a:latin typeface="微软雅黑" panose="020B0503020204020204" charset="-122"/>
              <a:ea typeface="微软雅黑" panose="020B0503020204020204" charset="-122"/>
            </a:endParaRPr>
          </a:p>
        </p:txBody>
      </p:sp>
      <p:sp>
        <p:nvSpPr>
          <p:cNvPr id="15" name="TextBox 29"/>
          <p:cNvSpPr txBox="1"/>
          <p:nvPr/>
        </p:nvSpPr>
        <p:spPr>
          <a:xfrm>
            <a:off x="7069316" y="1805709"/>
            <a:ext cx="2492990" cy="400110"/>
          </a:xfrm>
          <a:prstGeom prst="rect">
            <a:avLst/>
          </a:prstGeom>
          <a:noFill/>
        </p:spPr>
        <p:txBody>
          <a:bodyPr wrap="none" rtlCol="0">
            <a:spAutoFit/>
          </a:bodyPr>
          <a:lstStyle/>
          <a:p>
            <a:r>
              <a:rPr lang="zh-CN" altLang="en-US" sz="2000" b="1" dirty="0">
                <a:solidFill>
                  <a:schemeClr val="bg1"/>
                </a:solidFill>
                <a:latin typeface="微软雅黑" panose="020B0503020204020204" charset="-122"/>
                <a:ea typeface="微软雅黑" panose="020B0503020204020204" charset="-122"/>
              </a:rPr>
              <a:t>课题现状及发展情况</a:t>
            </a:r>
          </a:p>
        </p:txBody>
      </p:sp>
      <p:sp>
        <p:nvSpPr>
          <p:cNvPr id="16" name="TextBox 33"/>
          <p:cNvSpPr txBox="1"/>
          <p:nvPr/>
        </p:nvSpPr>
        <p:spPr>
          <a:xfrm>
            <a:off x="7097891" y="2906531"/>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charset="-122"/>
                <a:ea typeface="微软雅黑" panose="020B0503020204020204" charset="-122"/>
              </a:rPr>
              <a:t>研究思路及过程</a:t>
            </a:r>
          </a:p>
        </p:txBody>
      </p:sp>
      <p:sp>
        <p:nvSpPr>
          <p:cNvPr id="17" name="TextBox 34"/>
          <p:cNvSpPr txBox="1"/>
          <p:nvPr/>
        </p:nvSpPr>
        <p:spPr>
          <a:xfrm>
            <a:off x="7105650" y="4009849"/>
            <a:ext cx="1723549" cy="400110"/>
          </a:xfrm>
          <a:prstGeom prst="rect">
            <a:avLst/>
          </a:prstGeom>
          <a:noFill/>
        </p:spPr>
        <p:txBody>
          <a:bodyPr wrap="none" rtlCol="0">
            <a:spAutoFit/>
          </a:bodyPr>
          <a:lstStyle/>
          <a:p>
            <a:r>
              <a:rPr lang="zh-CN" altLang="en-US" sz="2000" b="1" dirty="0">
                <a:solidFill>
                  <a:schemeClr val="bg1"/>
                </a:solidFill>
                <a:latin typeface="微软雅黑" panose="020B0503020204020204" charset="-122"/>
                <a:ea typeface="微软雅黑" panose="020B0503020204020204" charset="-122"/>
              </a:rPr>
              <a:t>实验数据结果</a:t>
            </a:r>
          </a:p>
        </p:txBody>
      </p:sp>
      <p:sp>
        <p:nvSpPr>
          <p:cNvPr id="18" name="TextBox 36"/>
          <p:cNvSpPr txBox="1"/>
          <p:nvPr/>
        </p:nvSpPr>
        <p:spPr>
          <a:xfrm>
            <a:off x="7096720" y="5177140"/>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charset="-122"/>
                <a:ea typeface="微软雅黑" panose="020B0503020204020204" charset="-122"/>
              </a:rPr>
              <a:t>解决方案及总结</a:t>
            </a:r>
          </a:p>
        </p:txBody>
      </p:sp>
      <p:sp>
        <p:nvSpPr>
          <p:cNvPr id="19" name="TextBox 27"/>
          <p:cNvSpPr txBox="1"/>
          <p:nvPr/>
        </p:nvSpPr>
        <p:spPr>
          <a:xfrm>
            <a:off x="6984037" y="1060718"/>
            <a:ext cx="2335319" cy="461665"/>
          </a:xfrm>
          <a:prstGeom prst="rect">
            <a:avLst/>
          </a:prstGeom>
          <a:noFill/>
        </p:spPr>
        <p:txBody>
          <a:bodyPr wrap="none" rtlCol="0">
            <a:spAutoFit/>
          </a:bodyPr>
          <a:lstStyle/>
          <a:p>
            <a:pPr algn="ctr"/>
            <a:r>
              <a:rPr lang="en-US" altLang="zh-CN" sz="1200" dirty="0">
                <a:solidFill>
                  <a:schemeClr val="tx1">
                    <a:lumMod val="85000"/>
                    <a:lumOff val="15000"/>
                  </a:schemeClr>
                </a:solidFill>
                <a:latin typeface="微软雅黑" panose="020B0503020204020204" charset="-122"/>
                <a:ea typeface="微软雅黑" panose="020B0503020204020204" charset="-122"/>
              </a:rPr>
              <a:t>THE BACKGROUND OF </a:t>
            </a:r>
          </a:p>
          <a:p>
            <a:pPr algn="ctr"/>
            <a:r>
              <a:rPr lang="en-US" altLang="zh-CN" sz="1200" dirty="0">
                <a:solidFill>
                  <a:schemeClr val="tx1">
                    <a:lumMod val="85000"/>
                    <a:lumOff val="15000"/>
                  </a:schemeClr>
                </a:solidFill>
                <a:latin typeface="微软雅黑" panose="020B0503020204020204" charset="-122"/>
                <a:ea typeface="微软雅黑" panose="020B0503020204020204" charset="-122"/>
              </a:rPr>
              <a:t>THE SUBJECT AND CONTENT</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20" name="TextBox 30"/>
          <p:cNvSpPr txBox="1"/>
          <p:nvPr/>
        </p:nvSpPr>
        <p:spPr>
          <a:xfrm>
            <a:off x="7105650" y="2131324"/>
            <a:ext cx="2250040" cy="461665"/>
          </a:xfrm>
          <a:prstGeom prst="rect">
            <a:avLst/>
          </a:prstGeom>
          <a:noFill/>
        </p:spPr>
        <p:txBody>
          <a:bodyPr wrap="none" rtlCol="0">
            <a:spAutoFit/>
          </a:bodyPr>
          <a:lstStyle/>
          <a:p>
            <a:pPr algn="ctr"/>
            <a:r>
              <a:rPr lang="en-US" altLang="zh-CN" sz="1200" dirty="0">
                <a:solidFill>
                  <a:schemeClr val="tx1">
                    <a:lumMod val="85000"/>
                    <a:lumOff val="15000"/>
                  </a:schemeClr>
                </a:solidFill>
                <a:latin typeface="微软雅黑" panose="020B0503020204020204" charset="-122"/>
                <a:ea typeface="微软雅黑" panose="020B0503020204020204" charset="-122"/>
              </a:rPr>
              <a:t>PRESENT SITUATION AND </a:t>
            </a:r>
          </a:p>
          <a:p>
            <a:pPr algn="ctr"/>
            <a:r>
              <a:rPr lang="en-US" altLang="zh-CN" sz="1200" dirty="0">
                <a:solidFill>
                  <a:schemeClr val="tx1">
                    <a:lumMod val="85000"/>
                    <a:lumOff val="15000"/>
                  </a:schemeClr>
                </a:solidFill>
                <a:latin typeface="微软雅黑" panose="020B0503020204020204" charset="-122"/>
                <a:ea typeface="微软雅黑" panose="020B0503020204020204" charset="-122"/>
              </a:rPr>
              <a:t>DEVELOPMENT OF SUBJECT</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21" name="TextBox 32"/>
          <p:cNvSpPr txBox="1"/>
          <p:nvPr/>
        </p:nvSpPr>
        <p:spPr>
          <a:xfrm>
            <a:off x="7025650" y="3237056"/>
            <a:ext cx="2252091" cy="461665"/>
          </a:xfrm>
          <a:prstGeom prst="rect">
            <a:avLst/>
          </a:prstGeom>
          <a:noFill/>
        </p:spPr>
        <p:txBody>
          <a:bodyPr wrap="none" rtlCol="0">
            <a:spAutoFit/>
          </a:bodyPr>
          <a:lstStyle/>
          <a:p>
            <a:pPr algn="ctr"/>
            <a:r>
              <a:rPr lang="en-US" altLang="zh-CN" sz="1200" dirty="0">
                <a:solidFill>
                  <a:schemeClr val="tx1">
                    <a:lumMod val="85000"/>
                    <a:lumOff val="15000"/>
                  </a:schemeClr>
                </a:solidFill>
                <a:latin typeface="微软雅黑" panose="020B0503020204020204" charset="-122"/>
                <a:ea typeface="微软雅黑" panose="020B0503020204020204" charset="-122"/>
              </a:rPr>
              <a:t>THE RESEARCH MENTALITY </a:t>
            </a:r>
          </a:p>
          <a:p>
            <a:pPr algn="ctr"/>
            <a:r>
              <a:rPr lang="en-US" altLang="zh-CN" sz="1200" dirty="0">
                <a:solidFill>
                  <a:schemeClr val="tx1">
                    <a:lumMod val="85000"/>
                    <a:lumOff val="15000"/>
                  </a:schemeClr>
                </a:solidFill>
                <a:latin typeface="微软雅黑" panose="020B0503020204020204" charset="-122"/>
                <a:ea typeface="微软雅黑" panose="020B0503020204020204" charset="-122"/>
              </a:rPr>
              <a:t>AND THE PROCESS</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22" name="TextBox 35"/>
          <p:cNvSpPr txBox="1"/>
          <p:nvPr/>
        </p:nvSpPr>
        <p:spPr>
          <a:xfrm>
            <a:off x="7114699" y="5521014"/>
            <a:ext cx="1675010" cy="461665"/>
          </a:xfrm>
          <a:prstGeom prst="rect">
            <a:avLst/>
          </a:prstGeom>
          <a:noFill/>
        </p:spPr>
        <p:txBody>
          <a:bodyPr wrap="none" rtlCol="0">
            <a:spAutoFit/>
          </a:bodyPr>
          <a:lstStyle/>
          <a:p>
            <a:pPr algn="ctr"/>
            <a:r>
              <a:rPr lang="en-US" altLang="zh-CN" sz="1200" dirty="0">
                <a:solidFill>
                  <a:schemeClr val="tx1">
                    <a:lumMod val="85000"/>
                    <a:lumOff val="15000"/>
                  </a:schemeClr>
                </a:solidFill>
                <a:latin typeface="微软雅黑" panose="020B0503020204020204" charset="-122"/>
                <a:ea typeface="微软雅黑" panose="020B0503020204020204" charset="-122"/>
              </a:rPr>
              <a:t>THE RESULTS OF </a:t>
            </a:r>
          </a:p>
          <a:p>
            <a:pPr algn="ctr"/>
            <a:r>
              <a:rPr lang="en-US" altLang="zh-CN" sz="1200" dirty="0">
                <a:solidFill>
                  <a:schemeClr val="tx1">
                    <a:lumMod val="85000"/>
                    <a:lumOff val="15000"/>
                  </a:schemeClr>
                </a:solidFill>
                <a:latin typeface="微软雅黑" panose="020B0503020204020204" charset="-122"/>
                <a:ea typeface="微软雅黑" panose="020B0503020204020204" charset="-122"/>
              </a:rPr>
              <a:t>EXPRIMENTAL DATA</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23" name="TextBox 37"/>
          <p:cNvSpPr txBox="1"/>
          <p:nvPr/>
        </p:nvSpPr>
        <p:spPr>
          <a:xfrm>
            <a:off x="7097891" y="4337985"/>
            <a:ext cx="1385379" cy="461665"/>
          </a:xfrm>
          <a:prstGeom prst="rect">
            <a:avLst/>
          </a:prstGeom>
          <a:noFill/>
        </p:spPr>
        <p:txBody>
          <a:bodyPr wrap="none" rtlCol="0">
            <a:spAutoFit/>
          </a:bodyPr>
          <a:lstStyle/>
          <a:p>
            <a:pPr algn="ctr"/>
            <a:r>
              <a:rPr lang="en-US" altLang="zh-CN" sz="1200" dirty="0">
                <a:solidFill>
                  <a:schemeClr val="tx1">
                    <a:lumMod val="85000"/>
                    <a:lumOff val="15000"/>
                  </a:schemeClr>
                </a:solidFill>
                <a:latin typeface="微软雅黑" panose="020B0503020204020204" charset="-122"/>
                <a:ea typeface="微软雅黑" panose="020B0503020204020204" charset="-122"/>
              </a:rPr>
              <a:t>SOLUTIONS </a:t>
            </a:r>
          </a:p>
          <a:p>
            <a:pPr algn="ctr"/>
            <a:r>
              <a:rPr lang="en-US" altLang="zh-CN" sz="1200" dirty="0">
                <a:solidFill>
                  <a:schemeClr val="tx1">
                    <a:lumMod val="85000"/>
                    <a:lumOff val="15000"/>
                  </a:schemeClr>
                </a:solidFill>
                <a:latin typeface="微软雅黑" panose="020B0503020204020204" charset="-122"/>
                <a:ea typeface="微软雅黑" panose="020B0503020204020204" charset="-122"/>
              </a:rPr>
              <a:t>AND SUMMARY</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24" name="文本框 23"/>
          <p:cNvSpPr txBox="1"/>
          <p:nvPr/>
        </p:nvSpPr>
        <p:spPr>
          <a:xfrm>
            <a:off x="6372225" y="666305"/>
            <a:ext cx="863947" cy="707886"/>
          </a:xfrm>
          <a:prstGeom prst="rect">
            <a:avLst/>
          </a:prstGeom>
          <a:noFill/>
        </p:spPr>
        <p:txBody>
          <a:bodyPr wrap="square" rtlCol="0">
            <a:spAutoFit/>
          </a:bodyPr>
          <a:lstStyle/>
          <a:p>
            <a:r>
              <a:rPr lang="en-US" altLang="zh-CN" sz="4000" b="1" dirty="0">
                <a:solidFill>
                  <a:schemeClr val="accent2"/>
                </a:solidFill>
              </a:rPr>
              <a:t>01</a:t>
            </a:r>
            <a:endParaRPr lang="zh-CN" altLang="en-US" sz="4000" b="1" dirty="0">
              <a:solidFill>
                <a:schemeClr val="accent2"/>
              </a:solidFill>
            </a:endParaRPr>
          </a:p>
        </p:txBody>
      </p:sp>
      <p:sp>
        <p:nvSpPr>
          <p:cNvPr id="25" name="文本框 24"/>
          <p:cNvSpPr txBox="1"/>
          <p:nvPr/>
        </p:nvSpPr>
        <p:spPr>
          <a:xfrm>
            <a:off x="6330776" y="1802172"/>
            <a:ext cx="863947" cy="707886"/>
          </a:xfrm>
          <a:prstGeom prst="rect">
            <a:avLst/>
          </a:prstGeom>
          <a:noFill/>
        </p:spPr>
        <p:txBody>
          <a:bodyPr wrap="square" rtlCol="0">
            <a:spAutoFit/>
          </a:bodyPr>
          <a:lstStyle/>
          <a:p>
            <a:r>
              <a:rPr lang="en-US" altLang="zh-CN" sz="4000" b="1" dirty="0">
                <a:solidFill>
                  <a:schemeClr val="accent2"/>
                </a:solidFill>
              </a:rPr>
              <a:t>02</a:t>
            </a:r>
            <a:endParaRPr lang="zh-CN" altLang="en-US" sz="4000" b="1" dirty="0">
              <a:solidFill>
                <a:schemeClr val="accent2"/>
              </a:solidFill>
            </a:endParaRPr>
          </a:p>
        </p:txBody>
      </p:sp>
      <p:sp>
        <p:nvSpPr>
          <p:cNvPr id="26" name="文本框 25"/>
          <p:cNvSpPr txBox="1"/>
          <p:nvPr/>
        </p:nvSpPr>
        <p:spPr>
          <a:xfrm>
            <a:off x="6330776" y="2934639"/>
            <a:ext cx="863947" cy="707886"/>
          </a:xfrm>
          <a:prstGeom prst="rect">
            <a:avLst/>
          </a:prstGeom>
          <a:noFill/>
        </p:spPr>
        <p:txBody>
          <a:bodyPr wrap="square" rtlCol="0">
            <a:spAutoFit/>
          </a:bodyPr>
          <a:lstStyle/>
          <a:p>
            <a:r>
              <a:rPr lang="en-US" altLang="zh-CN" sz="4000" b="1" dirty="0">
                <a:solidFill>
                  <a:schemeClr val="accent2"/>
                </a:solidFill>
              </a:rPr>
              <a:t>03</a:t>
            </a:r>
            <a:endParaRPr lang="zh-CN" altLang="en-US" sz="4000" b="1" dirty="0">
              <a:solidFill>
                <a:schemeClr val="accent2"/>
              </a:solidFill>
            </a:endParaRPr>
          </a:p>
        </p:txBody>
      </p:sp>
      <p:sp>
        <p:nvSpPr>
          <p:cNvPr id="27" name="文本框 26"/>
          <p:cNvSpPr txBox="1"/>
          <p:nvPr/>
        </p:nvSpPr>
        <p:spPr>
          <a:xfrm>
            <a:off x="6330776" y="4037082"/>
            <a:ext cx="863947" cy="707886"/>
          </a:xfrm>
          <a:prstGeom prst="rect">
            <a:avLst/>
          </a:prstGeom>
          <a:noFill/>
        </p:spPr>
        <p:txBody>
          <a:bodyPr wrap="square" rtlCol="0">
            <a:spAutoFit/>
          </a:bodyPr>
          <a:lstStyle/>
          <a:p>
            <a:r>
              <a:rPr lang="en-US" altLang="zh-CN" sz="4000" b="1" dirty="0">
                <a:solidFill>
                  <a:schemeClr val="accent2"/>
                </a:solidFill>
              </a:rPr>
              <a:t>04</a:t>
            </a:r>
            <a:endParaRPr lang="zh-CN" altLang="en-US" sz="4000" b="1" dirty="0">
              <a:solidFill>
                <a:schemeClr val="accent2"/>
              </a:solidFill>
            </a:endParaRPr>
          </a:p>
        </p:txBody>
      </p:sp>
      <p:sp>
        <p:nvSpPr>
          <p:cNvPr id="28" name="文本框 27"/>
          <p:cNvSpPr txBox="1"/>
          <p:nvPr/>
        </p:nvSpPr>
        <p:spPr>
          <a:xfrm>
            <a:off x="6378401" y="5254567"/>
            <a:ext cx="863947" cy="707886"/>
          </a:xfrm>
          <a:prstGeom prst="rect">
            <a:avLst/>
          </a:prstGeom>
          <a:noFill/>
        </p:spPr>
        <p:txBody>
          <a:bodyPr wrap="square" rtlCol="0">
            <a:spAutoFit/>
          </a:bodyPr>
          <a:lstStyle/>
          <a:p>
            <a:r>
              <a:rPr lang="en-US" altLang="zh-CN" sz="4000" b="1" dirty="0">
                <a:solidFill>
                  <a:schemeClr val="accent2"/>
                </a:solidFill>
              </a:rPr>
              <a:t>05</a:t>
            </a:r>
            <a:endParaRPr lang="zh-CN" altLang="en-US" sz="40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350"/>
                                        <p:tgtEl>
                                          <p:spTgt spid="14"/>
                                        </p:tgtEl>
                                        <p:attrNameLst>
                                          <p:attrName>ppt_y</p:attrName>
                                        </p:attrNameLst>
                                      </p:cBhvr>
                                      <p:tavLst>
                                        <p:tav tm="0">
                                          <p:val>
                                            <p:strVal val="#ppt_y+#ppt_h*1.125000"/>
                                          </p:val>
                                        </p:tav>
                                        <p:tav tm="100000">
                                          <p:val>
                                            <p:strVal val="#ppt_y"/>
                                          </p:val>
                                        </p:tav>
                                      </p:tavLst>
                                    </p:anim>
                                    <p:animEffect transition="in" filter="wipe(up)">
                                      <p:cBhvr>
                                        <p:cTn id="8" dur="350"/>
                                        <p:tgtEl>
                                          <p:spTgt spid="1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350"/>
                                        <p:tgtEl>
                                          <p:spTgt spid="15"/>
                                        </p:tgtEl>
                                        <p:attrNameLst>
                                          <p:attrName>ppt_y</p:attrName>
                                        </p:attrNameLst>
                                      </p:cBhvr>
                                      <p:tavLst>
                                        <p:tav tm="0">
                                          <p:val>
                                            <p:strVal val="#ppt_y-#ppt_h*1.125000"/>
                                          </p:val>
                                        </p:tav>
                                        <p:tav tm="100000">
                                          <p:val>
                                            <p:strVal val="#ppt_y"/>
                                          </p:val>
                                        </p:tav>
                                      </p:tavLst>
                                    </p:anim>
                                    <p:animEffect transition="in" filter="wipe(down)">
                                      <p:cBhvr>
                                        <p:cTn id="13" dur="350"/>
                                        <p:tgtEl>
                                          <p:spTgt spid="1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350"/>
                                        <p:tgtEl>
                                          <p:spTgt spid="16"/>
                                        </p:tgtEl>
                                        <p:attrNameLst>
                                          <p:attrName>ppt_y</p:attrName>
                                        </p:attrNameLst>
                                      </p:cBhvr>
                                      <p:tavLst>
                                        <p:tav tm="0">
                                          <p:val>
                                            <p:strVal val="#ppt_y+#ppt_h*1.125000"/>
                                          </p:val>
                                        </p:tav>
                                        <p:tav tm="100000">
                                          <p:val>
                                            <p:strVal val="#ppt_y"/>
                                          </p:val>
                                        </p:tav>
                                      </p:tavLst>
                                    </p:anim>
                                    <p:animEffect transition="in" filter="wipe(up)">
                                      <p:cBhvr>
                                        <p:cTn id="18" dur="350"/>
                                        <p:tgtEl>
                                          <p:spTgt spid="16"/>
                                        </p:tgtEl>
                                      </p:cBhvr>
                                    </p:animEffect>
                                  </p:childTnLst>
                                </p:cTn>
                              </p:par>
                            </p:childTnLst>
                          </p:cTn>
                        </p:par>
                        <p:par>
                          <p:cTn id="19" fill="hold">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350"/>
                                        <p:tgtEl>
                                          <p:spTgt spid="17"/>
                                        </p:tgtEl>
                                        <p:attrNameLst>
                                          <p:attrName>ppt_y</p:attrName>
                                        </p:attrNameLst>
                                      </p:cBhvr>
                                      <p:tavLst>
                                        <p:tav tm="0">
                                          <p:val>
                                            <p:strVal val="#ppt_y-#ppt_h*1.125000"/>
                                          </p:val>
                                        </p:tav>
                                        <p:tav tm="100000">
                                          <p:val>
                                            <p:strVal val="#ppt_y"/>
                                          </p:val>
                                        </p:tav>
                                      </p:tavLst>
                                    </p:anim>
                                    <p:animEffect transition="in" filter="wipe(down)">
                                      <p:cBhvr>
                                        <p:cTn id="23" dur="350"/>
                                        <p:tgtEl>
                                          <p:spTgt spid="17"/>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350"/>
                                        <p:tgtEl>
                                          <p:spTgt spid="18"/>
                                        </p:tgtEl>
                                        <p:attrNameLst>
                                          <p:attrName>ppt_y</p:attrName>
                                        </p:attrNameLst>
                                      </p:cBhvr>
                                      <p:tavLst>
                                        <p:tav tm="0">
                                          <p:val>
                                            <p:strVal val="#ppt_y+#ppt_h*1.125000"/>
                                          </p:val>
                                        </p:tav>
                                        <p:tav tm="100000">
                                          <p:val>
                                            <p:strVal val="#ppt_y"/>
                                          </p:val>
                                        </p:tav>
                                      </p:tavLst>
                                    </p:anim>
                                    <p:animEffect transition="in" filter="wipe(up)">
                                      <p:cBhvr>
                                        <p:cTn id="28" dur="350"/>
                                        <p:tgtEl>
                                          <p:spTgt spid="18"/>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350"/>
                                        <p:tgtEl>
                                          <p:spTgt spid="19"/>
                                        </p:tgtEl>
                                        <p:attrNameLst>
                                          <p:attrName>ppt_y</p:attrName>
                                        </p:attrNameLst>
                                      </p:cBhvr>
                                      <p:tavLst>
                                        <p:tav tm="0">
                                          <p:val>
                                            <p:strVal val="#ppt_y+#ppt_h*1.125000"/>
                                          </p:val>
                                        </p:tav>
                                        <p:tav tm="100000">
                                          <p:val>
                                            <p:strVal val="#ppt_y"/>
                                          </p:val>
                                        </p:tav>
                                      </p:tavLst>
                                    </p:anim>
                                    <p:animEffect transition="in" filter="wipe(up)">
                                      <p:cBhvr>
                                        <p:cTn id="33" dur="350"/>
                                        <p:tgtEl>
                                          <p:spTgt spid="19"/>
                                        </p:tgtEl>
                                      </p:cBhvr>
                                    </p:animEffect>
                                  </p:childTnLst>
                                </p:cTn>
                              </p:par>
                            </p:childTnLst>
                          </p:cTn>
                        </p:par>
                        <p:par>
                          <p:cTn id="34" fill="hold">
                            <p:stCondLst>
                              <p:cond delay="3000"/>
                            </p:stCondLst>
                            <p:childTnLst>
                              <p:par>
                                <p:cTn id="35" presetID="12" presetClass="entr" presetSubtype="1"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350"/>
                                        <p:tgtEl>
                                          <p:spTgt spid="20"/>
                                        </p:tgtEl>
                                        <p:attrNameLst>
                                          <p:attrName>ppt_y</p:attrName>
                                        </p:attrNameLst>
                                      </p:cBhvr>
                                      <p:tavLst>
                                        <p:tav tm="0">
                                          <p:val>
                                            <p:strVal val="#ppt_y-#ppt_h*1.125000"/>
                                          </p:val>
                                        </p:tav>
                                        <p:tav tm="100000">
                                          <p:val>
                                            <p:strVal val="#ppt_y"/>
                                          </p:val>
                                        </p:tav>
                                      </p:tavLst>
                                    </p:anim>
                                    <p:animEffect transition="in" filter="wipe(down)">
                                      <p:cBhvr>
                                        <p:cTn id="38" dur="350"/>
                                        <p:tgtEl>
                                          <p:spTgt spid="20"/>
                                        </p:tgtEl>
                                      </p:cBhvr>
                                    </p:animEffect>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350"/>
                                        <p:tgtEl>
                                          <p:spTgt spid="21"/>
                                        </p:tgtEl>
                                        <p:attrNameLst>
                                          <p:attrName>ppt_y</p:attrName>
                                        </p:attrNameLst>
                                      </p:cBhvr>
                                      <p:tavLst>
                                        <p:tav tm="0">
                                          <p:val>
                                            <p:strVal val="#ppt_y+#ppt_h*1.125000"/>
                                          </p:val>
                                        </p:tav>
                                        <p:tav tm="100000">
                                          <p:val>
                                            <p:strVal val="#ppt_y"/>
                                          </p:val>
                                        </p:tav>
                                      </p:tavLst>
                                    </p:anim>
                                    <p:animEffect transition="in" filter="wipe(up)">
                                      <p:cBhvr>
                                        <p:cTn id="43" dur="350"/>
                                        <p:tgtEl>
                                          <p:spTgt spid="21"/>
                                        </p:tgtEl>
                                      </p:cBhvr>
                                    </p:animEffect>
                                  </p:childTnLst>
                                </p:cTn>
                              </p:par>
                            </p:childTnLst>
                          </p:cTn>
                        </p:par>
                        <p:par>
                          <p:cTn id="44" fill="hold">
                            <p:stCondLst>
                              <p:cond delay="4000"/>
                            </p:stCondLst>
                            <p:childTnLst>
                              <p:par>
                                <p:cTn id="45" presetID="12" presetClass="entr" presetSubtype="1"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350"/>
                                        <p:tgtEl>
                                          <p:spTgt spid="22"/>
                                        </p:tgtEl>
                                        <p:attrNameLst>
                                          <p:attrName>ppt_y</p:attrName>
                                        </p:attrNameLst>
                                      </p:cBhvr>
                                      <p:tavLst>
                                        <p:tav tm="0">
                                          <p:val>
                                            <p:strVal val="#ppt_y-#ppt_h*1.125000"/>
                                          </p:val>
                                        </p:tav>
                                        <p:tav tm="100000">
                                          <p:val>
                                            <p:strVal val="#ppt_y"/>
                                          </p:val>
                                        </p:tav>
                                      </p:tavLst>
                                    </p:anim>
                                    <p:animEffect transition="in" filter="wipe(down)">
                                      <p:cBhvr>
                                        <p:cTn id="48" dur="350"/>
                                        <p:tgtEl>
                                          <p:spTgt spid="22"/>
                                        </p:tgtEl>
                                      </p:cBhvr>
                                    </p:animEffect>
                                  </p:childTnLst>
                                </p:cTn>
                              </p:par>
                            </p:childTnLst>
                          </p:cTn>
                        </p:par>
                        <p:par>
                          <p:cTn id="49" fill="hold">
                            <p:stCondLst>
                              <p:cond delay="4500"/>
                            </p:stCondLst>
                            <p:childTnLst>
                              <p:par>
                                <p:cTn id="50" presetID="12" presetClass="entr" presetSubtype="4"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350"/>
                                        <p:tgtEl>
                                          <p:spTgt spid="23"/>
                                        </p:tgtEl>
                                        <p:attrNameLst>
                                          <p:attrName>ppt_y</p:attrName>
                                        </p:attrNameLst>
                                      </p:cBhvr>
                                      <p:tavLst>
                                        <p:tav tm="0">
                                          <p:val>
                                            <p:strVal val="#ppt_y+#ppt_h*1.125000"/>
                                          </p:val>
                                        </p:tav>
                                        <p:tav tm="100000">
                                          <p:val>
                                            <p:strVal val="#ppt_y"/>
                                          </p:val>
                                        </p:tav>
                                      </p:tavLst>
                                    </p:anim>
                                    <p:animEffect transition="in" filter="wipe(up)">
                                      <p:cBhvr>
                                        <p:cTn id="53" dur="3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矩形 1"/>
          <p:cNvSpPr/>
          <p:nvPr/>
        </p:nvSpPr>
        <p:spPr>
          <a:xfrm flipH="1">
            <a:off x="541492" y="2284386"/>
            <a:ext cx="4316831" cy="16800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flipH="1">
            <a:off x="6954433" y="2252846"/>
            <a:ext cx="4316831" cy="16800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25911" y="1590675"/>
            <a:ext cx="2119795" cy="2119795"/>
          </a:xfrm>
          <a:prstGeom prst="ellipse">
            <a:avLst/>
          </a:prstGeom>
          <a:blipFill>
            <a:blip r:embed="rId2" cstate="print"/>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238851" y="1590675"/>
            <a:ext cx="2119795" cy="2119795"/>
          </a:xfrm>
          <a:prstGeom prst="ellipse">
            <a:avLst/>
          </a:prstGeom>
          <a:blipFill>
            <a:blip r:embed="rId3" cstate="print"/>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0"/>
          <p:cNvSpPr>
            <a:spLocks noEditPoints="1"/>
          </p:cNvSpPr>
          <p:nvPr/>
        </p:nvSpPr>
        <p:spPr bwMode="auto">
          <a:xfrm>
            <a:off x="9797838" y="2719265"/>
            <a:ext cx="1034235" cy="810260"/>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7" name="Freeform 35"/>
          <p:cNvSpPr>
            <a:spLocks noEditPoints="1"/>
          </p:cNvSpPr>
          <p:nvPr/>
        </p:nvSpPr>
        <p:spPr bwMode="auto">
          <a:xfrm>
            <a:off x="3464333" y="2675374"/>
            <a:ext cx="952578" cy="898042"/>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 name="TextBox 12"/>
          <p:cNvSpPr txBox="1"/>
          <p:nvPr/>
        </p:nvSpPr>
        <p:spPr>
          <a:xfrm>
            <a:off x="471824" y="4352583"/>
            <a:ext cx="4456164" cy="2116388"/>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pP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pPr>
              <a:lnSpc>
                <a:spcPct val="150000"/>
              </a:lnSpc>
            </a:pP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9" name="TextBox 12"/>
          <p:cNvSpPr txBox="1"/>
          <p:nvPr/>
        </p:nvSpPr>
        <p:spPr>
          <a:xfrm>
            <a:off x="6815100" y="4352582"/>
            <a:ext cx="4456164" cy="2116388"/>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pP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pPr>
              <a:lnSpc>
                <a:spcPct val="150000"/>
              </a:lnSpc>
            </a:pP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11" name="矩形 10"/>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研究思路及过程</a:t>
            </a:r>
          </a:p>
        </p:txBody>
      </p:sp>
      <p:sp>
        <p:nvSpPr>
          <p:cNvPr id="13" name="矩形 12"/>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7000" r="-27000"/>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233613" y="1768476"/>
            <a:ext cx="6853237" cy="962025"/>
            <a:chOff x="2166938" y="1930401"/>
            <a:chExt cx="6853237" cy="962025"/>
          </a:xfrm>
        </p:grpSpPr>
        <p:sp>
          <p:nvSpPr>
            <p:cNvPr id="3" name="矩形: 圆角 2"/>
            <p:cNvSpPr/>
            <p:nvPr/>
          </p:nvSpPr>
          <p:spPr>
            <a:xfrm>
              <a:off x="2166938" y="1943100"/>
              <a:ext cx="6853237" cy="94932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852736" y="1930401"/>
              <a:ext cx="962025"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14648" y="2082870"/>
              <a:ext cx="838199" cy="707886"/>
            </a:xfrm>
            <a:prstGeom prst="rect">
              <a:avLst/>
            </a:prstGeom>
            <a:noFill/>
          </p:spPr>
          <p:txBody>
            <a:bodyPr wrap="square" rtlCol="0">
              <a:spAutoFit/>
            </a:bodyPr>
            <a:lstStyle/>
            <a:p>
              <a:r>
                <a:rPr lang="en-US" altLang="zh-CN" sz="4000" b="1" dirty="0">
                  <a:solidFill>
                    <a:schemeClr val="accent2"/>
                  </a:solidFill>
                </a:rPr>
                <a:t>04</a:t>
              </a:r>
              <a:endParaRPr lang="zh-CN" altLang="en-US" sz="4000" b="1" dirty="0">
                <a:solidFill>
                  <a:schemeClr val="accent2"/>
                </a:solidFill>
              </a:endParaRPr>
            </a:p>
          </p:txBody>
        </p:sp>
        <p:sp>
          <p:nvSpPr>
            <p:cNvPr id="6" name="文本框 5"/>
            <p:cNvSpPr txBox="1"/>
            <p:nvPr/>
          </p:nvSpPr>
          <p:spPr>
            <a:xfrm>
              <a:off x="4005263" y="2057470"/>
              <a:ext cx="4329112" cy="707886"/>
            </a:xfrm>
            <a:prstGeom prst="rect">
              <a:avLst/>
            </a:prstGeom>
            <a:noFill/>
          </p:spPr>
          <p:txBody>
            <a:bodyPr wrap="square" rtlCol="0">
              <a:spAutoFit/>
            </a:bodyPr>
            <a:lstStyle/>
            <a:p>
              <a:pPr algn="dist"/>
              <a:r>
                <a:rPr lang="zh-CN" altLang="en-US" sz="4000" b="1" dirty="0">
                  <a:solidFill>
                    <a:schemeClr val="bg1"/>
                  </a:solidFill>
                </a:rPr>
                <a:t>实验数据及结果</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Freeform 673"/>
          <p:cNvSpPr>
            <a:spLocks noEditPoints="1" noChangeArrowheads="1"/>
          </p:cNvSpPr>
          <p:nvPr/>
        </p:nvSpPr>
        <p:spPr bwMode="auto">
          <a:xfrm rot="21275257">
            <a:off x="7257230" y="2193925"/>
            <a:ext cx="2443163" cy="2444750"/>
          </a:xfrm>
          <a:custGeom>
            <a:avLst/>
            <a:gdLst>
              <a:gd name="T0" fmla="*/ 2295174 w 1816"/>
              <a:gd name="T1" fmla="*/ 1066213 h 1816"/>
              <a:gd name="T2" fmla="*/ 2386658 w 1816"/>
              <a:gd name="T3" fmla="*/ 842739 h 1816"/>
              <a:gd name="T4" fmla="*/ 2122969 w 1816"/>
              <a:gd name="T5" fmla="*/ 619265 h 1816"/>
              <a:gd name="T6" fmla="*/ 2015340 w 1816"/>
              <a:gd name="T7" fmla="*/ 290785 h 1816"/>
              <a:gd name="T8" fmla="*/ 1773177 w 1816"/>
              <a:gd name="T9" fmla="*/ 288093 h 1816"/>
              <a:gd name="T10" fmla="*/ 1547157 w 1816"/>
              <a:gd name="T11" fmla="*/ 185779 h 1816"/>
              <a:gd name="T12" fmla="*/ 1315756 w 1816"/>
              <a:gd name="T13" fmla="*/ 140008 h 1816"/>
              <a:gd name="T14" fmla="*/ 1065520 w 1816"/>
              <a:gd name="T15" fmla="*/ 148085 h 1816"/>
              <a:gd name="T16" fmla="*/ 842192 w 1816"/>
              <a:gd name="T17" fmla="*/ 56542 h 1816"/>
              <a:gd name="T18" fmla="*/ 618863 w 1816"/>
              <a:gd name="T19" fmla="*/ 317710 h 1816"/>
              <a:gd name="T20" fmla="*/ 290596 w 1816"/>
              <a:gd name="T21" fmla="*/ 425408 h 1816"/>
              <a:gd name="T22" fmla="*/ 287906 w 1816"/>
              <a:gd name="T23" fmla="*/ 667729 h 1816"/>
              <a:gd name="T24" fmla="*/ 185659 w 1816"/>
              <a:gd name="T25" fmla="*/ 896588 h 1816"/>
              <a:gd name="T26" fmla="*/ 139917 w 1816"/>
              <a:gd name="T27" fmla="*/ 1125447 h 1816"/>
              <a:gd name="T28" fmla="*/ 145298 w 1816"/>
              <a:gd name="T29" fmla="*/ 1375845 h 1816"/>
              <a:gd name="T30" fmla="*/ 56505 w 1816"/>
              <a:gd name="T31" fmla="*/ 1602011 h 1816"/>
              <a:gd name="T32" fmla="*/ 317504 w 1816"/>
              <a:gd name="T33" fmla="*/ 1825485 h 1816"/>
              <a:gd name="T34" fmla="*/ 425132 w 1816"/>
              <a:gd name="T35" fmla="*/ 2153965 h 1816"/>
              <a:gd name="T36" fmla="*/ 667296 w 1816"/>
              <a:gd name="T37" fmla="*/ 2156657 h 1816"/>
              <a:gd name="T38" fmla="*/ 896006 w 1816"/>
              <a:gd name="T39" fmla="*/ 2258971 h 1816"/>
              <a:gd name="T40" fmla="*/ 1124716 w 1816"/>
              <a:gd name="T41" fmla="*/ 2304742 h 1816"/>
              <a:gd name="T42" fmla="*/ 1374952 w 1816"/>
              <a:gd name="T43" fmla="*/ 2296665 h 1816"/>
              <a:gd name="T44" fmla="*/ 1598281 w 1816"/>
              <a:gd name="T45" fmla="*/ 2388208 h 1816"/>
              <a:gd name="T46" fmla="*/ 1824300 w 1816"/>
              <a:gd name="T47" fmla="*/ 2124348 h 1816"/>
              <a:gd name="T48" fmla="*/ 2152567 w 1816"/>
              <a:gd name="T49" fmla="*/ 2019342 h 1816"/>
              <a:gd name="T50" fmla="*/ 2155257 w 1816"/>
              <a:gd name="T51" fmla="*/ 1777021 h 1816"/>
              <a:gd name="T52" fmla="*/ 2257504 w 1816"/>
              <a:gd name="T53" fmla="*/ 1548162 h 1816"/>
              <a:gd name="T54" fmla="*/ 2300555 w 1816"/>
              <a:gd name="T55" fmla="*/ 1316611 h 1816"/>
              <a:gd name="T56" fmla="*/ 1173149 w 1816"/>
              <a:gd name="T57" fmla="*/ 2170119 h 1816"/>
              <a:gd name="T58" fmla="*/ 982108 w 1816"/>
              <a:gd name="T59" fmla="*/ 2143195 h 1816"/>
              <a:gd name="T60" fmla="*/ 809903 w 1816"/>
              <a:gd name="T61" fmla="*/ 2078576 h 1816"/>
              <a:gd name="T62" fmla="*/ 651151 w 1816"/>
              <a:gd name="T63" fmla="*/ 1984340 h 1816"/>
              <a:gd name="T64" fmla="*/ 516616 w 1816"/>
              <a:gd name="T65" fmla="*/ 1860487 h 1816"/>
              <a:gd name="T66" fmla="*/ 408988 w 1816"/>
              <a:gd name="T67" fmla="*/ 1715094 h 1816"/>
              <a:gd name="T68" fmla="*/ 328266 w 1816"/>
              <a:gd name="T69" fmla="*/ 1548162 h 1816"/>
              <a:gd name="T70" fmla="*/ 282524 w 1816"/>
              <a:gd name="T71" fmla="*/ 1367768 h 1816"/>
              <a:gd name="T72" fmla="*/ 271762 w 1816"/>
              <a:gd name="T73" fmla="*/ 1173911 h 1816"/>
              <a:gd name="T74" fmla="*/ 301359 w 1816"/>
              <a:gd name="T75" fmla="*/ 985439 h 1816"/>
              <a:gd name="T76" fmla="*/ 365936 w 1816"/>
              <a:gd name="T77" fmla="*/ 810429 h 1816"/>
              <a:gd name="T78" fmla="*/ 460111 w 1816"/>
              <a:gd name="T79" fmla="*/ 654267 h 1816"/>
              <a:gd name="T80" fmla="*/ 581193 w 1816"/>
              <a:gd name="T81" fmla="*/ 519644 h 1816"/>
              <a:gd name="T82" fmla="*/ 729182 w 1816"/>
              <a:gd name="T83" fmla="*/ 409253 h 1816"/>
              <a:gd name="T84" fmla="*/ 893315 w 1816"/>
              <a:gd name="T85" fmla="*/ 328480 h 1816"/>
              <a:gd name="T86" fmla="*/ 1076283 w 1816"/>
              <a:gd name="T87" fmla="*/ 282708 h 1816"/>
              <a:gd name="T88" fmla="*/ 1270014 w 1816"/>
              <a:gd name="T89" fmla="*/ 271938 h 1816"/>
              <a:gd name="T90" fmla="*/ 1458364 w 1816"/>
              <a:gd name="T91" fmla="*/ 301555 h 1816"/>
              <a:gd name="T92" fmla="*/ 1633260 w 1816"/>
              <a:gd name="T93" fmla="*/ 366174 h 1816"/>
              <a:gd name="T94" fmla="*/ 1789321 w 1816"/>
              <a:gd name="T95" fmla="*/ 460410 h 1816"/>
              <a:gd name="T96" fmla="*/ 1923856 w 1816"/>
              <a:gd name="T97" fmla="*/ 581570 h 1816"/>
              <a:gd name="T98" fmla="*/ 2034175 w 1816"/>
              <a:gd name="T99" fmla="*/ 729656 h 1816"/>
              <a:gd name="T100" fmla="*/ 2112206 w 1816"/>
              <a:gd name="T101" fmla="*/ 893895 h 1816"/>
              <a:gd name="T102" fmla="*/ 2160639 w 1816"/>
              <a:gd name="T103" fmla="*/ 1076982 h 1816"/>
              <a:gd name="T104" fmla="*/ 2168711 w 1816"/>
              <a:gd name="T105" fmla="*/ 1270839 h 1816"/>
              <a:gd name="T106" fmla="*/ 2141804 w 1816"/>
              <a:gd name="T107" fmla="*/ 1459311 h 1816"/>
              <a:gd name="T108" fmla="*/ 2077227 w 1816"/>
              <a:gd name="T109" fmla="*/ 1634321 h 1816"/>
              <a:gd name="T110" fmla="*/ 1983052 w 1816"/>
              <a:gd name="T111" fmla="*/ 1790483 h 1816"/>
              <a:gd name="T112" fmla="*/ 1859279 w 1816"/>
              <a:gd name="T113" fmla="*/ 1925106 h 1816"/>
              <a:gd name="T114" fmla="*/ 1713981 w 1816"/>
              <a:gd name="T115" fmla="*/ 2035497 h 1816"/>
              <a:gd name="T116" fmla="*/ 1547157 w 1816"/>
              <a:gd name="T117" fmla="*/ 2113578 h 1816"/>
              <a:gd name="T118" fmla="*/ 1364189 w 1816"/>
              <a:gd name="T119" fmla="*/ 2162042 h 18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16"/>
              <a:gd name="T181" fmla="*/ 0 h 1816"/>
              <a:gd name="T182" fmla="*/ 1816 w 1816"/>
              <a:gd name="T183" fmla="*/ 1816 h 18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wrap="none" anchor="ctr"/>
          <a:lstStyle/>
          <a:p>
            <a:endParaRPr lang="zh-CN" altLang="en-US"/>
          </a:p>
        </p:txBody>
      </p:sp>
      <p:sp>
        <p:nvSpPr>
          <p:cNvPr id="3" name="Freeform 675"/>
          <p:cNvSpPr>
            <a:spLocks noEditPoints="1" noChangeArrowheads="1"/>
          </p:cNvSpPr>
          <p:nvPr/>
        </p:nvSpPr>
        <p:spPr bwMode="auto">
          <a:xfrm rot="21275257">
            <a:off x="4223518" y="2259013"/>
            <a:ext cx="3186112" cy="3186112"/>
          </a:xfrm>
          <a:custGeom>
            <a:avLst/>
            <a:gdLst>
              <a:gd name="T0" fmla="*/ 3052446 w 2622"/>
              <a:gd name="T1" fmla="*/ 1399848 h 2622"/>
              <a:gd name="T2" fmla="*/ 2989258 w 2622"/>
              <a:gd name="T3" fmla="*/ 1130085 h 2622"/>
              <a:gd name="T4" fmla="*/ 3015992 w 2622"/>
              <a:gd name="T5" fmla="*/ 872475 h 2622"/>
              <a:gd name="T6" fmla="*/ 2726787 w 2622"/>
              <a:gd name="T7" fmla="*/ 656179 h 2622"/>
              <a:gd name="T8" fmla="*/ 2529933 w 2622"/>
              <a:gd name="T9" fmla="*/ 459325 h 2622"/>
              <a:gd name="T10" fmla="*/ 2316068 w 2622"/>
              <a:gd name="T11" fmla="*/ 170120 h 2622"/>
              <a:gd name="T12" fmla="*/ 2058457 w 2622"/>
              <a:gd name="T13" fmla="*/ 196854 h 2622"/>
              <a:gd name="T14" fmla="*/ 1786264 w 2622"/>
              <a:gd name="T15" fmla="*/ 136096 h 2622"/>
              <a:gd name="T16" fmla="*/ 1506781 w 2622"/>
              <a:gd name="T17" fmla="*/ 126375 h 2622"/>
              <a:gd name="T18" fmla="*/ 1266182 w 2622"/>
              <a:gd name="T19" fmla="*/ 31594 h 2622"/>
              <a:gd name="T20" fmla="*/ 981838 w 2622"/>
              <a:gd name="T21" fmla="*/ 255181 h 2622"/>
              <a:gd name="T22" fmla="*/ 741239 w 2622"/>
              <a:gd name="T23" fmla="*/ 396137 h 2622"/>
              <a:gd name="T24" fmla="*/ 405859 w 2622"/>
              <a:gd name="T25" fmla="*/ 527373 h 2622"/>
              <a:gd name="T26" fmla="*/ 366974 w 2622"/>
              <a:gd name="T27" fmla="*/ 784984 h 2622"/>
              <a:gd name="T28" fmla="*/ 235738 w 2622"/>
              <a:gd name="T29" fmla="*/ 1030444 h 2622"/>
              <a:gd name="T30" fmla="*/ 153108 w 2622"/>
              <a:gd name="T31" fmla="*/ 1297776 h 2622"/>
              <a:gd name="T32" fmla="*/ 0 w 2622"/>
              <a:gd name="T33" fmla="*/ 1506781 h 2622"/>
              <a:gd name="T34" fmla="*/ 143387 w 2622"/>
              <a:gd name="T35" fmla="*/ 1837300 h 2622"/>
              <a:gd name="T36" fmla="*/ 216296 w 2622"/>
              <a:gd name="T37" fmla="*/ 2107063 h 2622"/>
              <a:gd name="T38" fmla="*/ 257611 w 2622"/>
              <a:gd name="T39" fmla="*/ 2464315 h 2622"/>
              <a:gd name="T40" fmla="*/ 495779 w 2622"/>
              <a:gd name="T41" fmla="*/ 2571248 h 2622"/>
              <a:gd name="T42" fmla="*/ 699924 w 2622"/>
              <a:gd name="T43" fmla="*/ 2760811 h 2622"/>
              <a:gd name="T44" fmla="*/ 935662 w 2622"/>
              <a:gd name="T45" fmla="*/ 2909059 h 2622"/>
              <a:gd name="T46" fmla="*/ 1098492 w 2622"/>
              <a:gd name="T47" fmla="*/ 3110773 h 2622"/>
              <a:gd name="T48" fmla="*/ 1453314 w 2622"/>
              <a:gd name="T49" fmla="*/ 3057307 h 2622"/>
              <a:gd name="T50" fmla="*/ 1732798 w 2622"/>
              <a:gd name="T51" fmla="*/ 3057307 h 2622"/>
              <a:gd name="T52" fmla="*/ 2090051 w 2622"/>
              <a:gd name="T53" fmla="*/ 3110773 h 2622"/>
              <a:gd name="T54" fmla="*/ 2252880 w 2622"/>
              <a:gd name="T55" fmla="*/ 2909059 h 2622"/>
              <a:gd name="T56" fmla="*/ 2488618 w 2622"/>
              <a:gd name="T57" fmla="*/ 2760811 h 2622"/>
              <a:gd name="T58" fmla="*/ 2692763 w 2622"/>
              <a:gd name="T59" fmla="*/ 2571248 h 2622"/>
              <a:gd name="T60" fmla="*/ 2930931 w 2622"/>
              <a:gd name="T61" fmla="*/ 2464315 h 2622"/>
              <a:gd name="T62" fmla="*/ 2972246 w 2622"/>
              <a:gd name="T63" fmla="*/ 2107063 h 2622"/>
              <a:gd name="T64" fmla="*/ 3045155 w 2622"/>
              <a:gd name="T65" fmla="*/ 1837300 h 2622"/>
              <a:gd name="T66" fmla="*/ 1594271 w 2622"/>
              <a:gd name="T67" fmla="*/ 2940653 h 2622"/>
              <a:gd name="T68" fmla="*/ 1322079 w 2622"/>
              <a:gd name="T69" fmla="*/ 2913919 h 2622"/>
              <a:gd name="T70" fmla="*/ 1008571 w 2622"/>
              <a:gd name="T71" fmla="*/ 2809417 h 2622"/>
              <a:gd name="T72" fmla="*/ 736378 w 2622"/>
              <a:gd name="T73" fmla="*/ 2634436 h 2622"/>
              <a:gd name="T74" fmla="*/ 512791 w 2622"/>
              <a:gd name="T75" fmla="*/ 2401128 h 2622"/>
              <a:gd name="T76" fmla="*/ 352392 w 2622"/>
              <a:gd name="T77" fmla="*/ 2119214 h 2622"/>
              <a:gd name="T78" fmla="*/ 262471 w 2622"/>
              <a:gd name="T79" fmla="*/ 1798416 h 2622"/>
              <a:gd name="T80" fmla="*/ 252750 w 2622"/>
              <a:gd name="T81" fmla="*/ 1455745 h 2622"/>
              <a:gd name="T82" fmla="*/ 328089 w 2622"/>
              <a:gd name="T83" fmla="*/ 1130085 h 2622"/>
              <a:gd name="T84" fmla="*/ 476337 w 2622"/>
              <a:gd name="T85" fmla="*/ 840881 h 2622"/>
              <a:gd name="T86" fmla="*/ 687772 w 2622"/>
              <a:gd name="T87" fmla="*/ 595421 h 2622"/>
              <a:gd name="T88" fmla="*/ 950244 w 2622"/>
              <a:gd name="T89" fmla="*/ 408289 h 2622"/>
              <a:gd name="T90" fmla="*/ 1256461 w 2622"/>
              <a:gd name="T91" fmla="*/ 286774 h 2622"/>
              <a:gd name="T92" fmla="*/ 1594271 w 2622"/>
              <a:gd name="T93" fmla="*/ 245459 h 2622"/>
              <a:gd name="T94" fmla="*/ 1929651 w 2622"/>
              <a:gd name="T95" fmla="*/ 286774 h 2622"/>
              <a:gd name="T96" fmla="*/ 2235868 w 2622"/>
              <a:gd name="T97" fmla="*/ 408289 h 2622"/>
              <a:gd name="T98" fmla="*/ 2500770 w 2622"/>
              <a:gd name="T99" fmla="*/ 595421 h 2622"/>
              <a:gd name="T100" fmla="*/ 2712205 w 2622"/>
              <a:gd name="T101" fmla="*/ 840881 h 2622"/>
              <a:gd name="T102" fmla="*/ 2860453 w 2622"/>
              <a:gd name="T103" fmla="*/ 1130085 h 2622"/>
              <a:gd name="T104" fmla="*/ 2935792 w 2622"/>
              <a:gd name="T105" fmla="*/ 1455745 h 2622"/>
              <a:gd name="T106" fmla="*/ 2926071 w 2622"/>
              <a:gd name="T107" fmla="*/ 1798416 h 2622"/>
              <a:gd name="T108" fmla="*/ 2836150 w 2622"/>
              <a:gd name="T109" fmla="*/ 2119214 h 2622"/>
              <a:gd name="T110" fmla="*/ 2673321 w 2622"/>
              <a:gd name="T111" fmla="*/ 2401128 h 2622"/>
              <a:gd name="T112" fmla="*/ 2452164 w 2622"/>
              <a:gd name="T113" fmla="*/ 2634436 h 2622"/>
              <a:gd name="T114" fmla="*/ 2177541 w 2622"/>
              <a:gd name="T115" fmla="*/ 2809417 h 2622"/>
              <a:gd name="T116" fmla="*/ 1866464 w 2622"/>
              <a:gd name="T117" fmla="*/ 2913919 h 262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622"/>
              <a:gd name="T178" fmla="*/ 0 h 2622"/>
              <a:gd name="T179" fmla="*/ 2622 w 2622"/>
              <a:gd name="T180" fmla="*/ 2622 h 262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wrap="none" anchor="ctr"/>
          <a:lstStyle/>
          <a:p>
            <a:endParaRPr lang="zh-CN" altLang="en-US" dirty="0"/>
          </a:p>
        </p:txBody>
      </p:sp>
      <p:sp>
        <p:nvSpPr>
          <p:cNvPr id="4" name="Freeform 679"/>
          <p:cNvSpPr>
            <a:spLocks noEditPoints="1" noChangeArrowheads="1"/>
          </p:cNvSpPr>
          <p:nvPr/>
        </p:nvSpPr>
        <p:spPr bwMode="auto">
          <a:xfrm rot="21275257">
            <a:off x="8639943" y="4143375"/>
            <a:ext cx="2141537" cy="2141538"/>
          </a:xfrm>
          <a:custGeom>
            <a:avLst/>
            <a:gdLst>
              <a:gd name="T0" fmla="*/ 2011818 w 1816"/>
              <a:gd name="T1" fmla="*/ 933975 h 1816"/>
              <a:gd name="T2" fmla="*/ 2092008 w 1816"/>
              <a:gd name="T3" fmla="*/ 738217 h 1816"/>
              <a:gd name="T4" fmla="*/ 1860873 w 1816"/>
              <a:gd name="T5" fmla="*/ 542460 h 1816"/>
              <a:gd name="T6" fmla="*/ 1766532 w 1816"/>
              <a:gd name="T7" fmla="*/ 254720 h 1816"/>
              <a:gd name="T8" fmla="*/ 1554265 w 1816"/>
              <a:gd name="T9" fmla="*/ 252362 h 1816"/>
              <a:gd name="T10" fmla="*/ 1356150 w 1816"/>
              <a:gd name="T11" fmla="*/ 162738 h 1816"/>
              <a:gd name="T12" fmla="*/ 1153317 w 1816"/>
              <a:gd name="T13" fmla="*/ 122643 h 1816"/>
              <a:gd name="T14" fmla="*/ 933974 w 1816"/>
              <a:gd name="T15" fmla="*/ 129719 h 1816"/>
              <a:gd name="T16" fmla="*/ 738217 w 1816"/>
              <a:gd name="T17" fmla="*/ 49529 h 1816"/>
              <a:gd name="T18" fmla="*/ 542460 w 1816"/>
              <a:gd name="T19" fmla="*/ 278306 h 1816"/>
              <a:gd name="T20" fmla="*/ 254720 w 1816"/>
              <a:gd name="T21" fmla="*/ 372646 h 1816"/>
              <a:gd name="T22" fmla="*/ 252362 w 1816"/>
              <a:gd name="T23" fmla="*/ 584913 h 1816"/>
              <a:gd name="T24" fmla="*/ 162738 w 1816"/>
              <a:gd name="T25" fmla="*/ 785388 h 1816"/>
              <a:gd name="T26" fmla="*/ 122643 w 1816"/>
              <a:gd name="T27" fmla="*/ 985862 h 1816"/>
              <a:gd name="T28" fmla="*/ 127360 w 1816"/>
              <a:gd name="T29" fmla="*/ 1205205 h 1816"/>
              <a:gd name="T30" fmla="*/ 49529 w 1816"/>
              <a:gd name="T31" fmla="*/ 1403321 h 1816"/>
              <a:gd name="T32" fmla="*/ 278305 w 1816"/>
              <a:gd name="T33" fmla="*/ 1599078 h 1816"/>
              <a:gd name="T34" fmla="*/ 372646 w 1816"/>
              <a:gd name="T35" fmla="*/ 1886818 h 1816"/>
              <a:gd name="T36" fmla="*/ 584913 w 1816"/>
              <a:gd name="T37" fmla="*/ 1889176 h 1816"/>
              <a:gd name="T38" fmla="*/ 785387 w 1816"/>
              <a:gd name="T39" fmla="*/ 1978800 h 1816"/>
              <a:gd name="T40" fmla="*/ 985862 w 1816"/>
              <a:gd name="T41" fmla="*/ 2018895 h 1816"/>
              <a:gd name="T42" fmla="*/ 1205204 w 1816"/>
              <a:gd name="T43" fmla="*/ 2011819 h 1816"/>
              <a:gd name="T44" fmla="*/ 1400961 w 1816"/>
              <a:gd name="T45" fmla="*/ 2092009 h 1816"/>
              <a:gd name="T46" fmla="*/ 1599077 w 1816"/>
              <a:gd name="T47" fmla="*/ 1860874 h 1816"/>
              <a:gd name="T48" fmla="*/ 1886817 w 1816"/>
              <a:gd name="T49" fmla="*/ 1768892 h 1816"/>
              <a:gd name="T50" fmla="*/ 1889175 w 1816"/>
              <a:gd name="T51" fmla="*/ 1556625 h 1816"/>
              <a:gd name="T52" fmla="*/ 1978799 w 1816"/>
              <a:gd name="T53" fmla="*/ 1356150 h 1816"/>
              <a:gd name="T54" fmla="*/ 2016535 w 1816"/>
              <a:gd name="T55" fmla="*/ 1153317 h 1816"/>
              <a:gd name="T56" fmla="*/ 1028315 w 1816"/>
              <a:gd name="T57" fmla="*/ 1900969 h 1816"/>
              <a:gd name="T58" fmla="*/ 860860 w 1816"/>
              <a:gd name="T59" fmla="*/ 1877384 h 1816"/>
              <a:gd name="T60" fmla="*/ 709915 w 1816"/>
              <a:gd name="T61" fmla="*/ 1820779 h 1816"/>
              <a:gd name="T62" fmla="*/ 570762 w 1816"/>
              <a:gd name="T63" fmla="*/ 1738231 h 1816"/>
              <a:gd name="T64" fmla="*/ 452836 w 1816"/>
              <a:gd name="T65" fmla="*/ 1629739 h 1816"/>
              <a:gd name="T66" fmla="*/ 358495 w 1816"/>
              <a:gd name="T67" fmla="*/ 1502379 h 1816"/>
              <a:gd name="T68" fmla="*/ 287740 w 1816"/>
              <a:gd name="T69" fmla="*/ 1356150 h 1816"/>
              <a:gd name="T70" fmla="*/ 247645 w 1816"/>
              <a:gd name="T71" fmla="*/ 1198129 h 1816"/>
              <a:gd name="T72" fmla="*/ 238211 w 1816"/>
              <a:gd name="T73" fmla="*/ 1028316 h 1816"/>
              <a:gd name="T74" fmla="*/ 264154 w 1816"/>
              <a:gd name="T75" fmla="*/ 863219 h 1816"/>
              <a:gd name="T76" fmla="*/ 320759 w 1816"/>
              <a:gd name="T77" fmla="*/ 709915 h 1816"/>
              <a:gd name="T78" fmla="*/ 403307 w 1816"/>
              <a:gd name="T79" fmla="*/ 573121 h 1816"/>
              <a:gd name="T80" fmla="*/ 509441 w 1816"/>
              <a:gd name="T81" fmla="*/ 455195 h 1816"/>
              <a:gd name="T82" fmla="*/ 639159 w 1816"/>
              <a:gd name="T83" fmla="*/ 358495 h 1816"/>
              <a:gd name="T84" fmla="*/ 783029 w 1816"/>
              <a:gd name="T85" fmla="*/ 287740 h 1816"/>
              <a:gd name="T86" fmla="*/ 943408 w 1816"/>
              <a:gd name="T87" fmla="*/ 247645 h 1816"/>
              <a:gd name="T88" fmla="*/ 1113222 w 1816"/>
              <a:gd name="T89" fmla="*/ 238211 h 1816"/>
              <a:gd name="T90" fmla="*/ 1278318 w 1816"/>
              <a:gd name="T91" fmla="*/ 264154 h 1816"/>
              <a:gd name="T92" fmla="*/ 1431622 w 1816"/>
              <a:gd name="T93" fmla="*/ 320759 h 1816"/>
              <a:gd name="T94" fmla="*/ 1568416 w 1816"/>
              <a:gd name="T95" fmla="*/ 403307 h 1816"/>
              <a:gd name="T96" fmla="*/ 1686342 w 1816"/>
              <a:gd name="T97" fmla="*/ 509441 h 1816"/>
              <a:gd name="T98" fmla="*/ 1783042 w 1816"/>
              <a:gd name="T99" fmla="*/ 639159 h 1816"/>
              <a:gd name="T100" fmla="*/ 1851439 w 1816"/>
              <a:gd name="T101" fmla="*/ 783029 h 1816"/>
              <a:gd name="T102" fmla="*/ 1893892 w 1816"/>
              <a:gd name="T103" fmla="*/ 943409 h 1816"/>
              <a:gd name="T104" fmla="*/ 1900968 w 1816"/>
              <a:gd name="T105" fmla="*/ 1113222 h 1816"/>
              <a:gd name="T106" fmla="*/ 1877383 w 1816"/>
              <a:gd name="T107" fmla="*/ 1278319 h 1816"/>
              <a:gd name="T108" fmla="*/ 1820778 w 1816"/>
              <a:gd name="T109" fmla="*/ 1431623 h 1816"/>
              <a:gd name="T110" fmla="*/ 1738230 w 1816"/>
              <a:gd name="T111" fmla="*/ 1568417 h 1816"/>
              <a:gd name="T112" fmla="*/ 1629738 w 1816"/>
              <a:gd name="T113" fmla="*/ 1686343 h 1816"/>
              <a:gd name="T114" fmla="*/ 1502378 w 1816"/>
              <a:gd name="T115" fmla="*/ 1783043 h 1816"/>
              <a:gd name="T116" fmla="*/ 1356150 w 1816"/>
              <a:gd name="T117" fmla="*/ 1851440 h 1816"/>
              <a:gd name="T118" fmla="*/ 1195770 w 1816"/>
              <a:gd name="T119" fmla="*/ 1893893 h 18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16"/>
              <a:gd name="T181" fmla="*/ 0 h 1816"/>
              <a:gd name="T182" fmla="*/ 1816 w 1816"/>
              <a:gd name="T183" fmla="*/ 1816 h 18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wrap="none" anchor="ctr"/>
          <a:lstStyle/>
          <a:p>
            <a:endParaRPr lang="zh-CN" altLang="en-US"/>
          </a:p>
        </p:txBody>
      </p:sp>
      <p:sp>
        <p:nvSpPr>
          <p:cNvPr id="6" name="Oval 676"/>
          <p:cNvSpPr>
            <a:spLocks noChangeArrowheads="1"/>
          </p:cNvSpPr>
          <p:nvPr/>
        </p:nvSpPr>
        <p:spPr bwMode="auto">
          <a:xfrm rot="21275257">
            <a:off x="4564419" y="2607058"/>
            <a:ext cx="2505075" cy="2503488"/>
          </a:xfrm>
          <a:prstGeom prst="ellipse">
            <a:avLst/>
          </a:pr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wrap="none" anchor="ctr"/>
          <a:lstStyle/>
          <a:p>
            <a:endParaRPr lang="zh-CN" altLang="zh-CN">
              <a:solidFill>
                <a:srgbClr val="000000"/>
              </a:solidFill>
              <a:latin typeface="Gulim" panose="020B0600000101010101" pitchFamily="34" charset="-127"/>
              <a:ea typeface="Gulim" panose="020B0600000101010101" pitchFamily="34" charset="-127"/>
            </a:endParaRPr>
          </a:p>
        </p:txBody>
      </p:sp>
      <p:grpSp>
        <p:nvGrpSpPr>
          <p:cNvPr id="7" name="Group 13"/>
          <p:cNvGrpSpPr/>
          <p:nvPr/>
        </p:nvGrpSpPr>
        <p:grpSpPr bwMode="auto">
          <a:xfrm>
            <a:off x="4893130" y="3158366"/>
            <a:ext cx="1919396" cy="1378147"/>
            <a:chOff x="0" y="0"/>
            <a:chExt cx="1919569" cy="1378333"/>
          </a:xfrm>
        </p:grpSpPr>
        <p:sp>
          <p:nvSpPr>
            <p:cNvPr id="8" name="文本框 17"/>
            <p:cNvSpPr>
              <a:spLocks noChangeArrowheads="1"/>
            </p:cNvSpPr>
            <p:nvPr/>
          </p:nvSpPr>
          <p:spPr bwMode="auto">
            <a:xfrm>
              <a:off x="389760" y="0"/>
              <a:ext cx="110289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3200" b="1">
                  <a:solidFill>
                    <a:srgbClr val="262626"/>
                  </a:solidFill>
                  <a:latin typeface="微软雅黑" panose="020B0503020204020204" charset="-122"/>
                  <a:ea typeface="微软雅黑" panose="020B0503020204020204" charset="-122"/>
                  <a:sym typeface="微软雅黑" panose="020B0503020204020204" charset="-122"/>
                </a:rPr>
                <a:t>标题</a:t>
              </a:r>
            </a:p>
          </p:txBody>
        </p:sp>
        <p:sp>
          <p:nvSpPr>
            <p:cNvPr id="9" name="文本框 18"/>
            <p:cNvSpPr>
              <a:spLocks noChangeArrowheads="1"/>
            </p:cNvSpPr>
            <p:nvPr/>
          </p:nvSpPr>
          <p:spPr bwMode="auto">
            <a:xfrm>
              <a:off x="20579" y="536663"/>
              <a:ext cx="18989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600">
                  <a:solidFill>
                    <a:srgbClr val="262626"/>
                  </a:solidFill>
                  <a:latin typeface="微软雅黑" panose="020B0503020204020204" charset="-122"/>
                  <a:ea typeface="微软雅黑" panose="020B0503020204020204" charset="-122"/>
                  <a:sym typeface="微软雅黑" panose="020B0503020204020204" charset="-122"/>
                </a:rPr>
                <a:t>单击此处添加标题</a:t>
              </a:r>
            </a:p>
          </p:txBody>
        </p:sp>
        <p:sp>
          <p:nvSpPr>
            <p:cNvPr id="10" name="文本框 19"/>
            <p:cNvSpPr>
              <a:spLocks noChangeArrowheads="1"/>
            </p:cNvSpPr>
            <p:nvPr/>
          </p:nvSpPr>
          <p:spPr bwMode="auto">
            <a:xfrm>
              <a:off x="9856" y="788221"/>
              <a:ext cx="18989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600">
                  <a:solidFill>
                    <a:srgbClr val="262626"/>
                  </a:solidFill>
                  <a:latin typeface="微软雅黑" panose="020B0503020204020204" charset="-122"/>
                  <a:ea typeface="微软雅黑" panose="020B0503020204020204" charset="-122"/>
                  <a:sym typeface="微软雅黑" panose="020B0503020204020204" charset="-122"/>
                </a:rPr>
                <a:t>单击此处添加标题</a:t>
              </a:r>
              <a:endParaRPr lang="zh-CN" altLang="en-US"/>
            </a:p>
          </p:txBody>
        </p:sp>
        <p:sp>
          <p:nvSpPr>
            <p:cNvPr id="11" name="文本框 20"/>
            <p:cNvSpPr>
              <a:spLocks noChangeArrowheads="1"/>
            </p:cNvSpPr>
            <p:nvPr/>
          </p:nvSpPr>
          <p:spPr bwMode="auto">
            <a:xfrm>
              <a:off x="0" y="1039779"/>
              <a:ext cx="18989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600">
                  <a:solidFill>
                    <a:srgbClr val="262626"/>
                  </a:solidFill>
                  <a:latin typeface="微软雅黑" panose="020B0503020204020204" charset="-122"/>
                  <a:ea typeface="微软雅黑" panose="020B0503020204020204" charset="-122"/>
                  <a:sym typeface="微软雅黑" panose="020B0503020204020204" charset="-122"/>
                </a:rPr>
                <a:t>单击此处添加标题</a:t>
              </a:r>
              <a:endParaRPr lang="zh-CN" altLang="en-US"/>
            </a:p>
          </p:txBody>
        </p:sp>
      </p:grpSp>
      <p:sp>
        <p:nvSpPr>
          <p:cNvPr id="13" name="Oval 677"/>
          <p:cNvSpPr>
            <a:spLocks noChangeArrowheads="1"/>
          </p:cNvSpPr>
          <p:nvPr/>
        </p:nvSpPr>
        <p:spPr bwMode="auto">
          <a:xfrm rot="21275257">
            <a:off x="7639818" y="2578100"/>
            <a:ext cx="1674812" cy="1674813"/>
          </a:xfrm>
          <a:prstGeom prst="ellipse">
            <a:avLst/>
          </a:pr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wrap="none" anchor="ctr"/>
          <a:lstStyle/>
          <a:p>
            <a:endParaRPr lang="zh-CN" altLang="zh-CN">
              <a:solidFill>
                <a:srgbClr val="000000"/>
              </a:solidFill>
              <a:latin typeface="Gulim" panose="020B0600000101010101" pitchFamily="34" charset="-127"/>
              <a:ea typeface="Gulim" panose="020B0600000101010101" pitchFamily="34" charset="-127"/>
            </a:endParaRPr>
          </a:p>
        </p:txBody>
      </p:sp>
      <p:grpSp>
        <p:nvGrpSpPr>
          <p:cNvPr id="14" name="Group 20"/>
          <p:cNvGrpSpPr/>
          <p:nvPr/>
        </p:nvGrpSpPr>
        <p:grpSpPr bwMode="auto">
          <a:xfrm>
            <a:off x="7797344" y="2756510"/>
            <a:ext cx="1384475" cy="1238173"/>
            <a:chOff x="0" y="0"/>
            <a:chExt cx="1384323" cy="1238035"/>
          </a:xfrm>
        </p:grpSpPr>
        <p:sp>
          <p:nvSpPr>
            <p:cNvPr id="15" name="文本框 24"/>
            <p:cNvSpPr>
              <a:spLocks noChangeArrowheads="1"/>
            </p:cNvSpPr>
            <p:nvPr/>
          </p:nvSpPr>
          <p:spPr bwMode="auto">
            <a:xfrm>
              <a:off x="281433" y="0"/>
              <a:ext cx="110289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b="1">
                  <a:solidFill>
                    <a:srgbClr val="262626"/>
                  </a:solidFill>
                  <a:latin typeface="微软雅黑" panose="020B0503020204020204" charset="-122"/>
                  <a:ea typeface="微软雅黑" panose="020B0503020204020204" charset="-122"/>
                  <a:sym typeface="微软雅黑" panose="020B0503020204020204" charset="-122"/>
                </a:rPr>
                <a:t>标题</a:t>
              </a:r>
            </a:p>
          </p:txBody>
        </p:sp>
        <p:sp>
          <p:nvSpPr>
            <p:cNvPr id="16" name="文本框 25"/>
            <p:cNvSpPr>
              <a:spLocks noChangeArrowheads="1"/>
            </p:cNvSpPr>
            <p:nvPr/>
          </p:nvSpPr>
          <p:spPr bwMode="auto">
            <a:xfrm>
              <a:off x="20579" y="463186"/>
              <a:ext cx="136374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100">
                  <a:solidFill>
                    <a:srgbClr val="262626"/>
                  </a:solidFill>
                  <a:latin typeface="微软雅黑" panose="020B0503020204020204" charset="-122"/>
                  <a:ea typeface="微软雅黑" panose="020B0503020204020204" charset="-122"/>
                  <a:sym typeface="微软雅黑" panose="020B0503020204020204" charset="-122"/>
                </a:rPr>
                <a:t>单击此处添加标题</a:t>
              </a:r>
            </a:p>
          </p:txBody>
        </p:sp>
        <p:sp>
          <p:nvSpPr>
            <p:cNvPr id="17" name="文本框 26"/>
            <p:cNvSpPr>
              <a:spLocks noChangeArrowheads="1"/>
            </p:cNvSpPr>
            <p:nvPr/>
          </p:nvSpPr>
          <p:spPr bwMode="auto">
            <a:xfrm>
              <a:off x="9856" y="714745"/>
              <a:ext cx="1374467"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100">
                  <a:solidFill>
                    <a:srgbClr val="262626"/>
                  </a:solidFill>
                  <a:latin typeface="微软雅黑" panose="020B0503020204020204" charset="-122"/>
                  <a:ea typeface="微软雅黑" panose="020B0503020204020204" charset="-122"/>
                  <a:sym typeface="微软雅黑" panose="020B0503020204020204" charset="-122"/>
                </a:rPr>
                <a:t>单击此处添加标题</a:t>
              </a:r>
            </a:p>
          </p:txBody>
        </p:sp>
        <p:sp>
          <p:nvSpPr>
            <p:cNvPr id="18" name="文本框 27"/>
            <p:cNvSpPr>
              <a:spLocks noChangeArrowheads="1"/>
            </p:cNvSpPr>
            <p:nvPr/>
          </p:nvSpPr>
          <p:spPr bwMode="auto">
            <a:xfrm>
              <a:off x="0" y="966303"/>
              <a:ext cx="1331677" cy="271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100">
                  <a:solidFill>
                    <a:srgbClr val="262626"/>
                  </a:solidFill>
                  <a:latin typeface="微软雅黑" panose="020B0503020204020204" charset="-122"/>
                  <a:ea typeface="微软雅黑" panose="020B0503020204020204" charset="-122"/>
                  <a:sym typeface="微软雅黑" panose="020B0503020204020204" charset="-122"/>
                </a:rPr>
                <a:t>单击此处添加标题</a:t>
              </a:r>
              <a:endParaRPr lang="zh-CN" altLang="en-US"/>
            </a:p>
          </p:txBody>
        </p:sp>
      </p:grpSp>
      <p:sp>
        <p:nvSpPr>
          <p:cNvPr id="20" name="Oval 680"/>
          <p:cNvSpPr>
            <a:spLocks noChangeArrowheads="1"/>
          </p:cNvSpPr>
          <p:nvPr/>
        </p:nvSpPr>
        <p:spPr bwMode="auto">
          <a:xfrm rot="21275257">
            <a:off x="8976493" y="4479925"/>
            <a:ext cx="1467260" cy="1466850"/>
          </a:xfrm>
          <a:prstGeom prst="ellipse">
            <a:avLst/>
          </a:pr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wrap="none" anchor="ctr"/>
          <a:lstStyle/>
          <a:p>
            <a:endParaRPr lang="zh-CN" altLang="zh-CN">
              <a:solidFill>
                <a:srgbClr val="000000"/>
              </a:solidFill>
              <a:latin typeface="Gulim" panose="020B0600000101010101" pitchFamily="34" charset="-127"/>
              <a:ea typeface="Gulim" panose="020B0600000101010101" pitchFamily="34" charset="-127"/>
            </a:endParaRPr>
          </a:p>
        </p:txBody>
      </p:sp>
      <p:grpSp>
        <p:nvGrpSpPr>
          <p:cNvPr id="21" name="Group 27"/>
          <p:cNvGrpSpPr/>
          <p:nvPr/>
        </p:nvGrpSpPr>
        <p:grpSpPr bwMode="auto">
          <a:xfrm>
            <a:off x="9109278" y="4680850"/>
            <a:ext cx="1395977" cy="992419"/>
            <a:chOff x="0" y="0"/>
            <a:chExt cx="1395340" cy="992243"/>
          </a:xfrm>
        </p:grpSpPr>
        <p:sp>
          <p:nvSpPr>
            <p:cNvPr id="22" name="文本框 31"/>
            <p:cNvSpPr>
              <a:spLocks noChangeArrowheads="1"/>
            </p:cNvSpPr>
            <p:nvPr/>
          </p:nvSpPr>
          <p:spPr bwMode="auto">
            <a:xfrm>
              <a:off x="292450" y="0"/>
              <a:ext cx="110289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a:solidFill>
                    <a:srgbClr val="262626"/>
                  </a:solidFill>
                  <a:latin typeface="微软雅黑" panose="020B0503020204020204" charset="-122"/>
                  <a:ea typeface="微软雅黑" panose="020B0503020204020204" charset="-122"/>
                  <a:sym typeface="微软雅黑" panose="020B0503020204020204" charset="-122"/>
                </a:rPr>
                <a:t>标题</a:t>
              </a:r>
            </a:p>
          </p:txBody>
        </p:sp>
        <p:sp>
          <p:nvSpPr>
            <p:cNvPr id="23" name="文本框 32"/>
            <p:cNvSpPr>
              <a:spLocks noChangeArrowheads="1"/>
            </p:cNvSpPr>
            <p:nvPr/>
          </p:nvSpPr>
          <p:spPr bwMode="auto">
            <a:xfrm>
              <a:off x="19712" y="400110"/>
              <a:ext cx="1286377"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000">
                  <a:solidFill>
                    <a:srgbClr val="262626"/>
                  </a:solidFill>
                  <a:latin typeface="微软雅黑" panose="020B0503020204020204" charset="-122"/>
                  <a:ea typeface="微软雅黑" panose="020B0503020204020204" charset="-122"/>
                  <a:sym typeface="微软雅黑" panose="020B0503020204020204" charset="-122"/>
                </a:rPr>
                <a:t>单击此处添加标题</a:t>
              </a:r>
            </a:p>
          </p:txBody>
        </p:sp>
        <p:sp>
          <p:nvSpPr>
            <p:cNvPr id="24" name="文本框 33"/>
            <p:cNvSpPr>
              <a:spLocks noChangeArrowheads="1"/>
            </p:cNvSpPr>
            <p:nvPr/>
          </p:nvSpPr>
          <p:spPr bwMode="auto">
            <a:xfrm>
              <a:off x="9856" y="588069"/>
              <a:ext cx="1296233"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000">
                  <a:solidFill>
                    <a:srgbClr val="262626"/>
                  </a:solidFill>
                  <a:latin typeface="微软雅黑" panose="020B0503020204020204" charset="-122"/>
                  <a:ea typeface="微软雅黑" panose="020B0503020204020204" charset="-122"/>
                  <a:sym typeface="微软雅黑" panose="020B0503020204020204" charset="-122"/>
                </a:rPr>
                <a:t>单击此处添加标题</a:t>
              </a:r>
              <a:endParaRPr lang="zh-CN" altLang="en-US"/>
            </a:p>
          </p:txBody>
        </p:sp>
        <p:sp>
          <p:nvSpPr>
            <p:cNvPr id="25" name="文本框 34"/>
            <p:cNvSpPr>
              <a:spLocks noChangeArrowheads="1"/>
            </p:cNvSpPr>
            <p:nvPr/>
          </p:nvSpPr>
          <p:spPr bwMode="auto">
            <a:xfrm>
              <a:off x="0" y="738327"/>
              <a:ext cx="1306089"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000">
                  <a:solidFill>
                    <a:srgbClr val="262626"/>
                  </a:solidFill>
                  <a:latin typeface="微软雅黑" panose="020B0503020204020204" charset="-122"/>
                  <a:ea typeface="微软雅黑" panose="020B0503020204020204" charset="-122"/>
                  <a:sym typeface="微软雅黑" panose="020B0503020204020204" charset="-122"/>
                </a:rPr>
                <a:t>单击此处添加标题</a:t>
              </a:r>
              <a:endParaRPr lang="zh-CN" altLang="en-US"/>
            </a:p>
          </p:txBody>
        </p:sp>
      </p:grpSp>
      <p:grpSp>
        <p:nvGrpSpPr>
          <p:cNvPr id="26" name="Group 32"/>
          <p:cNvGrpSpPr/>
          <p:nvPr/>
        </p:nvGrpSpPr>
        <p:grpSpPr bwMode="auto">
          <a:xfrm>
            <a:off x="3293243" y="1758950"/>
            <a:ext cx="989012" cy="1546225"/>
            <a:chOff x="0" y="0"/>
            <a:chExt cx="2206625" cy="3448051"/>
          </a:xfrm>
        </p:grpSpPr>
        <p:sp>
          <p:nvSpPr>
            <p:cNvPr id="27" name="Freeform 6"/>
            <p:cNvSpPr>
              <a:spLocks noChangeArrowheads="1"/>
            </p:cNvSpPr>
            <p:nvPr/>
          </p:nvSpPr>
          <p:spPr bwMode="auto">
            <a:xfrm>
              <a:off x="931862" y="655638"/>
              <a:ext cx="268288" cy="498475"/>
            </a:xfrm>
            <a:custGeom>
              <a:avLst/>
              <a:gdLst>
                <a:gd name="T0" fmla="*/ 2147483647 w 169"/>
                <a:gd name="T1" fmla="*/ 2147483647 h 314"/>
                <a:gd name="T2" fmla="*/ 2147483647 w 169"/>
                <a:gd name="T3" fmla="*/ 2147483647 h 314"/>
                <a:gd name="T4" fmla="*/ 2147483647 w 169"/>
                <a:gd name="T5" fmla="*/ 2147483647 h 314"/>
                <a:gd name="T6" fmla="*/ 2147483647 w 169"/>
                <a:gd name="T7" fmla="*/ 2147483647 h 314"/>
                <a:gd name="T8" fmla="*/ 2147483647 w 169"/>
                <a:gd name="T9" fmla="*/ 2147483647 h 314"/>
                <a:gd name="T10" fmla="*/ 2147483647 w 169"/>
                <a:gd name="T11" fmla="*/ 0 h 314"/>
                <a:gd name="T12" fmla="*/ 2147483647 w 169"/>
                <a:gd name="T13" fmla="*/ 2147483647 h 314"/>
                <a:gd name="T14" fmla="*/ 2147483647 w 169"/>
                <a:gd name="T15" fmla="*/ 2147483647 h 314"/>
                <a:gd name="T16" fmla="*/ 2147483647 w 169"/>
                <a:gd name="T17" fmla="*/ 2147483647 h 314"/>
                <a:gd name="T18" fmla="*/ 2147483647 w 169"/>
                <a:gd name="T19" fmla="*/ 2147483647 h 314"/>
                <a:gd name="T20" fmla="*/ 2147483647 w 169"/>
                <a:gd name="T21" fmla="*/ 2147483647 h 314"/>
                <a:gd name="T22" fmla="*/ 2147483647 w 169"/>
                <a:gd name="T23" fmla="*/ 2147483647 h 314"/>
                <a:gd name="T24" fmla="*/ 2147483647 w 169"/>
                <a:gd name="T25" fmla="*/ 2147483647 h 314"/>
                <a:gd name="T26" fmla="*/ 2147483647 w 169"/>
                <a:gd name="T27" fmla="*/ 2147483647 h 314"/>
                <a:gd name="T28" fmla="*/ 2147483647 w 169"/>
                <a:gd name="T29" fmla="*/ 2147483647 h 314"/>
                <a:gd name="T30" fmla="*/ 2147483647 w 169"/>
                <a:gd name="T31" fmla="*/ 2147483647 h 314"/>
                <a:gd name="T32" fmla="*/ 2147483647 w 169"/>
                <a:gd name="T33" fmla="*/ 2147483647 h 314"/>
                <a:gd name="T34" fmla="*/ 2147483647 w 169"/>
                <a:gd name="T35" fmla="*/ 2147483647 h 314"/>
                <a:gd name="T36" fmla="*/ 2147483647 w 169"/>
                <a:gd name="T37" fmla="*/ 2147483647 h 314"/>
                <a:gd name="T38" fmla="*/ 2147483647 w 169"/>
                <a:gd name="T39" fmla="*/ 2147483647 h 314"/>
                <a:gd name="T40" fmla="*/ 2147483647 w 169"/>
                <a:gd name="T41" fmla="*/ 2147483647 h 314"/>
                <a:gd name="T42" fmla="*/ 0 w 169"/>
                <a:gd name="T43" fmla="*/ 2147483647 h 314"/>
                <a:gd name="T44" fmla="*/ 2147483647 w 169"/>
                <a:gd name="T45" fmla="*/ 2147483647 h 314"/>
                <a:gd name="T46" fmla="*/ 2147483647 w 169"/>
                <a:gd name="T47" fmla="*/ 2147483647 h 314"/>
                <a:gd name="T48" fmla="*/ 2147483647 w 169"/>
                <a:gd name="T49" fmla="*/ 2147483647 h 314"/>
                <a:gd name="T50" fmla="*/ 2147483647 w 169"/>
                <a:gd name="T51" fmla="*/ 2147483647 h 314"/>
                <a:gd name="T52" fmla="*/ 2147483647 w 169"/>
                <a:gd name="T53" fmla="*/ 2147483647 h 314"/>
                <a:gd name="T54" fmla="*/ 2147483647 w 169"/>
                <a:gd name="T55" fmla="*/ 2147483647 h 314"/>
                <a:gd name="T56" fmla="*/ 2147483647 w 169"/>
                <a:gd name="T57" fmla="*/ 2147483647 h 314"/>
                <a:gd name="T58" fmla="*/ 2147483647 w 169"/>
                <a:gd name="T59" fmla="*/ 2147483647 h 314"/>
                <a:gd name="T60" fmla="*/ 2147483647 w 169"/>
                <a:gd name="T61" fmla="*/ 2147483647 h 314"/>
                <a:gd name="T62" fmla="*/ 2147483647 w 169"/>
                <a:gd name="T63" fmla="*/ 2147483647 h 314"/>
                <a:gd name="T64" fmla="*/ 2147483647 w 169"/>
                <a:gd name="T65" fmla="*/ 2147483647 h 3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9"/>
                <a:gd name="T100" fmla="*/ 0 h 314"/>
                <a:gd name="T101" fmla="*/ 169 w 169"/>
                <a:gd name="T102" fmla="*/ 314 h 3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9" h="314">
                  <a:moveTo>
                    <a:pt x="169" y="49"/>
                  </a:moveTo>
                  <a:lnTo>
                    <a:pt x="169" y="49"/>
                  </a:lnTo>
                  <a:lnTo>
                    <a:pt x="164" y="36"/>
                  </a:lnTo>
                  <a:lnTo>
                    <a:pt x="160" y="25"/>
                  </a:lnTo>
                  <a:lnTo>
                    <a:pt x="155" y="16"/>
                  </a:lnTo>
                  <a:lnTo>
                    <a:pt x="154" y="14"/>
                  </a:lnTo>
                  <a:lnTo>
                    <a:pt x="150" y="11"/>
                  </a:lnTo>
                  <a:lnTo>
                    <a:pt x="141" y="7"/>
                  </a:lnTo>
                  <a:lnTo>
                    <a:pt x="122" y="1"/>
                  </a:lnTo>
                  <a:lnTo>
                    <a:pt x="114" y="0"/>
                  </a:lnTo>
                  <a:lnTo>
                    <a:pt x="106" y="0"/>
                  </a:lnTo>
                  <a:lnTo>
                    <a:pt x="98" y="2"/>
                  </a:lnTo>
                  <a:lnTo>
                    <a:pt x="93" y="5"/>
                  </a:lnTo>
                  <a:lnTo>
                    <a:pt x="88" y="10"/>
                  </a:lnTo>
                  <a:lnTo>
                    <a:pt x="83" y="16"/>
                  </a:lnTo>
                  <a:lnTo>
                    <a:pt x="76" y="24"/>
                  </a:lnTo>
                  <a:lnTo>
                    <a:pt x="70" y="29"/>
                  </a:lnTo>
                  <a:lnTo>
                    <a:pt x="65" y="34"/>
                  </a:lnTo>
                  <a:lnTo>
                    <a:pt x="61" y="40"/>
                  </a:lnTo>
                  <a:lnTo>
                    <a:pt x="57" y="45"/>
                  </a:lnTo>
                  <a:lnTo>
                    <a:pt x="52" y="49"/>
                  </a:lnTo>
                  <a:lnTo>
                    <a:pt x="47" y="55"/>
                  </a:lnTo>
                  <a:lnTo>
                    <a:pt x="40" y="63"/>
                  </a:lnTo>
                  <a:lnTo>
                    <a:pt x="35" y="72"/>
                  </a:lnTo>
                  <a:lnTo>
                    <a:pt x="27" y="80"/>
                  </a:lnTo>
                  <a:lnTo>
                    <a:pt x="13" y="93"/>
                  </a:lnTo>
                  <a:lnTo>
                    <a:pt x="7" y="99"/>
                  </a:lnTo>
                  <a:lnTo>
                    <a:pt x="5" y="103"/>
                  </a:lnTo>
                  <a:lnTo>
                    <a:pt x="5" y="106"/>
                  </a:lnTo>
                  <a:lnTo>
                    <a:pt x="5" y="124"/>
                  </a:lnTo>
                  <a:lnTo>
                    <a:pt x="7" y="133"/>
                  </a:lnTo>
                  <a:lnTo>
                    <a:pt x="5" y="140"/>
                  </a:lnTo>
                  <a:lnTo>
                    <a:pt x="3" y="148"/>
                  </a:lnTo>
                  <a:lnTo>
                    <a:pt x="1" y="157"/>
                  </a:lnTo>
                  <a:lnTo>
                    <a:pt x="0" y="173"/>
                  </a:lnTo>
                  <a:lnTo>
                    <a:pt x="1" y="182"/>
                  </a:lnTo>
                  <a:lnTo>
                    <a:pt x="4" y="192"/>
                  </a:lnTo>
                  <a:lnTo>
                    <a:pt x="10" y="214"/>
                  </a:lnTo>
                  <a:lnTo>
                    <a:pt x="13" y="222"/>
                  </a:lnTo>
                  <a:lnTo>
                    <a:pt x="18" y="232"/>
                  </a:lnTo>
                  <a:lnTo>
                    <a:pt x="23" y="241"/>
                  </a:lnTo>
                  <a:lnTo>
                    <a:pt x="27" y="252"/>
                  </a:lnTo>
                  <a:lnTo>
                    <a:pt x="31" y="261"/>
                  </a:lnTo>
                  <a:lnTo>
                    <a:pt x="35" y="270"/>
                  </a:lnTo>
                  <a:lnTo>
                    <a:pt x="41" y="278"/>
                  </a:lnTo>
                  <a:lnTo>
                    <a:pt x="49" y="283"/>
                  </a:lnTo>
                  <a:lnTo>
                    <a:pt x="52" y="285"/>
                  </a:lnTo>
                  <a:lnTo>
                    <a:pt x="56" y="289"/>
                  </a:lnTo>
                  <a:lnTo>
                    <a:pt x="61" y="298"/>
                  </a:lnTo>
                  <a:lnTo>
                    <a:pt x="63" y="307"/>
                  </a:lnTo>
                  <a:lnTo>
                    <a:pt x="65" y="310"/>
                  </a:lnTo>
                  <a:lnTo>
                    <a:pt x="84" y="314"/>
                  </a:lnTo>
                  <a:lnTo>
                    <a:pt x="149" y="307"/>
                  </a:lnTo>
                  <a:lnTo>
                    <a:pt x="169" y="49"/>
                  </a:lnTo>
                  <a:close/>
                </a:path>
              </a:pathLst>
            </a:custGeom>
            <a:solidFill>
              <a:srgbClr val="56361F"/>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8" name="Freeform 7"/>
            <p:cNvSpPr>
              <a:spLocks noChangeArrowheads="1"/>
            </p:cNvSpPr>
            <p:nvPr/>
          </p:nvSpPr>
          <p:spPr bwMode="auto">
            <a:xfrm>
              <a:off x="987425" y="719138"/>
              <a:ext cx="363538" cy="476250"/>
            </a:xfrm>
            <a:custGeom>
              <a:avLst/>
              <a:gdLst>
                <a:gd name="T0" fmla="*/ 2147483647 w 229"/>
                <a:gd name="T1" fmla="*/ 2147483647 h 300"/>
                <a:gd name="T2" fmla="*/ 2147483647 w 229"/>
                <a:gd name="T3" fmla="*/ 2147483647 h 300"/>
                <a:gd name="T4" fmla="*/ 2147483647 w 229"/>
                <a:gd name="T5" fmla="*/ 2147483647 h 300"/>
                <a:gd name="T6" fmla="*/ 2147483647 w 229"/>
                <a:gd name="T7" fmla="*/ 2147483647 h 300"/>
                <a:gd name="T8" fmla="*/ 2147483647 w 229"/>
                <a:gd name="T9" fmla="*/ 2147483647 h 300"/>
                <a:gd name="T10" fmla="*/ 2147483647 w 229"/>
                <a:gd name="T11" fmla="*/ 2147483647 h 300"/>
                <a:gd name="T12" fmla="*/ 2147483647 w 229"/>
                <a:gd name="T13" fmla="*/ 2147483647 h 300"/>
                <a:gd name="T14" fmla="*/ 2147483647 w 229"/>
                <a:gd name="T15" fmla="*/ 2147483647 h 300"/>
                <a:gd name="T16" fmla="*/ 2147483647 w 229"/>
                <a:gd name="T17" fmla="*/ 2147483647 h 300"/>
                <a:gd name="T18" fmla="*/ 2147483647 w 229"/>
                <a:gd name="T19" fmla="*/ 2147483647 h 300"/>
                <a:gd name="T20" fmla="*/ 2147483647 w 229"/>
                <a:gd name="T21" fmla="*/ 2147483647 h 300"/>
                <a:gd name="T22" fmla="*/ 2147483647 w 229"/>
                <a:gd name="T23" fmla="*/ 2147483647 h 300"/>
                <a:gd name="T24" fmla="*/ 2147483647 w 229"/>
                <a:gd name="T25" fmla="*/ 2147483647 h 300"/>
                <a:gd name="T26" fmla="*/ 2147483647 w 229"/>
                <a:gd name="T27" fmla="*/ 2147483647 h 300"/>
                <a:gd name="T28" fmla="*/ 2147483647 w 229"/>
                <a:gd name="T29" fmla="*/ 2147483647 h 300"/>
                <a:gd name="T30" fmla="*/ 2147483647 w 229"/>
                <a:gd name="T31" fmla="*/ 2147483647 h 300"/>
                <a:gd name="T32" fmla="*/ 2147483647 w 229"/>
                <a:gd name="T33" fmla="*/ 2147483647 h 300"/>
                <a:gd name="T34" fmla="*/ 2147483647 w 229"/>
                <a:gd name="T35" fmla="*/ 2147483647 h 300"/>
                <a:gd name="T36" fmla="*/ 2147483647 w 229"/>
                <a:gd name="T37" fmla="*/ 0 h 300"/>
                <a:gd name="T38" fmla="*/ 2147483647 w 229"/>
                <a:gd name="T39" fmla="*/ 2147483647 h 300"/>
                <a:gd name="T40" fmla="*/ 2147483647 w 229"/>
                <a:gd name="T41" fmla="*/ 2147483647 h 300"/>
                <a:gd name="T42" fmla="*/ 2147483647 w 229"/>
                <a:gd name="T43" fmla="*/ 2147483647 h 300"/>
                <a:gd name="T44" fmla="*/ 2147483647 w 229"/>
                <a:gd name="T45" fmla="*/ 2147483647 h 300"/>
                <a:gd name="T46" fmla="*/ 2147483647 w 229"/>
                <a:gd name="T47" fmla="*/ 2147483647 h 300"/>
                <a:gd name="T48" fmla="*/ 2147483647 w 229"/>
                <a:gd name="T49" fmla="*/ 2147483647 h 300"/>
                <a:gd name="T50" fmla="*/ 2147483647 w 229"/>
                <a:gd name="T51" fmla="*/ 2147483647 h 300"/>
                <a:gd name="T52" fmla="*/ 2147483647 w 229"/>
                <a:gd name="T53" fmla="*/ 2147483647 h 300"/>
                <a:gd name="T54" fmla="*/ 2147483647 w 229"/>
                <a:gd name="T55" fmla="*/ 2147483647 h 300"/>
                <a:gd name="T56" fmla="*/ 2147483647 w 229"/>
                <a:gd name="T57" fmla="*/ 2147483647 h 300"/>
                <a:gd name="T58" fmla="*/ 2147483647 w 229"/>
                <a:gd name="T59" fmla="*/ 2147483647 h 300"/>
                <a:gd name="T60" fmla="*/ 2147483647 w 229"/>
                <a:gd name="T61" fmla="*/ 2147483647 h 300"/>
                <a:gd name="T62" fmla="*/ 2147483647 w 229"/>
                <a:gd name="T63" fmla="*/ 2147483647 h 300"/>
                <a:gd name="T64" fmla="*/ 2147483647 w 229"/>
                <a:gd name="T65" fmla="*/ 2147483647 h 300"/>
                <a:gd name="T66" fmla="*/ 2147483647 w 229"/>
                <a:gd name="T67" fmla="*/ 2147483647 h 300"/>
                <a:gd name="T68" fmla="*/ 2147483647 w 229"/>
                <a:gd name="T69" fmla="*/ 2147483647 h 300"/>
                <a:gd name="T70" fmla="*/ 2147483647 w 229"/>
                <a:gd name="T71" fmla="*/ 2147483647 h 300"/>
                <a:gd name="T72" fmla="*/ 2147483647 w 229"/>
                <a:gd name="T73" fmla="*/ 2147483647 h 300"/>
                <a:gd name="T74" fmla="*/ 2147483647 w 229"/>
                <a:gd name="T75" fmla="*/ 2147483647 h 300"/>
                <a:gd name="T76" fmla="*/ 2147483647 w 229"/>
                <a:gd name="T77" fmla="*/ 2147483647 h 300"/>
                <a:gd name="T78" fmla="*/ 2147483647 w 229"/>
                <a:gd name="T79" fmla="*/ 2147483647 h 300"/>
                <a:gd name="T80" fmla="*/ 2147483647 w 229"/>
                <a:gd name="T81" fmla="*/ 2147483647 h 300"/>
                <a:gd name="T82" fmla="*/ 0 w 229"/>
                <a:gd name="T83" fmla="*/ 2147483647 h 300"/>
                <a:gd name="T84" fmla="*/ 2147483647 w 229"/>
                <a:gd name="T85" fmla="*/ 2147483647 h 300"/>
                <a:gd name="T86" fmla="*/ 2147483647 w 229"/>
                <a:gd name="T87" fmla="*/ 2147483647 h 300"/>
                <a:gd name="T88" fmla="*/ 2147483647 w 229"/>
                <a:gd name="T89" fmla="*/ 2147483647 h 300"/>
                <a:gd name="T90" fmla="*/ 2147483647 w 229"/>
                <a:gd name="T91" fmla="*/ 2147483647 h 300"/>
                <a:gd name="T92" fmla="*/ 2147483647 w 229"/>
                <a:gd name="T93" fmla="*/ 2147483647 h 300"/>
                <a:gd name="T94" fmla="*/ 2147483647 w 229"/>
                <a:gd name="T95" fmla="*/ 2147483647 h 300"/>
                <a:gd name="T96" fmla="*/ 2147483647 w 229"/>
                <a:gd name="T97" fmla="*/ 2147483647 h 300"/>
                <a:gd name="T98" fmla="*/ 2147483647 w 229"/>
                <a:gd name="T99" fmla="*/ 2147483647 h 300"/>
                <a:gd name="T100" fmla="*/ 2147483647 w 229"/>
                <a:gd name="T101" fmla="*/ 2147483647 h 300"/>
                <a:gd name="T102" fmla="*/ 2147483647 w 229"/>
                <a:gd name="T103" fmla="*/ 2147483647 h 300"/>
                <a:gd name="T104" fmla="*/ 2147483647 w 229"/>
                <a:gd name="T105" fmla="*/ 2147483647 h 300"/>
                <a:gd name="T106" fmla="*/ 2147483647 w 229"/>
                <a:gd name="T107" fmla="*/ 2147483647 h 300"/>
                <a:gd name="T108" fmla="*/ 2147483647 w 229"/>
                <a:gd name="T109" fmla="*/ 2147483647 h 3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9"/>
                <a:gd name="T166" fmla="*/ 0 h 300"/>
                <a:gd name="T167" fmla="*/ 229 w 229"/>
                <a:gd name="T168" fmla="*/ 300 h 3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9" h="300">
                  <a:moveTo>
                    <a:pt x="211" y="287"/>
                  </a:moveTo>
                  <a:lnTo>
                    <a:pt x="211" y="287"/>
                  </a:lnTo>
                  <a:lnTo>
                    <a:pt x="212" y="267"/>
                  </a:lnTo>
                  <a:lnTo>
                    <a:pt x="213" y="250"/>
                  </a:lnTo>
                  <a:lnTo>
                    <a:pt x="215" y="241"/>
                  </a:lnTo>
                  <a:lnTo>
                    <a:pt x="217" y="235"/>
                  </a:lnTo>
                  <a:lnTo>
                    <a:pt x="226" y="217"/>
                  </a:lnTo>
                  <a:lnTo>
                    <a:pt x="228" y="207"/>
                  </a:lnTo>
                  <a:lnTo>
                    <a:pt x="229" y="192"/>
                  </a:lnTo>
                  <a:lnTo>
                    <a:pt x="226" y="153"/>
                  </a:lnTo>
                  <a:lnTo>
                    <a:pt x="225" y="137"/>
                  </a:lnTo>
                  <a:lnTo>
                    <a:pt x="224" y="124"/>
                  </a:lnTo>
                  <a:lnTo>
                    <a:pt x="220" y="116"/>
                  </a:lnTo>
                  <a:lnTo>
                    <a:pt x="215" y="110"/>
                  </a:lnTo>
                  <a:lnTo>
                    <a:pt x="209" y="103"/>
                  </a:lnTo>
                  <a:lnTo>
                    <a:pt x="206" y="98"/>
                  </a:lnTo>
                  <a:lnTo>
                    <a:pt x="199" y="84"/>
                  </a:lnTo>
                  <a:lnTo>
                    <a:pt x="194" y="69"/>
                  </a:lnTo>
                  <a:lnTo>
                    <a:pt x="191" y="64"/>
                  </a:lnTo>
                  <a:lnTo>
                    <a:pt x="188" y="59"/>
                  </a:lnTo>
                  <a:lnTo>
                    <a:pt x="182" y="54"/>
                  </a:lnTo>
                  <a:lnTo>
                    <a:pt x="176" y="47"/>
                  </a:lnTo>
                  <a:lnTo>
                    <a:pt x="172" y="45"/>
                  </a:lnTo>
                  <a:lnTo>
                    <a:pt x="169" y="41"/>
                  </a:lnTo>
                  <a:lnTo>
                    <a:pt x="164" y="32"/>
                  </a:lnTo>
                  <a:lnTo>
                    <a:pt x="160" y="23"/>
                  </a:lnTo>
                  <a:lnTo>
                    <a:pt x="155" y="15"/>
                  </a:lnTo>
                  <a:lnTo>
                    <a:pt x="149" y="10"/>
                  </a:lnTo>
                  <a:lnTo>
                    <a:pt x="141" y="5"/>
                  </a:lnTo>
                  <a:lnTo>
                    <a:pt x="131" y="1"/>
                  </a:lnTo>
                  <a:lnTo>
                    <a:pt x="120" y="0"/>
                  </a:lnTo>
                  <a:lnTo>
                    <a:pt x="107" y="1"/>
                  </a:lnTo>
                  <a:lnTo>
                    <a:pt x="91" y="2"/>
                  </a:lnTo>
                  <a:lnTo>
                    <a:pt x="65" y="7"/>
                  </a:lnTo>
                  <a:lnTo>
                    <a:pt x="61" y="9"/>
                  </a:lnTo>
                  <a:lnTo>
                    <a:pt x="54" y="13"/>
                  </a:lnTo>
                  <a:lnTo>
                    <a:pt x="41" y="25"/>
                  </a:lnTo>
                  <a:lnTo>
                    <a:pt x="30" y="38"/>
                  </a:lnTo>
                  <a:lnTo>
                    <a:pt x="26" y="44"/>
                  </a:lnTo>
                  <a:lnTo>
                    <a:pt x="25" y="49"/>
                  </a:lnTo>
                  <a:lnTo>
                    <a:pt x="25" y="53"/>
                  </a:lnTo>
                  <a:lnTo>
                    <a:pt x="26" y="56"/>
                  </a:lnTo>
                  <a:lnTo>
                    <a:pt x="32" y="67"/>
                  </a:lnTo>
                  <a:lnTo>
                    <a:pt x="39" y="77"/>
                  </a:lnTo>
                  <a:lnTo>
                    <a:pt x="43" y="82"/>
                  </a:lnTo>
                  <a:lnTo>
                    <a:pt x="44" y="88"/>
                  </a:lnTo>
                  <a:lnTo>
                    <a:pt x="47" y="99"/>
                  </a:lnTo>
                  <a:lnTo>
                    <a:pt x="47" y="113"/>
                  </a:lnTo>
                  <a:lnTo>
                    <a:pt x="48" y="138"/>
                  </a:lnTo>
                  <a:lnTo>
                    <a:pt x="48" y="141"/>
                  </a:lnTo>
                  <a:lnTo>
                    <a:pt x="50" y="144"/>
                  </a:lnTo>
                  <a:lnTo>
                    <a:pt x="56" y="151"/>
                  </a:lnTo>
                  <a:lnTo>
                    <a:pt x="62" y="156"/>
                  </a:lnTo>
                  <a:lnTo>
                    <a:pt x="65" y="159"/>
                  </a:lnTo>
                  <a:lnTo>
                    <a:pt x="66" y="163"/>
                  </a:lnTo>
                  <a:lnTo>
                    <a:pt x="66" y="165"/>
                  </a:lnTo>
                  <a:lnTo>
                    <a:pt x="65" y="168"/>
                  </a:lnTo>
                  <a:lnTo>
                    <a:pt x="62" y="173"/>
                  </a:lnTo>
                  <a:lnTo>
                    <a:pt x="58" y="177"/>
                  </a:lnTo>
                  <a:lnTo>
                    <a:pt x="43" y="172"/>
                  </a:lnTo>
                  <a:lnTo>
                    <a:pt x="30" y="168"/>
                  </a:lnTo>
                  <a:lnTo>
                    <a:pt x="23" y="166"/>
                  </a:lnTo>
                  <a:lnTo>
                    <a:pt x="17" y="166"/>
                  </a:lnTo>
                  <a:lnTo>
                    <a:pt x="13" y="166"/>
                  </a:lnTo>
                  <a:lnTo>
                    <a:pt x="9" y="169"/>
                  </a:lnTo>
                  <a:lnTo>
                    <a:pt x="5" y="172"/>
                  </a:lnTo>
                  <a:lnTo>
                    <a:pt x="3" y="175"/>
                  </a:lnTo>
                  <a:lnTo>
                    <a:pt x="0" y="181"/>
                  </a:lnTo>
                  <a:lnTo>
                    <a:pt x="0" y="185"/>
                  </a:lnTo>
                  <a:lnTo>
                    <a:pt x="0" y="190"/>
                  </a:lnTo>
                  <a:lnTo>
                    <a:pt x="3" y="195"/>
                  </a:lnTo>
                  <a:lnTo>
                    <a:pt x="6" y="199"/>
                  </a:lnTo>
                  <a:lnTo>
                    <a:pt x="13" y="204"/>
                  </a:lnTo>
                  <a:lnTo>
                    <a:pt x="21" y="209"/>
                  </a:lnTo>
                  <a:lnTo>
                    <a:pt x="30" y="213"/>
                  </a:lnTo>
                  <a:lnTo>
                    <a:pt x="48" y="221"/>
                  </a:lnTo>
                  <a:lnTo>
                    <a:pt x="54" y="222"/>
                  </a:lnTo>
                  <a:lnTo>
                    <a:pt x="59" y="222"/>
                  </a:lnTo>
                  <a:lnTo>
                    <a:pt x="61" y="222"/>
                  </a:lnTo>
                  <a:lnTo>
                    <a:pt x="63" y="223"/>
                  </a:lnTo>
                  <a:lnTo>
                    <a:pt x="66" y="228"/>
                  </a:lnTo>
                  <a:lnTo>
                    <a:pt x="70" y="236"/>
                  </a:lnTo>
                  <a:lnTo>
                    <a:pt x="74" y="245"/>
                  </a:lnTo>
                  <a:lnTo>
                    <a:pt x="79" y="266"/>
                  </a:lnTo>
                  <a:lnTo>
                    <a:pt x="81" y="280"/>
                  </a:lnTo>
                  <a:lnTo>
                    <a:pt x="83" y="284"/>
                  </a:lnTo>
                  <a:lnTo>
                    <a:pt x="87" y="288"/>
                  </a:lnTo>
                  <a:lnTo>
                    <a:pt x="92" y="292"/>
                  </a:lnTo>
                  <a:lnTo>
                    <a:pt x="97" y="294"/>
                  </a:lnTo>
                  <a:lnTo>
                    <a:pt x="109" y="298"/>
                  </a:lnTo>
                  <a:lnTo>
                    <a:pt x="114" y="300"/>
                  </a:lnTo>
                  <a:lnTo>
                    <a:pt x="211" y="287"/>
                  </a:lnTo>
                  <a:close/>
                </a:path>
              </a:pathLst>
            </a:custGeom>
            <a:solidFill>
              <a:srgbClr val="FFCDAC"/>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29" name="Freeform 8"/>
            <p:cNvSpPr>
              <a:spLocks noChangeArrowheads="1"/>
            </p:cNvSpPr>
            <p:nvPr/>
          </p:nvSpPr>
          <p:spPr bwMode="auto">
            <a:xfrm>
              <a:off x="0" y="792163"/>
              <a:ext cx="209550" cy="287338"/>
            </a:xfrm>
            <a:custGeom>
              <a:avLst/>
              <a:gdLst>
                <a:gd name="T0" fmla="*/ 2147483647 w 132"/>
                <a:gd name="T1" fmla="*/ 2147483647 h 181"/>
                <a:gd name="T2" fmla="*/ 2147483647 w 132"/>
                <a:gd name="T3" fmla="*/ 2147483647 h 181"/>
                <a:gd name="T4" fmla="*/ 2147483647 w 132"/>
                <a:gd name="T5" fmla="*/ 2147483647 h 181"/>
                <a:gd name="T6" fmla="*/ 2147483647 w 132"/>
                <a:gd name="T7" fmla="*/ 2147483647 h 181"/>
                <a:gd name="T8" fmla="*/ 2147483647 w 132"/>
                <a:gd name="T9" fmla="*/ 2147483647 h 181"/>
                <a:gd name="T10" fmla="*/ 2147483647 w 132"/>
                <a:gd name="T11" fmla="*/ 2147483647 h 181"/>
                <a:gd name="T12" fmla="*/ 2147483647 w 132"/>
                <a:gd name="T13" fmla="*/ 2147483647 h 181"/>
                <a:gd name="T14" fmla="*/ 2147483647 w 132"/>
                <a:gd name="T15" fmla="*/ 2147483647 h 181"/>
                <a:gd name="T16" fmla="*/ 0 w 132"/>
                <a:gd name="T17" fmla="*/ 2147483647 h 181"/>
                <a:gd name="T18" fmla="*/ 0 w 132"/>
                <a:gd name="T19" fmla="*/ 2147483647 h 181"/>
                <a:gd name="T20" fmla="*/ 0 w 132"/>
                <a:gd name="T21" fmla="*/ 2147483647 h 181"/>
                <a:gd name="T22" fmla="*/ 0 w 132"/>
                <a:gd name="T23" fmla="*/ 2147483647 h 181"/>
                <a:gd name="T24" fmla="*/ 2147483647 w 132"/>
                <a:gd name="T25" fmla="*/ 2147483647 h 181"/>
                <a:gd name="T26" fmla="*/ 2147483647 w 132"/>
                <a:gd name="T27" fmla="*/ 2147483647 h 181"/>
                <a:gd name="T28" fmla="*/ 2147483647 w 132"/>
                <a:gd name="T29" fmla="*/ 2147483647 h 181"/>
                <a:gd name="T30" fmla="*/ 2147483647 w 132"/>
                <a:gd name="T31" fmla="*/ 2147483647 h 181"/>
                <a:gd name="T32" fmla="*/ 2147483647 w 132"/>
                <a:gd name="T33" fmla="*/ 2147483647 h 181"/>
                <a:gd name="T34" fmla="*/ 2147483647 w 132"/>
                <a:gd name="T35" fmla="*/ 2147483647 h 181"/>
                <a:gd name="T36" fmla="*/ 2147483647 w 132"/>
                <a:gd name="T37" fmla="*/ 2147483647 h 181"/>
                <a:gd name="T38" fmla="*/ 2147483647 w 132"/>
                <a:gd name="T39" fmla="*/ 2147483647 h 181"/>
                <a:gd name="T40" fmla="*/ 2147483647 w 132"/>
                <a:gd name="T41" fmla="*/ 2147483647 h 181"/>
                <a:gd name="T42" fmla="*/ 2147483647 w 132"/>
                <a:gd name="T43" fmla="*/ 2147483647 h 181"/>
                <a:gd name="T44" fmla="*/ 2147483647 w 132"/>
                <a:gd name="T45" fmla="*/ 2147483647 h 181"/>
                <a:gd name="T46" fmla="*/ 2147483647 w 132"/>
                <a:gd name="T47" fmla="*/ 2147483647 h 181"/>
                <a:gd name="T48" fmla="*/ 2147483647 w 132"/>
                <a:gd name="T49" fmla="*/ 2147483647 h 181"/>
                <a:gd name="T50" fmla="*/ 2147483647 w 132"/>
                <a:gd name="T51" fmla="*/ 2147483647 h 181"/>
                <a:gd name="T52" fmla="*/ 2147483647 w 132"/>
                <a:gd name="T53" fmla="*/ 2147483647 h 181"/>
                <a:gd name="T54" fmla="*/ 2147483647 w 132"/>
                <a:gd name="T55" fmla="*/ 2147483647 h 181"/>
                <a:gd name="T56" fmla="*/ 2147483647 w 132"/>
                <a:gd name="T57" fmla="*/ 2147483647 h 181"/>
                <a:gd name="T58" fmla="*/ 2147483647 w 132"/>
                <a:gd name="T59" fmla="*/ 2147483647 h 181"/>
                <a:gd name="T60" fmla="*/ 2147483647 w 132"/>
                <a:gd name="T61" fmla="*/ 2147483647 h 181"/>
                <a:gd name="T62" fmla="*/ 2147483647 w 132"/>
                <a:gd name="T63" fmla="*/ 2147483647 h 181"/>
                <a:gd name="T64" fmla="*/ 2147483647 w 132"/>
                <a:gd name="T65" fmla="*/ 2147483647 h 181"/>
                <a:gd name="T66" fmla="*/ 2147483647 w 132"/>
                <a:gd name="T67" fmla="*/ 0 h 181"/>
                <a:gd name="T68" fmla="*/ 2147483647 w 132"/>
                <a:gd name="T69" fmla="*/ 0 h 181"/>
                <a:gd name="T70" fmla="*/ 2147483647 w 132"/>
                <a:gd name="T71" fmla="*/ 2147483647 h 181"/>
                <a:gd name="T72" fmla="*/ 2147483647 w 132"/>
                <a:gd name="T73" fmla="*/ 2147483647 h 181"/>
                <a:gd name="T74" fmla="*/ 2147483647 w 132"/>
                <a:gd name="T75" fmla="*/ 2147483647 h 181"/>
                <a:gd name="T76" fmla="*/ 2147483647 w 132"/>
                <a:gd name="T77" fmla="*/ 2147483647 h 181"/>
                <a:gd name="T78" fmla="*/ 2147483647 w 132"/>
                <a:gd name="T79" fmla="*/ 2147483647 h 181"/>
                <a:gd name="T80" fmla="*/ 2147483647 w 132"/>
                <a:gd name="T81" fmla="*/ 2147483647 h 181"/>
                <a:gd name="T82" fmla="*/ 2147483647 w 132"/>
                <a:gd name="T83" fmla="*/ 2147483647 h 181"/>
                <a:gd name="T84" fmla="*/ 2147483647 w 132"/>
                <a:gd name="T85" fmla="*/ 2147483647 h 181"/>
                <a:gd name="T86" fmla="*/ 2147483647 w 132"/>
                <a:gd name="T87" fmla="*/ 2147483647 h 181"/>
                <a:gd name="T88" fmla="*/ 2147483647 w 132"/>
                <a:gd name="T89" fmla="*/ 2147483647 h 181"/>
                <a:gd name="T90" fmla="*/ 2147483647 w 132"/>
                <a:gd name="T91" fmla="*/ 2147483647 h 181"/>
                <a:gd name="T92" fmla="*/ 2147483647 w 132"/>
                <a:gd name="T93" fmla="*/ 2147483647 h 181"/>
                <a:gd name="T94" fmla="*/ 2147483647 w 132"/>
                <a:gd name="T95" fmla="*/ 2147483647 h 181"/>
                <a:gd name="T96" fmla="*/ 2147483647 w 132"/>
                <a:gd name="T97" fmla="*/ 2147483647 h 181"/>
                <a:gd name="T98" fmla="*/ 2147483647 w 132"/>
                <a:gd name="T99" fmla="*/ 2147483647 h 181"/>
                <a:gd name="T100" fmla="*/ 2147483647 w 132"/>
                <a:gd name="T101" fmla="*/ 2147483647 h 181"/>
                <a:gd name="T102" fmla="*/ 2147483647 w 132"/>
                <a:gd name="T103" fmla="*/ 2147483647 h 181"/>
                <a:gd name="T104" fmla="*/ 2147483647 w 132"/>
                <a:gd name="T105" fmla="*/ 2147483647 h 181"/>
                <a:gd name="T106" fmla="*/ 2147483647 w 132"/>
                <a:gd name="T107" fmla="*/ 2147483647 h 181"/>
                <a:gd name="T108" fmla="*/ 2147483647 w 132"/>
                <a:gd name="T109" fmla="*/ 2147483647 h 181"/>
                <a:gd name="T110" fmla="*/ 2147483647 w 132"/>
                <a:gd name="T111" fmla="*/ 2147483647 h 181"/>
                <a:gd name="T112" fmla="*/ 2147483647 w 132"/>
                <a:gd name="T113" fmla="*/ 2147483647 h 181"/>
                <a:gd name="T114" fmla="*/ 2147483647 w 132"/>
                <a:gd name="T115" fmla="*/ 2147483647 h 181"/>
                <a:gd name="T116" fmla="*/ 2147483647 w 132"/>
                <a:gd name="T117" fmla="*/ 2147483647 h 181"/>
                <a:gd name="T118" fmla="*/ 2147483647 w 132"/>
                <a:gd name="T119" fmla="*/ 2147483647 h 181"/>
                <a:gd name="T120" fmla="*/ 2147483647 w 132"/>
                <a:gd name="T121" fmla="*/ 2147483647 h 1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
                <a:gd name="T184" fmla="*/ 0 h 181"/>
                <a:gd name="T185" fmla="*/ 132 w 132"/>
                <a:gd name="T186" fmla="*/ 181 h 18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 h="181">
                  <a:moveTo>
                    <a:pt x="25" y="131"/>
                  </a:moveTo>
                  <a:lnTo>
                    <a:pt x="25" y="131"/>
                  </a:lnTo>
                  <a:lnTo>
                    <a:pt x="21" y="123"/>
                  </a:lnTo>
                  <a:lnTo>
                    <a:pt x="16" y="113"/>
                  </a:lnTo>
                  <a:lnTo>
                    <a:pt x="8" y="95"/>
                  </a:lnTo>
                  <a:lnTo>
                    <a:pt x="5" y="85"/>
                  </a:lnTo>
                  <a:lnTo>
                    <a:pt x="1" y="71"/>
                  </a:lnTo>
                  <a:lnTo>
                    <a:pt x="0" y="56"/>
                  </a:lnTo>
                  <a:lnTo>
                    <a:pt x="0" y="51"/>
                  </a:lnTo>
                  <a:lnTo>
                    <a:pt x="0" y="45"/>
                  </a:lnTo>
                  <a:lnTo>
                    <a:pt x="3" y="39"/>
                  </a:lnTo>
                  <a:lnTo>
                    <a:pt x="7" y="34"/>
                  </a:lnTo>
                  <a:lnTo>
                    <a:pt x="9" y="30"/>
                  </a:lnTo>
                  <a:lnTo>
                    <a:pt x="13" y="29"/>
                  </a:lnTo>
                  <a:lnTo>
                    <a:pt x="23" y="26"/>
                  </a:lnTo>
                  <a:lnTo>
                    <a:pt x="28" y="25"/>
                  </a:lnTo>
                  <a:lnTo>
                    <a:pt x="31" y="22"/>
                  </a:lnTo>
                  <a:lnTo>
                    <a:pt x="32" y="21"/>
                  </a:lnTo>
                  <a:lnTo>
                    <a:pt x="34" y="17"/>
                  </a:lnTo>
                  <a:lnTo>
                    <a:pt x="38" y="13"/>
                  </a:lnTo>
                  <a:lnTo>
                    <a:pt x="41" y="10"/>
                  </a:lnTo>
                  <a:lnTo>
                    <a:pt x="45" y="9"/>
                  </a:lnTo>
                  <a:lnTo>
                    <a:pt x="56" y="9"/>
                  </a:lnTo>
                  <a:lnTo>
                    <a:pt x="61" y="9"/>
                  </a:lnTo>
                  <a:lnTo>
                    <a:pt x="67" y="9"/>
                  </a:lnTo>
                  <a:lnTo>
                    <a:pt x="78" y="4"/>
                  </a:lnTo>
                  <a:lnTo>
                    <a:pt x="83" y="1"/>
                  </a:lnTo>
                  <a:lnTo>
                    <a:pt x="87" y="0"/>
                  </a:lnTo>
                  <a:lnTo>
                    <a:pt x="94" y="3"/>
                  </a:lnTo>
                  <a:lnTo>
                    <a:pt x="100" y="4"/>
                  </a:lnTo>
                  <a:lnTo>
                    <a:pt x="105" y="4"/>
                  </a:lnTo>
                  <a:lnTo>
                    <a:pt x="110" y="3"/>
                  </a:lnTo>
                  <a:lnTo>
                    <a:pt x="118" y="4"/>
                  </a:lnTo>
                  <a:lnTo>
                    <a:pt x="125" y="5"/>
                  </a:lnTo>
                  <a:lnTo>
                    <a:pt x="128" y="7"/>
                  </a:lnTo>
                  <a:lnTo>
                    <a:pt x="129" y="8"/>
                  </a:lnTo>
                  <a:lnTo>
                    <a:pt x="131" y="16"/>
                  </a:lnTo>
                  <a:lnTo>
                    <a:pt x="132" y="32"/>
                  </a:lnTo>
                  <a:lnTo>
                    <a:pt x="131" y="51"/>
                  </a:lnTo>
                  <a:lnTo>
                    <a:pt x="129" y="65"/>
                  </a:lnTo>
                  <a:lnTo>
                    <a:pt x="125" y="98"/>
                  </a:lnTo>
                  <a:lnTo>
                    <a:pt x="124" y="119"/>
                  </a:lnTo>
                  <a:lnTo>
                    <a:pt x="123" y="137"/>
                  </a:lnTo>
                  <a:lnTo>
                    <a:pt x="122" y="145"/>
                  </a:lnTo>
                  <a:lnTo>
                    <a:pt x="119" y="153"/>
                  </a:lnTo>
                  <a:lnTo>
                    <a:pt x="114" y="159"/>
                  </a:lnTo>
                  <a:lnTo>
                    <a:pt x="109" y="167"/>
                  </a:lnTo>
                  <a:lnTo>
                    <a:pt x="98" y="177"/>
                  </a:lnTo>
                  <a:lnTo>
                    <a:pt x="94" y="181"/>
                  </a:lnTo>
                  <a:lnTo>
                    <a:pt x="25" y="131"/>
                  </a:lnTo>
                  <a:close/>
                </a:path>
              </a:pathLst>
            </a:custGeom>
            <a:solidFill>
              <a:srgbClr val="FFCDAC"/>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0" name="Freeform 9"/>
            <p:cNvSpPr>
              <a:spLocks noChangeArrowheads="1"/>
            </p:cNvSpPr>
            <p:nvPr/>
          </p:nvSpPr>
          <p:spPr bwMode="auto">
            <a:xfrm>
              <a:off x="0" y="792163"/>
              <a:ext cx="209550" cy="287338"/>
            </a:xfrm>
            <a:custGeom>
              <a:avLst/>
              <a:gdLst>
                <a:gd name="T0" fmla="*/ 2147483647 w 132"/>
                <a:gd name="T1" fmla="*/ 2147483647 h 181"/>
                <a:gd name="T2" fmla="*/ 2147483647 w 132"/>
                <a:gd name="T3" fmla="*/ 2147483647 h 181"/>
                <a:gd name="T4" fmla="*/ 2147483647 w 132"/>
                <a:gd name="T5" fmla="*/ 2147483647 h 181"/>
                <a:gd name="T6" fmla="*/ 2147483647 w 132"/>
                <a:gd name="T7" fmla="*/ 2147483647 h 181"/>
                <a:gd name="T8" fmla="*/ 2147483647 w 132"/>
                <a:gd name="T9" fmla="*/ 2147483647 h 181"/>
                <a:gd name="T10" fmla="*/ 2147483647 w 132"/>
                <a:gd name="T11" fmla="*/ 2147483647 h 181"/>
                <a:gd name="T12" fmla="*/ 2147483647 w 132"/>
                <a:gd name="T13" fmla="*/ 2147483647 h 181"/>
                <a:gd name="T14" fmla="*/ 2147483647 w 132"/>
                <a:gd name="T15" fmla="*/ 2147483647 h 181"/>
                <a:gd name="T16" fmla="*/ 0 w 132"/>
                <a:gd name="T17" fmla="*/ 2147483647 h 181"/>
                <a:gd name="T18" fmla="*/ 0 w 132"/>
                <a:gd name="T19" fmla="*/ 2147483647 h 181"/>
                <a:gd name="T20" fmla="*/ 0 w 132"/>
                <a:gd name="T21" fmla="*/ 2147483647 h 181"/>
                <a:gd name="T22" fmla="*/ 0 w 132"/>
                <a:gd name="T23" fmla="*/ 2147483647 h 181"/>
                <a:gd name="T24" fmla="*/ 2147483647 w 132"/>
                <a:gd name="T25" fmla="*/ 2147483647 h 181"/>
                <a:gd name="T26" fmla="*/ 2147483647 w 132"/>
                <a:gd name="T27" fmla="*/ 2147483647 h 181"/>
                <a:gd name="T28" fmla="*/ 2147483647 w 132"/>
                <a:gd name="T29" fmla="*/ 2147483647 h 181"/>
                <a:gd name="T30" fmla="*/ 2147483647 w 132"/>
                <a:gd name="T31" fmla="*/ 2147483647 h 181"/>
                <a:gd name="T32" fmla="*/ 2147483647 w 132"/>
                <a:gd name="T33" fmla="*/ 2147483647 h 181"/>
                <a:gd name="T34" fmla="*/ 2147483647 w 132"/>
                <a:gd name="T35" fmla="*/ 2147483647 h 181"/>
                <a:gd name="T36" fmla="*/ 2147483647 w 132"/>
                <a:gd name="T37" fmla="*/ 2147483647 h 181"/>
                <a:gd name="T38" fmla="*/ 2147483647 w 132"/>
                <a:gd name="T39" fmla="*/ 2147483647 h 181"/>
                <a:gd name="T40" fmla="*/ 2147483647 w 132"/>
                <a:gd name="T41" fmla="*/ 2147483647 h 181"/>
                <a:gd name="T42" fmla="*/ 2147483647 w 132"/>
                <a:gd name="T43" fmla="*/ 2147483647 h 181"/>
                <a:gd name="T44" fmla="*/ 2147483647 w 132"/>
                <a:gd name="T45" fmla="*/ 2147483647 h 181"/>
                <a:gd name="T46" fmla="*/ 2147483647 w 132"/>
                <a:gd name="T47" fmla="*/ 2147483647 h 181"/>
                <a:gd name="T48" fmla="*/ 2147483647 w 132"/>
                <a:gd name="T49" fmla="*/ 2147483647 h 181"/>
                <a:gd name="T50" fmla="*/ 2147483647 w 132"/>
                <a:gd name="T51" fmla="*/ 2147483647 h 181"/>
                <a:gd name="T52" fmla="*/ 2147483647 w 132"/>
                <a:gd name="T53" fmla="*/ 2147483647 h 181"/>
                <a:gd name="T54" fmla="*/ 2147483647 w 132"/>
                <a:gd name="T55" fmla="*/ 2147483647 h 181"/>
                <a:gd name="T56" fmla="*/ 2147483647 w 132"/>
                <a:gd name="T57" fmla="*/ 2147483647 h 181"/>
                <a:gd name="T58" fmla="*/ 2147483647 w 132"/>
                <a:gd name="T59" fmla="*/ 2147483647 h 181"/>
                <a:gd name="T60" fmla="*/ 2147483647 w 132"/>
                <a:gd name="T61" fmla="*/ 2147483647 h 181"/>
                <a:gd name="T62" fmla="*/ 2147483647 w 132"/>
                <a:gd name="T63" fmla="*/ 2147483647 h 181"/>
                <a:gd name="T64" fmla="*/ 2147483647 w 132"/>
                <a:gd name="T65" fmla="*/ 2147483647 h 181"/>
                <a:gd name="T66" fmla="*/ 2147483647 w 132"/>
                <a:gd name="T67" fmla="*/ 0 h 181"/>
                <a:gd name="T68" fmla="*/ 2147483647 w 132"/>
                <a:gd name="T69" fmla="*/ 0 h 181"/>
                <a:gd name="T70" fmla="*/ 2147483647 w 132"/>
                <a:gd name="T71" fmla="*/ 2147483647 h 181"/>
                <a:gd name="T72" fmla="*/ 2147483647 w 132"/>
                <a:gd name="T73" fmla="*/ 2147483647 h 181"/>
                <a:gd name="T74" fmla="*/ 2147483647 w 132"/>
                <a:gd name="T75" fmla="*/ 2147483647 h 181"/>
                <a:gd name="T76" fmla="*/ 2147483647 w 132"/>
                <a:gd name="T77" fmla="*/ 2147483647 h 181"/>
                <a:gd name="T78" fmla="*/ 2147483647 w 132"/>
                <a:gd name="T79" fmla="*/ 2147483647 h 181"/>
                <a:gd name="T80" fmla="*/ 2147483647 w 132"/>
                <a:gd name="T81" fmla="*/ 2147483647 h 181"/>
                <a:gd name="T82" fmla="*/ 2147483647 w 132"/>
                <a:gd name="T83" fmla="*/ 2147483647 h 181"/>
                <a:gd name="T84" fmla="*/ 2147483647 w 132"/>
                <a:gd name="T85" fmla="*/ 2147483647 h 181"/>
                <a:gd name="T86" fmla="*/ 2147483647 w 132"/>
                <a:gd name="T87" fmla="*/ 2147483647 h 181"/>
                <a:gd name="T88" fmla="*/ 2147483647 w 132"/>
                <a:gd name="T89" fmla="*/ 2147483647 h 181"/>
                <a:gd name="T90" fmla="*/ 2147483647 w 132"/>
                <a:gd name="T91" fmla="*/ 2147483647 h 181"/>
                <a:gd name="T92" fmla="*/ 2147483647 w 132"/>
                <a:gd name="T93" fmla="*/ 2147483647 h 181"/>
                <a:gd name="T94" fmla="*/ 2147483647 w 132"/>
                <a:gd name="T95" fmla="*/ 2147483647 h 181"/>
                <a:gd name="T96" fmla="*/ 2147483647 w 132"/>
                <a:gd name="T97" fmla="*/ 2147483647 h 181"/>
                <a:gd name="T98" fmla="*/ 2147483647 w 132"/>
                <a:gd name="T99" fmla="*/ 2147483647 h 181"/>
                <a:gd name="T100" fmla="*/ 2147483647 w 132"/>
                <a:gd name="T101" fmla="*/ 2147483647 h 181"/>
                <a:gd name="T102" fmla="*/ 2147483647 w 132"/>
                <a:gd name="T103" fmla="*/ 2147483647 h 181"/>
                <a:gd name="T104" fmla="*/ 2147483647 w 132"/>
                <a:gd name="T105" fmla="*/ 2147483647 h 181"/>
                <a:gd name="T106" fmla="*/ 2147483647 w 132"/>
                <a:gd name="T107" fmla="*/ 2147483647 h 181"/>
                <a:gd name="T108" fmla="*/ 2147483647 w 132"/>
                <a:gd name="T109" fmla="*/ 2147483647 h 181"/>
                <a:gd name="T110" fmla="*/ 2147483647 w 132"/>
                <a:gd name="T111" fmla="*/ 2147483647 h 181"/>
                <a:gd name="T112" fmla="*/ 2147483647 w 132"/>
                <a:gd name="T113" fmla="*/ 2147483647 h 181"/>
                <a:gd name="T114" fmla="*/ 2147483647 w 132"/>
                <a:gd name="T115" fmla="*/ 2147483647 h 181"/>
                <a:gd name="T116" fmla="*/ 2147483647 w 132"/>
                <a:gd name="T117" fmla="*/ 2147483647 h 181"/>
                <a:gd name="T118" fmla="*/ 2147483647 w 132"/>
                <a:gd name="T119" fmla="*/ 2147483647 h 18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2"/>
                <a:gd name="T181" fmla="*/ 0 h 181"/>
                <a:gd name="T182" fmla="*/ 132 w 132"/>
                <a:gd name="T183" fmla="*/ 181 h 18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2" h="181">
                  <a:moveTo>
                    <a:pt x="25" y="131"/>
                  </a:moveTo>
                  <a:lnTo>
                    <a:pt x="25" y="131"/>
                  </a:lnTo>
                  <a:lnTo>
                    <a:pt x="21" y="123"/>
                  </a:lnTo>
                  <a:lnTo>
                    <a:pt x="16" y="113"/>
                  </a:lnTo>
                  <a:lnTo>
                    <a:pt x="8" y="95"/>
                  </a:lnTo>
                  <a:lnTo>
                    <a:pt x="5" y="85"/>
                  </a:lnTo>
                  <a:lnTo>
                    <a:pt x="1" y="71"/>
                  </a:lnTo>
                  <a:lnTo>
                    <a:pt x="0" y="56"/>
                  </a:lnTo>
                  <a:lnTo>
                    <a:pt x="0" y="51"/>
                  </a:lnTo>
                  <a:lnTo>
                    <a:pt x="0" y="45"/>
                  </a:lnTo>
                  <a:lnTo>
                    <a:pt x="3" y="39"/>
                  </a:lnTo>
                  <a:lnTo>
                    <a:pt x="7" y="34"/>
                  </a:lnTo>
                  <a:lnTo>
                    <a:pt x="9" y="30"/>
                  </a:lnTo>
                  <a:lnTo>
                    <a:pt x="13" y="29"/>
                  </a:lnTo>
                  <a:lnTo>
                    <a:pt x="23" y="26"/>
                  </a:lnTo>
                  <a:lnTo>
                    <a:pt x="28" y="25"/>
                  </a:lnTo>
                  <a:lnTo>
                    <a:pt x="31" y="22"/>
                  </a:lnTo>
                  <a:lnTo>
                    <a:pt x="32" y="21"/>
                  </a:lnTo>
                  <a:lnTo>
                    <a:pt x="34" y="17"/>
                  </a:lnTo>
                  <a:lnTo>
                    <a:pt x="38" y="13"/>
                  </a:lnTo>
                  <a:lnTo>
                    <a:pt x="41" y="10"/>
                  </a:lnTo>
                  <a:lnTo>
                    <a:pt x="45" y="9"/>
                  </a:lnTo>
                  <a:lnTo>
                    <a:pt x="56" y="9"/>
                  </a:lnTo>
                  <a:lnTo>
                    <a:pt x="61" y="9"/>
                  </a:lnTo>
                  <a:lnTo>
                    <a:pt x="67" y="9"/>
                  </a:lnTo>
                  <a:lnTo>
                    <a:pt x="78" y="4"/>
                  </a:lnTo>
                  <a:lnTo>
                    <a:pt x="83" y="1"/>
                  </a:lnTo>
                  <a:lnTo>
                    <a:pt x="87" y="0"/>
                  </a:lnTo>
                  <a:lnTo>
                    <a:pt x="94" y="3"/>
                  </a:lnTo>
                  <a:lnTo>
                    <a:pt x="100" y="4"/>
                  </a:lnTo>
                  <a:lnTo>
                    <a:pt x="105" y="4"/>
                  </a:lnTo>
                  <a:lnTo>
                    <a:pt x="110" y="3"/>
                  </a:lnTo>
                  <a:lnTo>
                    <a:pt x="118" y="4"/>
                  </a:lnTo>
                  <a:lnTo>
                    <a:pt x="125" y="5"/>
                  </a:lnTo>
                  <a:lnTo>
                    <a:pt x="128" y="7"/>
                  </a:lnTo>
                  <a:lnTo>
                    <a:pt x="129" y="8"/>
                  </a:lnTo>
                  <a:lnTo>
                    <a:pt x="131" y="16"/>
                  </a:lnTo>
                  <a:lnTo>
                    <a:pt x="132" y="32"/>
                  </a:lnTo>
                  <a:lnTo>
                    <a:pt x="131" y="51"/>
                  </a:lnTo>
                  <a:lnTo>
                    <a:pt x="129" y="65"/>
                  </a:lnTo>
                  <a:lnTo>
                    <a:pt x="125" y="98"/>
                  </a:lnTo>
                  <a:lnTo>
                    <a:pt x="124" y="119"/>
                  </a:lnTo>
                  <a:lnTo>
                    <a:pt x="123" y="137"/>
                  </a:lnTo>
                  <a:lnTo>
                    <a:pt x="122" y="145"/>
                  </a:lnTo>
                  <a:lnTo>
                    <a:pt x="119" y="153"/>
                  </a:lnTo>
                  <a:lnTo>
                    <a:pt x="114" y="159"/>
                  </a:lnTo>
                  <a:lnTo>
                    <a:pt x="109" y="167"/>
                  </a:lnTo>
                  <a:lnTo>
                    <a:pt x="98" y="177"/>
                  </a:lnTo>
                  <a:lnTo>
                    <a:pt x="94" y="18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1" name="Freeform 10"/>
            <p:cNvSpPr>
              <a:spLocks noChangeArrowheads="1"/>
            </p:cNvSpPr>
            <p:nvPr/>
          </p:nvSpPr>
          <p:spPr bwMode="auto">
            <a:xfrm>
              <a:off x="20637" y="982663"/>
              <a:ext cx="169863" cy="119063"/>
            </a:xfrm>
            <a:custGeom>
              <a:avLst/>
              <a:gdLst>
                <a:gd name="T0" fmla="*/ 0 w 107"/>
                <a:gd name="T1" fmla="*/ 2147483647 h 75"/>
                <a:gd name="T2" fmla="*/ 0 w 107"/>
                <a:gd name="T3" fmla="*/ 2147483647 h 75"/>
                <a:gd name="T4" fmla="*/ 2147483647 w 107"/>
                <a:gd name="T5" fmla="*/ 2147483647 h 75"/>
                <a:gd name="T6" fmla="*/ 2147483647 w 107"/>
                <a:gd name="T7" fmla="*/ 2147483647 h 75"/>
                <a:gd name="T8" fmla="*/ 2147483647 w 107"/>
                <a:gd name="T9" fmla="*/ 2147483647 h 75"/>
                <a:gd name="T10" fmla="*/ 2147483647 w 107"/>
                <a:gd name="T11" fmla="*/ 2147483647 h 75"/>
                <a:gd name="T12" fmla="*/ 2147483647 w 107"/>
                <a:gd name="T13" fmla="*/ 2147483647 h 75"/>
                <a:gd name="T14" fmla="*/ 2147483647 w 107"/>
                <a:gd name="T15" fmla="*/ 2147483647 h 75"/>
                <a:gd name="T16" fmla="*/ 2147483647 w 107"/>
                <a:gd name="T17" fmla="*/ 2147483647 h 75"/>
                <a:gd name="T18" fmla="*/ 2147483647 w 107"/>
                <a:gd name="T19" fmla="*/ 2147483647 h 75"/>
                <a:gd name="T20" fmla="*/ 2147483647 w 107"/>
                <a:gd name="T21" fmla="*/ 2147483647 h 75"/>
                <a:gd name="T22" fmla="*/ 2147483647 w 107"/>
                <a:gd name="T23" fmla="*/ 2147483647 h 75"/>
                <a:gd name="T24" fmla="*/ 2147483647 w 107"/>
                <a:gd name="T25" fmla="*/ 2147483647 h 75"/>
                <a:gd name="T26" fmla="*/ 2147483647 w 107"/>
                <a:gd name="T27" fmla="*/ 2147483647 h 75"/>
                <a:gd name="T28" fmla="*/ 2147483647 w 107"/>
                <a:gd name="T29" fmla="*/ 2147483647 h 75"/>
                <a:gd name="T30" fmla="*/ 2147483647 w 107"/>
                <a:gd name="T31" fmla="*/ 0 h 75"/>
                <a:gd name="T32" fmla="*/ 2147483647 w 107"/>
                <a:gd name="T33" fmla="*/ 2147483647 h 75"/>
                <a:gd name="T34" fmla="*/ 2147483647 w 107"/>
                <a:gd name="T35" fmla="*/ 2147483647 h 75"/>
                <a:gd name="T36" fmla="*/ 0 w 107"/>
                <a:gd name="T37" fmla="*/ 2147483647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
                <a:gd name="T58" fmla="*/ 0 h 75"/>
                <a:gd name="T59" fmla="*/ 107 w 107"/>
                <a:gd name="T60" fmla="*/ 75 h 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 h="75">
                  <a:moveTo>
                    <a:pt x="0" y="59"/>
                  </a:moveTo>
                  <a:lnTo>
                    <a:pt x="0" y="59"/>
                  </a:lnTo>
                  <a:lnTo>
                    <a:pt x="3" y="39"/>
                  </a:lnTo>
                  <a:lnTo>
                    <a:pt x="4" y="24"/>
                  </a:lnTo>
                  <a:lnTo>
                    <a:pt x="6" y="17"/>
                  </a:lnTo>
                  <a:lnTo>
                    <a:pt x="8" y="13"/>
                  </a:lnTo>
                  <a:lnTo>
                    <a:pt x="10" y="11"/>
                  </a:lnTo>
                  <a:lnTo>
                    <a:pt x="13" y="11"/>
                  </a:lnTo>
                  <a:lnTo>
                    <a:pt x="17" y="15"/>
                  </a:lnTo>
                  <a:lnTo>
                    <a:pt x="22" y="20"/>
                  </a:lnTo>
                  <a:lnTo>
                    <a:pt x="25" y="22"/>
                  </a:lnTo>
                  <a:lnTo>
                    <a:pt x="28" y="22"/>
                  </a:lnTo>
                  <a:lnTo>
                    <a:pt x="72" y="11"/>
                  </a:lnTo>
                  <a:lnTo>
                    <a:pt x="107" y="0"/>
                  </a:lnTo>
                  <a:lnTo>
                    <a:pt x="54" y="69"/>
                  </a:lnTo>
                  <a:lnTo>
                    <a:pt x="13" y="75"/>
                  </a:lnTo>
                  <a:lnTo>
                    <a:pt x="0" y="59"/>
                  </a:lnTo>
                  <a:close/>
                </a:path>
              </a:pathLst>
            </a:custGeom>
            <a:solidFill>
              <a:srgbClr val="EA662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2" name="Freeform 11"/>
            <p:cNvSpPr>
              <a:spLocks noChangeArrowheads="1"/>
            </p:cNvSpPr>
            <p:nvPr/>
          </p:nvSpPr>
          <p:spPr bwMode="auto">
            <a:xfrm>
              <a:off x="1009650" y="1111250"/>
              <a:ext cx="774700" cy="1128713"/>
            </a:xfrm>
            <a:custGeom>
              <a:avLst/>
              <a:gdLst>
                <a:gd name="T0" fmla="*/ 2147483647 w 488"/>
                <a:gd name="T1" fmla="*/ 2147483647 h 711"/>
                <a:gd name="T2" fmla="*/ 2147483647 w 488"/>
                <a:gd name="T3" fmla="*/ 2147483647 h 711"/>
                <a:gd name="T4" fmla="*/ 2147483647 w 488"/>
                <a:gd name="T5" fmla="*/ 2147483647 h 711"/>
                <a:gd name="T6" fmla="*/ 2147483647 w 488"/>
                <a:gd name="T7" fmla="*/ 2147483647 h 711"/>
                <a:gd name="T8" fmla="*/ 2147483647 w 488"/>
                <a:gd name="T9" fmla="*/ 2147483647 h 711"/>
                <a:gd name="T10" fmla="*/ 2147483647 w 488"/>
                <a:gd name="T11" fmla="*/ 2147483647 h 711"/>
                <a:gd name="T12" fmla="*/ 2147483647 w 488"/>
                <a:gd name="T13" fmla="*/ 2147483647 h 711"/>
                <a:gd name="T14" fmla="*/ 2147483647 w 488"/>
                <a:gd name="T15" fmla="*/ 2147483647 h 711"/>
                <a:gd name="T16" fmla="*/ 2147483647 w 488"/>
                <a:gd name="T17" fmla="*/ 2147483647 h 711"/>
                <a:gd name="T18" fmla="*/ 2147483647 w 488"/>
                <a:gd name="T19" fmla="*/ 2147483647 h 711"/>
                <a:gd name="T20" fmla="*/ 2147483647 w 488"/>
                <a:gd name="T21" fmla="*/ 0 h 711"/>
                <a:gd name="T22" fmla="*/ 2147483647 w 488"/>
                <a:gd name="T23" fmla="*/ 2147483647 h 711"/>
                <a:gd name="T24" fmla="*/ 2147483647 w 488"/>
                <a:gd name="T25" fmla="*/ 2147483647 h 711"/>
                <a:gd name="T26" fmla="*/ 2147483647 w 488"/>
                <a:gd name="T27" fmla="*/ 2147483647 h 711"/>
                <a:gd name="T28" fmla="*/ 2147483647 w 488"/>
                <a:gd name="T29" fmla="*/ 2147483647 h 711"/>
                <a:gd name="T30" fmla="*/ 2147483647 w 488"/>
                <a:gd name="T31" fmla="*/ 2147483647 h 711"/>
                <a:gd name="T32" fmla="*/ 2147483647 w 488"/>
                <a:gd name="T33" fmla="*/ 2147483647 h 711"/>
                <a:gd name="T34" fmla="*/ 2147483647 w 488"/>
                <a:gd name="T35" fmla="*/ 2147483647 h 711"/>
                <a:gd name="T36" fmla="*/ 0 w 488"/>
                <a:gd name="T37" fmla="*/ 2147483647 h 711"/>
                <a:gd name="T38" fmla="*/ 2147483647 w 488"/>
                <a:gd name="T39" fmla="*/ 2147483647 h 7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88"/>
                <a:gd name="T61" fmla="*/ 0 h 711"/>
                <a:gd name="T62" fmla="*/ 488 w 488"/>
                <a:gd name="T63" fmla="*/ 711 h 7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88" h="711">
                  <a:moveTo>
                    <a:pt x="62" y="66"/>
                  </a:moveTo>
                  <a:lnTo>
                    <a:pt x="62" y="28"/>
                  </a:lnTo>
                  <a:lnTo>
                    <a:pt x="80" y="32"/>
                  </a:lnTo>
                  <a:lnTo>
                    <a:pt x="95" y="35"/>
                  </a:lnTo>
                  <a:lnTo>
                    <a:pt x="110" y="37"/>
                  </a:lnTo>
                  <a:lnTo>
                    <a:pt x="155" y="37"/>
                  </a:lnTo>
                  <a:lnTo>
                    <a:pt x="186" y="37"/>
                  </a:lnTo>
                  <a:lnTo>
                    <a:pt x="245" y="6"/>
                  </a:lnTo>
                  <a:lnTo>
                    <a:pt x="318" y="0"/>
                  </a:lnTo>
                  <a:lnTo>
                    <a:pt x="413" y="10"/>
                  </a:lnTo>
                  <a:lnTo>
                    <a:pt x="488" y="192"/>
                  </a:lnTo>
                  <a:lnTo>
                    <a:pt x="442" y="635"/>
                  </a:lnTo>
                  <a:lnTo>
                    <a:pt x="402" y="697"/>
                  </a:lnTo>
                  <a:lnTo>
                    <a:pt x="276" y="711"/>
                  </a:lnTo>
                  <a:lnTo>
                    <a:pt x="199" y="697"/>
                  </a:lnTo>
                  <a:lnTo>
                    <a:pt x="105" y="337"/>
                  </a:lnTo>
                  <a:lnTo>
                    <a:pt x="0" y="161"/>
                  </a:lnTo>
                  <a:lnTo>
                    <a:pt x="62" y="66"/>
                  </a:lnTo>
                  <a:close/>
                </a:path>
              </a:pathLst>
            </a:custGeom>
            <a:solidFill>
              <a:srgbClr val="EA662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3" name="Freeform 12"/>
            <p:cNvSpPr>
              <a:spLocks noChangeArrowheads="1"/>
            </p:cNvSpPr>
            <p:nvPr/>
          </p:nvSpPr>
          <p:spPr bwMode="auto">
            <a:xfrm>
              <a:off x="1731962" y="0"/>
              <a:ext cx="230188" cy="279400"/>
            </a:xfrm>
            <a:custGeom>
              <a:avLst/>
              <a:gdLst>
                <a:gd name="T0" fmla="*/ 2147483647 w 145"/>
                <a:gd name="T1" fmla="*/ 2147483647 h 176"/>
                <a:gd name="T2" fmla="*/ 2147483647 w 145"/>
                <a:gd name="T3" fmla="*/ 2147483647 h 176"/>
                <a:gd name="T4" fmla="*/ 2147483647 w 145"/>
                <a:gd name="T5" fmla="*/ 2147483647 h 176"/>
                <a:gd name="T6" fmla="*/ 2147483647 w 145"/>
                <a:gd name="T7" fmla="*/ 2147483647 h 176"/>
                <a:gd name="T8" fmla="*/ 2147483647 w 145"/>
                <a:gd name="T9" fmla="*/ 2147483647 h 176"/>
                <a:gd name="T10" fmla="*/ 2147483647 w 145"/>
                <a:gd name="T11" fmla="*/ 2147483647 h 176"/>
                <a:gd name="T12" fmla="*/ 2147483647 w 145"/>
                <a:gd name="T13" fmla="*/ 2147483647 h 176"/>
                <a:gd name="T14" fmla="*/ 2147483647 w 145"/>
                <a:gd name="T15" fmla="*/ 2147483647 h 176"/>
                <a:gd name="T16" fmla="*/ 0 w 145"/>
                <a:gd name="T17" fmla="*/ 2147483647 h 176"/>
                <a:gd name="T18" fmla="*/ 2147483647 w 145"/>
                <a:gd name="T19" fmla="*/ 2147483647 h 176"/>
                <a:gd name="T20" fmla="*/ 2147483647 w 145"/>
                <a:gd name="T21" fmla="*/ 2147483647 h 176"/>
                <a:gd name="T22" fmla="*/ 2147483647 w 145"/>
                <a:gd name="T23" fmla="*/ 2147483647 h 176"/>
                <a:gd name="T24" fmla="*/ 2147483647 w 145"/>
                <a:gd name="T25" fmla="*/ 2147483647 h 176"/>
                <a:gd name="T26" fmla="*/ 2147483647 w 145"/>
                <a:gd name="T27" fmla="*/ 2147483647 h 176"/>
                <a:gd name="T28" fmla="*/ 2147483647 w 145"/>
                <a:gd name="T29" fmla="*/ 2147483647 h 176"/>
                <a:gd name="T30" fmla="*/ 2147483647 w 145"/>
                <a:gd name="T31" fmla="*/ 0 h 176"/>
                <a:gd name="T32" fmla="*/ 2147483647 w 145"/>
                <a:gd name="T33" fmla="*/ 2147483647 h 176"/>
                <a:gd name="T34" fmla="*/ 2147483647 w 145"/>
                <a:gd name="T35" fmla="*/ 2147483647 h 176"/>
                <a:gd name="T36" fmla="*/ 2147483647 w 145"/>
                <a:gd name="T37" fmla="*/ 2147483647 h 176"/>
                <a:gd name="T38" fmla="*/ 2147483647 w 145"/>
                <a:gd name="T39" fmla="*/ 2147483647 h 176"/>
                <a:gd name="T40" fmla="*/ 2147483647 w 145"/>
                <a:gd name="T41" fmla="*/ 2147483647 h 176"/>
                <a:gd name="T42" fmla="*/ 2147483647 w 145"/>
                <a:gd name="T43" fmla="*/ 2147483647 h 176"/>
                <a:gd name="T44" fmla="*/ 2147483647 w 145"/>
                <a:gd name="T45" fmla="*/ 2147483647 h 176"/>
                <a:gd name="T46" fmla="*/ 2147483647 w 145"/>
                <a:gd name="T47" fmla="*/ 2147483647 h 176"/>
                <a:gd name="T48" fmla="*/ 2147483647 w 145"/>
                <a:gd name="T49" fmla="*/ 2147483647 h 176"/>
                <a:gd name="T50" fmla="*/ 2147483647 w 145"/>
                <a:gd name="T51" fmla="*/ 2147483647 h 176"/>
                <a:gd name="T52" fmla="*/ 2147483647 w 145"/>
                <a:gd name="T53" fmla="*/ 2147483647 h 176"/>
                <a:gd name="T54" fmla="*/ 2147483647 w 145"/>
                <a:gd name="T55" fmla="*/ 2147483647 h 176"/>
                <a:gd name="T56" fmla="*/ 2147483647 w 145"/>
                <a:gd name="T57" fmla="*/ 2147483647 h 176"/>
                <a:gd name="T58" fmla="*/ 2147483647 w 145"/>
                <a:gd name="T59" fmla="*/ 2147483647 h 176"/>
                <a:gd name="T60" fmla="*/ 2147483647 w 145"/>
                <a:gd name="T61" fmla="*/ 2147483647 h 176"/>
                <a:gd name="T62" fmla="*/ 2147483647 w 145"/>
                <a:gd name="T63" fmla="*/ 2147483647 h 176"/>
                <a:gd name="T64" fmla="*/ 2147483647 w 145"/>
                <a:gd name="T65" fmla="*/ 2147483647 h 1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176"/>
                <a:gd name="T101" fmla="*/ 145 w 145"/>
                <a:gd name="T102" fmla="*/ 176 h 1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176">
                  <a:moveTo>
                    <a:pt x="65" y="159"/>
                  </a:moveTo>
                  <a:lnTo>
                    <a:pt x="65" y="159"/>
                  </a:lnTo>
                  <a:lnTo>
                    <a:pt x="61" y="147"/>
                  </a:lnTo>
                  <a:lnTo>
                    <a:pt x="59" y="138"/>
                  </a:lnTo>
                  <a:lnTo>
                    <a:pt x="56" y="134"/>
                  </a:lnTo>
                  <a:lnTo>
                    <a:pt x="55" y="131"/>
                  </a:lnTo>
                  <a:lnTo>
                    <a:pt x="47" y="125"/>
                  </a:lnTo>
                  <a:lnTo>
                    <a:pt x="37" y="120"/>
                  </a:lnTo>
                  <a:lnTo>
                    <a:pt x="28" y="114"/>
                  </a:lnTo>
                  <a:lnTo>
                    <a:pt x="21" y="110"/>
                  </a:lnTo>
                  <a:lnTo>
                    <a:pt x="16" y="102"/>
                  </a:lnTo>
                  <a:lnTo>
                    <a:pt x="8" y="89"/>
                  </a:lnTo>
                  <a:lnTo>
                    <a:pt x="3" y="74"/>
                  </a:lnTo>
                  <a:lnTo>
                    <a:pt x="2" y="66"/>
                  </a:lnTo>
                  <a:lnTo>
                    <a:pt x="0" y="59"/>
                  </a:lnTo>
                  <a:lnTo>
                    <a:pt x="2" y="52"/>
                  </a:lnTo>
                  <a:lnTo>
                    <a:pt x="4" y="45"/>
                  </a:lnTo>
                  <a:lnTo>
                    <a:pt x="12" y="32"/>
                  </a:lnTo>
                  <a:lnTo>
                    <a:pt x="20" y="23"/>
                  </a:lnTo>
                  <a:lnTo>
                    <a:pt x="22" y="19"/>
                  </a:lnTo>
                  <a:lnTo>
                    <a:pt x="24" y="16"/>
                  </a:lnTo>
                  <a:lnTo>
                    <a:pt x="25" y="12"/>
                  </a:lnTo>
                  <a:lnTo>
                    <a:pt x="28" y="8"/>
                  </a:lnTo>
                  <a:lnTo>
                    <a:pt x="37" y="4"/>
                  </a:lnTo>
                  <a:lnTo>
                    <a:pt x="42" y="1"/>
                  </a:lnTo>
                  <a:lnTo>
                    <a:pt x="47" y="0"/>
                  </a:lnTo>
                  <a:lnTo>
                    <a:pt x="51" y="3"/>
                  </a:lnTo>
                  <a:lnTo>
                    <a:pt x="55" y="5"/>
                  </a:lnTo>
                  <a:lnTo>
                    <a:pt x="59" y="10"/>
                  </a:lnTo>
                  <a:lnTo>
                    <a:pt x="70" y="12"/>
                  </a:lnTo>
                  <a:lnTo>
                    <a:pt x="86" y="14"/>
                  </a:lnTo>
                  <a:lnTo>
                    <a:pt x="92" y="16"/>
                  </a:lnTo>
                  <a:lnTo>
                    <a:pt x="100" y="17"/>
                  </a:lnTo>
                  <a:lnTo>
                    <a:pt x="104" y="19"/>
                  </a:lnTo>
                  <a:lnTo>
                    <a:pt x="108" y="22"/>
                  </a:lnTo>
                  <a:lnTo>
                    <a:pt x="110" y="25"/>
                  </a:lnTo>
                  <a:lnTo>
                    <a:pt x="112" y="28"/>
                  </a:lnTo>
                  <a:lnTo>
                    <a:pt x="115" y="39"/>
                  </a:lnTo>
                  <a:lnTo>
                    <a:pt x="119" y="49"/>
                  </a:lnTo>
                  <a:lnTo>
                    <a:pt x="127" y="69"/>
                  </a:lnTo>
                  <a:lnTo>
                    <a:pt x="131" y="78"/>
                  </a:lnTo>
                  <a:lnTo>
                    <a:pt x="137" y="87"/>
                  </a:lnTo>
                  <a:lnTo>
                    <a:pt x="143" y="96"/>
                  </a:lnTo>
                  <a:lnTo>
                    <a:pt x="144" y="100"/>
                  </a:lnTo>
                  <a:lnTo>
                    <a:pt x="145" y="103"/>
                  </a:lnTo>
                  <a:lnTo>
                    <a:pt x="144" y="140"/>
                  </a:lnTo>
                  <a:lnTo>
                    <a:pt x="143" y="163"/>
                  </a:lnTo>
                  <a:lnTo>
                    <a:pt x="141" y="171"/>
                  </a:lnTo>
                  <a:lnTo>
                    <a:pt x="140" y="175"/>
                  </a:lnTo>
                  <a:lnTo>
                    <a:pt x="139" y="176"/>
                  </a:lnTo>
                  <a:lnTo>
                    <a:pt x="136" y="176"/>
                  </a:lnTo>
                  <a:lnTo>
                    <a:pt x="127" y="175"/>
                  </a:lnTo>
                  <a:lnTo>
                    <a:pt x="101" y="169"/>
                  </a:lnTo>
                  <a:lnTo>
                    <a:pt x="65" y="159"/>
                  </a:lnTo>
                  <a:close/>
                </a:path>
              </a:pathLst>
            </a:custGeom>
            <a:solidFill>
              <a:srgbClr val="FFCDAC"/>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4" name="Freeform 13"/>
            <p:cNvSpPr>
              <a:spLocks noChangeArrowheads="1"/>
            </p:cNvSpPr>
            <p:nvPr/>
          </p:nvSpPr>
          <p:spPr bwMode="auto">
            <a:xfrm>
              <a:off x="1819275" y="239713"/>
              <a:ext cx="182563" cy="95250"/>
            </a:xfrm>
            <a:custGeom>
              <a:avLst/>
              <a:gdLst>
                <a:gd name="T0" fmla="*/ 0 w 115"/>
                <a:gd name="T1" fmla="*/ 2147483647 h 60"/>
                <a:gd name="T2" fmla="*/ 0 w 115"/>
                <a:gd name="T3" fmla="*/ 2147483647 h 60"/>
                <a:gd name="T4" fmla="*/ 2147483647 w 115"/>
                <a:gd name="T5" fmla="*/ 2147483647 h 60"/>
                <a:gd name="T6" fmla="*/ 2147483647 w 115"/>
                <a:gd name="T7" fmla="*/ 2147483647 h 60"/>
                <a:gd name="T8" fmla="*/ 2147483647 w 115"/>
                <a:gd name="T9" fmla="*/ 2147483647 h 60"/>
                <a:gd name="T10" fmla="*/ 2147483647 w 115"/>
                <a:gd name="T11" fmla="*/ 0 h 60"/>
                <a:gd name="T12" fmla="*/ 2147483647 w 115"/>
                <a:gd name="T13" fmla="*/ 0 h 60"/>
                <a:gd name="T14" fmla="*/ 2147483647 w 115"/>
                <a:gd name="T15" fmla="*/ 2147483647 h 60"/>
                <a:gd name="T16" fmla="*/ 2147483647 w 115"/>
                <a:gd name="T17" fmla="*/ 2147483647 h 60"/>
                <a:gd name="T18" fmla="*/ 2147483647 w 115"/>
                <a:gd name="T19" fmla="*/ 2147483647 h 60"/>
                <a:gd name="T20" fmla="*/ 2147483647 w 115"/>
                <a:gd name="T21" fmla="*/ 2147483647 h 60"/>
                <a:gd name="T22" fmla="*/ 2147483647 w 115"/>
                <a:gd name="T23" fmla="*/ 2147483647 h 60"/>
                <a:gd name="T24" fmla="*/ 2147483647 w 115"/>
                <a:gd name="T25" fmla="*/ 2147483647 h 60"/>
                <a:gd name="T26" fmla="*/ 2147483647 w 115"/>
                <a:gd name="T27" fmla="*/ 2147483647 h 60"/>
                <a:gd name="T28" fmla="*/ 2147483647 w 115"/>
                <a:gd name="T29" fmla="*/ 2147483647 h 60"/>
                <a:gd name="T30" fmla="*/ 2147483647 w 115"/>
                <a:gd name="T31" fmla="*/ 2147483647 h 60"/>
                <a:gd name="T32" fmla="*/ 2147483647 w 115"/>
                <a:gd name="T33" fmla="*/ 2147483647 h 60"/>
                <a:gd name="T34" fmla="*/ 2147483647 w 115"/>
                <a:gd name="T35" fmla="*/ 2147483647 h 60"/>
                <a:gd name="T36" fmla="*/ 2147483647 w 115"/>
                <a:gd name="T37" fmla="*/ 2147483647 h 60"/>
                <a:gd name="T38" fmla="*/ 2147483647 w 115"/>
                <a:gd name="T39" fmla="*/ 2147483647 h 60"/>
                <a:gd name="T40" fmla="*/ 2147483647 w 115"/>
                <a:gd name="T41" fmla="*/ 2147483647 h 60"/>
                <a:gd name="T42" fmla="*/ 2147483647 w 115"/>
                <a:gd name="T43" fmla="*/ 2147483647 h 60"/>
                <a:gd name="T44" fmla="*/ 2147483647 w 115"/>
                <a:gd name="T45" fmla="*/ 2147483647 h 60"/>
                <a:gd name="T46" fmla="*/ 2147483647 w 115"/>
                <a:gd name="T47" fmla="*/ 2147483647 h 60"/>
                <a:gd name="T48" fmla="*/ 2147483647 w 115"/>
                <a:gd name="T49" fmla="*/ 2147483647 h 60"/>
                <a:gd name="T50" fmla="*/ 2147483647 w 115"/>
                <a:gd name="T51" fmla="*/ 2147483647 h 60"/>
                <a:gd name="T52" fmla="*/ 2147483647 w 115"/>
                <a:gd name="T53" fmla="*/ 2147483647 h 60"/>
                <a:gd name="T54" fmla="*/ 0 w 115"/>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5"/>
                <a:gd name="T85" fmla="*/ 0 h 60"/>
                <a:gd name="T86" fmla="*/ 115 w 115"/>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5" h="60">
                  <a:moveTo>
                    <a:pt x="0" y="30"/>
                  </a:moveTo>
                  <a:lnTo>
                    <a:pt x="0" y="30"/>
                  </a:lnTo>
                  <a:lnTo>
                    <a:pt x="2" y="17"/>
                  </a:lnTo>
                  <a:lnTo>
                    <a:pt x="5" y="2"/>
                  </a:lnTo>
                  <a:lnTo>
                    <a:pt x="6" y="0"/>
                  </a:lnTo>
                  <a:lnTo>
                    <a:pt x="9" y="0"/>
                  </a:lnTo>
                  <a:lnTo>
                    <a:pt x="18" y="2"/>
                  </a:lnTo>
                  <a:lnTo>
                    <a:pt x="37" y="5"/>
                  </a:lnTo>
                  <a:lnTo>
                    <a:pt x="66" y="11"/>
                  </a:lnTo>
                  <a:lnTo>
                    <a:pt x="82" y="13"/>
                  </a:lnTo>
                  <a:lnTo>
                    <a:pt x="93" y="15"/>
                  </a:lnTo>
                  <a:lnTo>
                    <a:pt x="99" y="16"/>
                  </a:lnTo>
                  <a:lnTo>
                    <a:pt x="106" y="18"/>
                  </a:lnTo>
                  <a:lnTo>
                    <a:pt x="112" y="21"/>
                  </a:lnTo>
                  <a:lnTo>
                    <a:pt x="115" y="24"/>
                  </a:lnTo>
                  <a:lnTo>
                    <a:pt x="115" y="30"/>
                  </a:lnTo>
                  <a:lnTo>
                    <a:pt x="113" y="40"/>
                  </a:lnTo>
                  <a:lnTo>
                    <a:pt x="110" y="60"/>
                  </a:lnTo>
                  <a:lnTo>
                    <a:pt x="108" y="60"/>
                  </a:lnTo>
                  <a:lnTo>
                    <a:pt x="104" y="60"/>
                  </a:lnTo>
                  <a:lnTo>
                    <a:pt x="92" y="57"/>
                  </a:lnTo>
                  <a:lnTo>
                    <a:pt x="54" y="47"/>
                  </a:lnTo>
                  <a:lnTo>
                    <a:pt x="0" y="30"/>
                  </a:lnTo>
                  <a:close/>
                </a:path>
              </a:pathLst>
            </a:custGeom>
            <a:solidFill>
              <a:srgbClr val="EA662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5" name="Freeform 14"/>
            <p:cNvSpPr>
              <a:spLocks noChangeArrowheads="1"/>
            </p:cNvSpPr>
            <p:nvPr/>
          </p:nvSpPr>
          <p:spPr bwMode="auto">
            <a:xfrm>
              <a:off x="1819275" y="239713"/>
              <a:ext cx="182563" cy="95250"/>
            </a:xfrm>
            <a:custGeom>
              <a:avLst/>
              <a:gdLst>
                <a:gd name="T0" fmla="*/ 0 w 115"/>
                <a:gd name="T1" fmla="*/ 2147483647 h 60"/>
                <a:gd name="T2" fmla="*/ 0 w 115"/>
                <a:gd name="T3" fmla="*/ 2147483647 h 60"/>
                <a:gd name="T4" fmla="*/ 2147483647 w 115"/>
                <a:gd name="T5" fmla="*/ 2147483647 h 60"/>
                <a:gd name="T6" fmla="*/ 2147483647 w 115"/>
                <a:gd name="T7" fmla="*/ 2147483647 h 60"/>
                <a:gd name="T8" fmla="*/ 2147483647 w 115"/>
                <a:gd name="T9" fmla="*/ 2147483647 h 60"/>
                <a:gd name="T10" fmla="*/ 2147483647 w 115"/>
                <a:gd name="T11" fmla="*/ 0 h 60"/>
                <a:gd name="T12" fmla="*/ 2147483647 w 115"/>
                <a:gd name="T13" fmla="*/ 0 h 60"/>
                <a:gd name="T14" fmla="*/ 2147483647 w 115"/>
                <a:gd name="T15" fmla="*/ 2147483647 h 60"/>
                <a:gd name="T16" fmla="*/ 2147483647 w 115"/>
                <a:gd name="T17" fmla="*/ 2147483647 h 60"/>
                <a:gd name="T18" fmla="*/ 2147483647 w 115"/>
                <a:gd name="T19" fmla="*/ 2147483647 h 60"/>
                <a:gd name="T20" fmla="*/ 2147483647 w 115"/>
                <a:gd name="T21" fmla="*/ 2147483647 h 60"/>
                <a:gd name="T22" fmla="*/ 2147483647 w 115"/>
                <a:gd name="T23" fmla="*/ 2147483647 h 60"/>
                <a:gd name="T24" fmla="*/ 2147483647 w 115"/>
                <a:gd name="T25" fmla="*/ 2147483647 h 60"/>
                <a:gd name="T26" fmla="*/ 2147483647 w 115"/>
                <a:gd name="T27" fmla="*/ 2147483647 h 60"/>
                <a:gd name="T28" fmla="*/ 2147483647 w 115"/>
                <a:gd name="T29" fmla="*/ 2147483647 h 60"/>
                <a:gd name="T30" fmla="*/ 2147483647 w 115"/>
                <a:gd name="T31" fmla="*/ 2147483647 h 60"/>
                <a:gd name="T32" fmla="*/ 2147483647 w 115"/>
                <a:gd name="T33" fmla="*/ 2147483647 h 60"/>
                <a:gd name="T34" fmla="*/ 2147483647 w 115"/>
                <a:gd name="T35" fmla="*/ 2147483647 h 60"/>
                <a:gd name="T36" fmla="*/ 2147483647 w 115"/>
                <a:gd name="T37" fmla="*/ 2147483647 h 60"/>
                <a:gd name="T38" fmla="*/ 2147483647 w 115"/>
                <a:gd name="T39" fmla="*/ 2147483647 h 60"/>
                <a:gd name="T40" fmla="*/ 2147483647 w 115"/>
                <a:gd name="T41" fmla="*/ 2147483647 h 60"/>
                <a:gd name="T42" fmla="*/ 2147483647 w 115"/>
                <a:gd name="T43" fmla="*/ 2147483647 h 60"/>
                <a:gd name="T44" fmla="*/ 2147483647 w 115"/>
                <a:gd name="T45" fmla="*/ 2147483647 h 60"/>
                <a:gd name="T46" fmla="*/ 2147483647 w 115"/>
                <a:gd name="T47" fmla="*/ 2147483647 h 60"/>
                <a:gd name="T48" fmla="*/ 2147483647 w 115"/>
                <a:gd name="T49" fmla="*/ 2147483647 h 60"/>
                <a:gd name="T50" fmla="*/ 2147483647 w 115"/>
                <a:gd name="T51" fmla="*/ 2147483647 h 60"/>
                <a:gd name="T52" fmla="*/ 2147483647 w 115"/>
                <a:gd name="T53" fmla="*/ 2147483647 h 60"/>
                <a:gd name="T54" fmla="*/ 0 w 115"/>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5"/>
                <a:gd name="T85" fmla="*/ 0 h 60"/>
                <a:gd name="T86" fmla="*/ 115 w 115"/>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5" h="60">
                  <a:moveTo>
                    <a:pt x="0" y="30"/>
                  </a:moveTo>
                  <a:lnTo>
                    <a:pt x="0" y="30"/>
                  </a:lnTo>
                  <a:lnTo>
                    <a:pt x="2" y="17"/>
                  </a:lnTo>
                  <a:lnTo>
                    <a:pt x="5" y="2"/>
                  </a:lnTo>
                  <a:lnTo>
                    <a:pt x="6" y="0"/>
                  </a:lnTo>
                  <a:lnTo>
                    <a:pt x="9" y="0"/>
                  </a:lnTo>
                  <a:lnTo>
                    <a:pt x="18" y="2"/>
                  </a:lnTo>
                  <a:lnTo>
                    <a:pt x="37" y="5"/>
                  </a:lnTo>
                  <a:lnTo>
                    <a:pt x="66" y="11"/>
                  </a:lnTo>
                  <a:lnTo>
                    <a:pt x="82" y="13"/>
                  </a:lnTo>
                  <a:lnTo>
                    <a:pt x="93" y="15"/>
                  </a:lnTo>
                  <a:lnTo>
                    <a:pt x="99" y="16"/>
                  </a:lnTo>
                  <a:lnTo>
                    <a:pt x="106" y="18"/>
                  </a:lnTo>
                  <a:lnTo>
                    <a:pt x="112" y="21"/>
                  </a:lnTo>
                  <a:lnTo>
                    <a:pt x="115" y="24"/>
                  </a:lnTo>
                  <a:lnTo>
                    <a:pt x="115" y="30"/>
                  </a:lnTo>
                  <a:lnTo>
                    <a:pt x="113" y="40"/>
                  </a:lnTo>
                  <a:lnTo>
                    <a:pt x="110" y="60"/>
                  </a:lnTo>
                  <a:lnTo>
                    <a:pt x="108" y="60"/>
                  </a:lnTo>
                  <a:lnTo>
                    <a:pt x="104" y="60"/>
                  </a:lnTo>
                  <a:lnTo>
                    <a:pt x="92" y="57"/>
                  </a:lnTo>
                  <a:lnTo>
                    <a:pt x="54" y="47"/>
                  </a:lnTo>
                  <a:lnTo>
                    <a:pt x="0" y="3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6" name="Freeform 15"/>
            <p:cNvSpPr>
              <a:spLocks noChangeArrowheads="1"/>
            </p:cNvSpPr>
            <p:nvPr/>
          </p:nvSpPr>
          <p:spPr bwMode="auto">
            <a:xfrm>
              <a:off x="1254125" y="1169988"/>
              <a:ext cx="466725" cy="676275"/>
            </a:xfrm>
            <a:custGeom>
              <a:avLst/>
              <a:gdLst>
                <a:gd name="T0" fmla="*/ 0 w 294"/>
                <a:gd name="T1" fmla="*/ 2147483647 h 426"/>
                <a:gd name="T2" fmla="*/ 2147483647 w 294"/>
                <a:gd name="T3" fmla="*/ 2147483647 h 426"/>
                <a:gd name="T4" fmla="*/ 2147483647 w 294"/>
                <a:gd name="T5" fmla="*/ 2147483647 h 426"/>
                <a:gd name="T6" fmla="*/ 2147483647 w 294"/>
                <a:gd name="T7" fmla="*/ 2147483647 h 426"/>
                <a:gd name="T8" fmla="*/ 2147483647 w 294"/>
                <a:gd name="T9" fmla="*/ 0 h 426"/>
                <a:gd name="T10" fmla="*/ 2147483647 w 294"/>
                <a:gd name="T11" fmla="*/ 2147483647 h 426"/>
                <a:gd name="T12" fmla="*/ 2147483647 w 294"/>
                <a:gd name="T13" fmla="*/ 2147483647 h 426"/>
                <a:gd name="T14" fmla="*/ 2147483647 w 294"/>
                <a:gd name="T15" fmla="*/ 2147483647 h 426"/>
                <a:gd name="T16" fmla="*/ 2147483647 w 294"/>
                <a:gd name="T17" fmla="*/ 2147483647 h 426"/>
                <a:gd name="T18" fmla="*/ 2147483647 w 294"/>
                <a:gd name="T19" fmla="*/ 2147483647 h 426"/>
                <a:gd name="T20" fmla="*/ 2147483647 w 294"/>
                <a:gd name="T21" fmla="*/ 2147483647 h 426"/>
                <a:gd name="T22" fmla="*/ 2147483647 w 294"/>
                <a:gd name="T23" fmla="*/ 2147483647 h 426"/>
                <a:gd name="T24" fmla="*/ 2147483647 w 294"/>
                <a:gd name="T25" fmla="*/ 2147483647 h 426"/>
                <a:gd name="T26" fmla="*/ 2147483647 w 294"/>
                <a:gd name="T27" fmla="*/ 2147483647 h 426"/>
                <a:gd name="T28" fmla="*/ 2147483647 w 294"/>
                <a:gd name="T29" fmla="*/ 2147483647 h 426"/>
                <a:gd name="T30" fmla="*/ 2147483647 w 294"/>
                <a:gd name="T31" fmla="*/ 2147483647 h 426"/>
                <a:gd name="T32" fmla="*/ 2147483647 w 294"/>
                <a:gd name="T33" fmla="*/ 2147483647 h 426"/>
                <a:gd name="T34" fmla="*/ 2147483647 w 294"/>
                <a:gd name="T35" fmla="*/ 2147483647 h 426"/>
                <a:gd name="T36" fmla="*/ 2147483647 w 294"/>
                <a:gd name="T37" fmla="*/ 2147483647 h 426"/>
                <a:gd name="T38" fmla="*/ 2147483647 w 294"/>
                <a:gd name="T39" fmla="*/ 2147483647 h 426"/>
                <a:gd name="T40" fmla="*/ 2147483647 w 294"/>
                <a:gd name="T41" fmla="*/ 2147483647 h 426"/>
                <a:gd name="T42" fmla="*/ 2147483647 w 294"/>
                <a:gd name="T43" fmla="*/ 2147483647 h 426"/>
                <a:gd name="T44" fmla="*/ 2147483647 w 294"/>
                <a:gd name="T45" fmla="*/ 2147483647 h 426"/>
                <a:gd name="T46" fmla="*/ 2147483647 w 294"/>
                <a:gd name="T47" fmla="*/ 2147483647 h 426"/>
                <a:gd name="T48" fmla="*/ 2147483647 w 294"/>
                <a:gd name="T49" fmla="*/ 2147483647 h 426"/>
                <a:gd name="T50" fmla="*/ 2147483647 w 294"/>
                <a:gd name="T51" fmla="*/ 2147483647 h 426"/>
                <a:gd name="T52" fmla="*/ 2147483647 w 294"/>
                <a:gd name="T53" fmla="*/ 2147483647 h 426"/>
                <a:gd name="T54" fmla="*/ 2147483647 w 294"/>
                <a:gd name="T55" fmla="*/ 2147483647 h 426"/>
                <a:gd name="T56" fmla="*/ 2147483647 w 294"/>
                <a:gd name="T57" fmla="*/ 2147483647 h 426"/>
                <a:gd name="T58" fmla="*/ 2147483647 w 294"/>
                <a:gd name="T59" fmla="*/ 2147483647 h 426"/>
                <a:gd name="T60" fmla="*/ 2147483647 w 294"/>
                <a:gd name="T61" fmla="*/ 2147483647 h 426"/>
                <a:gd name="T62" fmla="*/ 2147483647 w 294"/>
                <a:gd name="T63" fmla="*/ 2147483647 h 426"/>
                <a:gd name="T64" fmla="*/ 2147483647 w 294"/>
                <a:gd name="T65" fmla="*/ 2147483647 h 426"/>
                <a:gd name="T66" fmla="*/ 2147483647 w 294"/>
                <a:gd name="T67" fmla="*/ 2147483647 h 426"/>
                <a:gd name="T68" fmla="*/ 2147483647 w 294"/>
                <a:gd name="T69" fmla="*/ 2147483647 h 426"/>
                <a:gd name="T70" fmla="*/ 2147483647 w 294"/>
                <a:gd name="T71" fmla="*/ 2147483647 h 426"/>
                <a:gd name="T72" fmla="*/ 2147483647 w 294"/>
                <a:gd name="T73" fmla="*/ 2147483647 h 426"/>
                <a:gd name="T74" fmla="*/ 2147483647 w 294"/>
                <a:gd name="T75" fmla="*/ 2147483647 h 426"/>
                <a:gd name="T76" fmla="*/ 0 w 294"/>
                <a:gd name="T77" fmla="*/ 2147483647 h 4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94"/>
                <a:gd name="T118" fmla="*/ 0 h 426"/>
                <a:gd name="T119" fmla="*/ 294 w 294"/>
                <a:gd name="T120" fmla="*/ 426 h 4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94" h="426">
                  <a:moveTo>
                    <a:pt x="0" y="48"/>
                  </a:moveTo>
                  <a:lnTo>
                    <a:pt x="0" y="48"/>
                  </a:lnTo>
                  <a:lnTo>
                    <a:pt x="4" y="35"/>
                  </a:lnTo>
                  <a:lnTo>
                    <a:pt x="8" y="25"/>
                  </a:lnTo>
                  <a:lnTo>
                    <a:pt x="12" y="18"/>
                  </a:lnTo>
                  <a:lnTo>
                    <a:pt x="18" y="13"/>
                  </a:lnTo>
                  <a:lnTo>
                    <a:pt x="29" y="7"/>
                  </a:lnTo>
                  <a:lnTo>
                    <a:pt x="41" y="0"/>
                  </a:lnTo>
                  <a:lnTo>
                    <a:pt x="54" y="18"/>
                  </a:lnTo>
                  <a:lnTo>
                    <a:pt x="65" y="34"/>
                  </a:lnTo>
                  <a:lnTo>
                    <a:pt x="74" y="48"/>
                  </a:lnTo>
                  <a:lnTo>
                    <a:pt x="76" y="54"/>
                  </a:lnTo>
                  <a:lnTo>
                    <a:pt x="82" y="58"/>
                  </a:lnTo>
                  <a:lnTo>
                    <a:pt x="87" y="61"/>
                  </a:lnTo>
                  <a:lnTo>
                    <a:pt x="92" y="63"/>
                  </a:lnTo>
                  <a:lnTo>
                    <a:pt x="100" y="65"/>
                  </a:lnTo>
                  <a:lnTo>
                    <a:pt x="104" y="65"/>
                  </a:lnTo>
                  <a:lnTo>
                    <a:pt x="141" y="69"/>
                  </a:lnTo>
                  <a:lnTo>
                    <a:pt x="169" y="73"/>
                  </a:lnTo>
                  <a:lnTo>
                    <a:pt x="180" y="76"/>
                  </a:lnTo>
                  <a:lnTo>
                    <a:pt x="186" y="79"/>
                  </a:lnTo>
                  <a:lnTo>
                    <a:pt x="199" y="93"/>
                  </a:lnTo>
                  <a:lnTo>
                    <a:pt x="220" y="119"/>
                  </a:lnTo>
                  <a:lnTo>
                    <a:pt x="229" y="132"/>
                  </a:lnTo>
                  <a:lnTo>
                    <a:pt x="238" y="145"/>
                  </a:lnTo>
                  <a:lnTo>
                    <a:pt x="244" y="157"/>
                  </a:lnTo>
                  <a:lnTo>
                    <a:pt x="247" y="166"/>
                  </a:lnTo>
                  <a:lnTo>
                    <a:pt x="254" y="195"/>
                  </a:lnTo>
                  <a:lnTo>
                    <a:pt x="265" y="244"/>
                  </a:lnTo>
                  <a:lnTo>
                    <a:pt x="276" y="294"/>
                  </a:lnTo>
                  <a:lnTo>
                    <a:pt x="282" y="323"/>
                  </a:lnTo>
                  <a:lnTo>
                    <a:pt x="285" y="340"/>
                  </a:lnTo>
                  <a:lnTo>
                    <a:pt x="290" y="356"/>
                  </a:lnTo>
                  <a:lnTo>
                    <a:pt x="294" y="373"/>
                  </a:lnTo>
                  <a:lnTo>
                    <a:pt x="274" y="397"/>
                  </a:lnTo>
                  <a:lnTo>
                    <a:pt x="260" y="415"/>
                  </a:lnTo>
                  <a:lnTo>
                    <a:pt x="255" y="422"/>
                  </a:lnTo>
                  <a:lnTo>
                    <a:pt x="254" y="426"/>
                  </a:lnTo>
                  <a:lnTo>
                    <a:pt x="252" y="426"/>
                  </a:lnTo>
                  <a:lnTo>
                    <a:pt x="251" y="424"/>
                  </a:lnTo>
                  <a:lnTo>
                    <a:pt x="243" y="422"/>
                  </a:lnTo>
                  <a:lnTo>
                    <a:pt x="219" y="409"/>
                  </a:lnTo>
                  <a:lnTo>
                    <a:pt x="194" y="394"/>
                  </a:lnTo>
                  <a:lnTo>
                    <a:pt x="181" y="385"/>
                  </a:lnTo>
                  <a:lnTo>
                    <a:pt x="167" y="300"/>
                  </a:lnTo>
                  <a:lnTo>
                    <a:pt x="150" y="202"/>
                  </a:lnTo>
                  <a:lnTo>
                    <a:pt x="142" y="179"/>
                  </a:lnTo>
                  <a:lnTo>
                    <a:pt x="129" y="146"/>
                  </a:lnTo>
                  <a:lnTo>
                    <a:pt x="122" y="129"/>
                  </a:lnTo>
                  <a:lnTo>
                    <a:pt x="115" y="115"/>
                  </a:lnTo>
                  <a:lnTo>
                    <a:pt x="109" y="105"/>
                  </a:lnTo>
                  <a:lnTo>
                    <a:pt x="106" y="101"/>
                  </a:lnTo>
                  <a:lnTo>
                    <a:pt x="104" y="98"/>
                  </a:lnTo>
                  <a:lnTo>
                    <a:pt x="92" y="94"/>
                  </a:lnTo>
                  <a:lnTo>
                    <a:pt x="76" y="89"/>
                  </a:lnTo>
                  <a:lnTo>
                    <a:pt x="61" y="83"/>
                  </a:lnTo>
                  <a:lnTo>
                    <a:pt x="56" y="79"/>
                  </a:lnTo>
                  <a:lnTo>
                    <a:pt x="52" y="75"/>
                  </a:lnTo>
                  <a:lnTo>
                    <a:pt x="44" y="66"/>
                  </a:lnTo>
                  <a:lnTo>
                    <a:pt x="39" y="61"/>
                  </a:lnTo>
                  <a:lnTo>
                    <a:pt x="34" y="57"/>
                  </a:lnTo>
                  <a:lnTo>
                    <a:pt x="26" y="53"/>
                  </a:lnTo>
                  <a:lnTo>
                    <a:pt x="18" y="51"/>
                  </a:lnTo>
                  <a:lnTo>
                    <a:pt x="9" y="49"/>
                  </a:ln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7" name="Freeform 16"/>
            <p:cNvSpPr>
              <a:spLocks noChangeArrowheads="1"/>
            </p:cNvSpPr>
            <p:nvPr/>
          </p:nvSpPr>
          <p:spPr bwMode="auto">
            <a:xfrm>
              <a:off x="1358900" y="277813"/>
              <a:ext cx="847725" cy="1876425"/>
            </a:xfrm>
            <a:custGeom>
              <a:avLst/>
              <a:gdLst>
                <a:gd name="T0" fmla="*/ 2147483647 w 534"/>
                <a:gd name="T1" fmla="*/ 2147483647 h 1182"/>
                <a:gd name="T2" fmla="*/ 2147483647 w 534"/>
                <a:gd name="T3" fmla="*/ 2147483647 h 1182"/>
                <a:gd name="T4" fmla="*/ 2147483647 w 534"/>
                <a:gd name="T5" fmla="*/ 2147483647 h 1182"/>
                <a:gd name="T6" fmla="*/ 2147483647 w 534"/>
                <a:gd name="T7" fmla="*/ 2147483647 h 1182"/>
                <a:gd name="T8" fmla="*/ 2147483647 w 534"/>
                <a:gd name="T9" fmla="*/ 2147483647 h 1182"/>
                <a:gd name="T10" fmla="*/ 2147483647 w 534"/>
                <a:gd name="T11" fmla="*/ 2147483647 h 1182"/>
                <a:gd name="T12" fmla="*/ 2147483647 w 534"/>
                <a:gd name="T13" fmla="*/ 2147483647 h 1182"/>
                <a:gd name="T14" fmla="*/ 2147483647 w 534"/>
                <a:gd name="T15" fmla="*/ 2147483647 h 1182"/>
                <a:gd name="T16" fmla="*/ 2147483647 w 534"/>
                <a:gd name="T17" fmla="*/ 2147483647 h 1182"/>
                <a:gd name="T18" fmla="*/ 2147483647 w 534"/>
                <a:gd name="T19" fmla="*/ 2147483647 h 1182"/>
                <a:gd name="T20" fmla="*/ 2147483647 w 534"/>
                <a:gd name="T21" fmla="*/ 2147483647 h 1182"/>
                <a:gd name="T22" fmla="*/ 2147483647 w 534"/>
                <a:gd name="T23" fmla="*/ 0 h 1182"/>
                <a:gd name="T24" fmla="*/ 2147483647 w 534"/>
                <a:gd name="T25" fmla="*/ 2147483647 h 1182"/>
                <a:gd name="T26" fmla="*/ 2147483647 w 534"/>
                <a:gd name="T27" fmla="*/ 2147483647 h 1182"/>
                <a:gd name="T28" fmla="*/ 2147483647 w 534"/>
                <a:gd name="T29" fmla="*/ 2147483647 h 1182"/>
                <a:gd name="T30" fmla="*/ 2147483647 w 534"/>
                <a:gd name="T31" fmla="*/ 2147483647 h 1182"/>
                <a:gd name="T32" fmla="*/ 2147483647 w 534"/>
                <a:gd name="T33" fmla="*/ 2147483647 h 1182"/>
                <a:gd name="T34" fmla="*/ 2147483647 w 534"/>
                <a:gd name="T35" fmla="*/ 2147483647 h 1182"/>
                <a:gd name="T36" fmla="*/ 2147483647 w 534"/>
                <a:gd name="T37" fmla="*/ 2147483647 h 1182"/>
                <a:gd name="T38" fmla="*/ 2147483647 w 534"/>
                <a:gd name="T39" fmla="*/ 2147483647 h 1182"/>
                <a:gd name="T40" fmla="*/ 2147483647 w 534"/>
                <a:gd name="T41" fmla="*/ 2147483647 h 1182"/>
                <a:gd name="T42" fmla="*/ 2147483647 w 534"/>
                <a:gd name="T43" fmla="*/ 2147483647 h 1182"/>
                <a:gd name="T44" fmla="*/ 2147483647 w 534"/>
                <a:gd name="T45" fmla="*/ 2147483647 h 1182"/>
                <a:gd name="T46" fmla="*/ 2147483647 w 534"/>
                <a:gd name="T47" fmla="*/ 2147483647 h 1182"/>
                <a:gd name="T48" fmla="*/ 2147483647 w 534"/>
                <a:gd name="T49" fmla="*/ 2147483647 h 1182"/>
                <a:gd name="T50" fmla="*/ 2147483647 w 534"/>
                <a:gd name="T51" fmla="*/ 2147483647 h 1182"/>
                <a:gd name="T52" fmla="*/ 2147483647 w 534"/>
                <a:gd name="T53" fmla="*/ 2147483647 h 1182"/>
                <a:gd name="T54" fmla="*/ 2147483647 w 534"/>
                <a:gd name="T55" fmla="*/ 2147483647 h 1182"/>
                <a:gd name="T56" fmla="*/ 2147483647 w 534"/>
                <a:gd name="T57" fmla="*/ 2147483647 h 1182"/>
                <a:gd name="T58" fmla="*/ 2147483647 w 534"/>
                <a:gd name="T59" fmla="*/ 2147483647 h 1182"/>
                <a:gd name="T60" fmla="*/ 2147483647 w 534"/>
                <a:gd name="T61" fmla="*/ 2147483647 h 1182"/>
                <a:gd name="T62" fmla="*/ 2147483647 w 534"/>
                <a:gd name="T63" fmla="*/ 2147483647 h 1182"/>
                <a:gd name="T64" fmla="*/ 2147483647 w 534"/>
                <a:gd name="T65" fmla="*/ 2147483647 h 1182"/>
                <a:gd name="T66" fmla="*/ 2147483647 w 534"/>
                <a:gd name="T67" fmla="*/ 2147483647 h 1182"/>
                <a:gd name="T68" fmla="*/ 2147483647 w 534"/>
                <a:gd name="T69" fmla="*/ 2147483647 h 1182"/>
                <a:gd name="T70" fmla="*/ 2147483647 w 534"/>
                <a:gd name="T71" fmla="*/ 2147483647 h 1182"/>
                <a:gd name="T72" fmla="*/ 2147483647 w 534"/>
                <a:gd name="T73" fmla="*/ 2147483647 h 1182"/>
                <a:gd name="T74" fmla="*/ 2147483647 w 534"/>
                <a:gd name="T75" fmla="*/ 2147483647 h 1182"/>
                <a:gd name="T76" fmla="*/ 2147483647 w 534"/>
                <a:gd name="T77" fmla="*/ 2147483647 h 1182"/>
                <a:gd name="T78" fmla="*/ 2147483647 w 534"/>
                <a:gd name="T79" fmla="*/ 2147483647 h 1182"/>
                <a:gd name="T80" fmla="*/ 2147483647 w 534"/>
                <a:gd name="T81" fmla="*/ 2147483647 h 1182"/>
                <a:gd name="T82" fmla="*/ 2147483647 w 534"/>
                <a:gd name="T83" fmla="*/ 2147483647 h 1182"/>
                <a:gd name="T84" fmla="*/ 2147483647 w 534"/>
                <a:gd name="T85" fmla="*/ 2147483647 h 1182"/>
                <a:gd name="T86" fmla="*/ 2147483647 w 534"/>
                <a:gd name="T87" fmla="*/ 2147483647 h 1182"/>
                <a:gd name="T88" fmla="*/ 2147483647 w 534"/>
                <a:gd name="T89" fmla="*/ 2147483647 h 1182"/>
                <a:gd name="T90" fmla="*/ 2147483647 w 534"/>
                <a:gd name="T91" fmla="*/ 2147483647 h 1182"/>
                <a:gd name="T92" fmla="*/ 2147483647 w 534"/>
                <a:gd name="T93" fmla="*/ 2147483647 h 1182"/>
                <a:gd name="T94" fmla="*/ 2147483647 w 534"/>
                <a:gd name="T95" fmla="*/ 2147483647 h 1182"/>
                <a:gd name="T96" fmla="*/ 2147483647 w 534"/>
                <a:gd name="T97" fmla="*/ 2147483647 h 1182"/>
                <a:gd name="T98" fmla="*/ 2147483647 w 534"/>
                <a:gd name="T99" fmla="*/ 2147483647 h 1182"/>
                <a:gd name="T100" fmla="*/ 2147483647 w 534"/>
                <a:gd name="T101" fmla="*/ 2147483647 h 1182"/>
                <a:gd name="T102" fmla="*/ 2147483647 w 534"/>
                <a:gd name="T103" fmla="*/ 2147483647 h 1182"/>
                <a:gd name="T104" fmla="*/ 2147483647 w 534"/>
                <a:gd name="T105" fmla="*/ 2147483647 h 1182"/>
                <a:gd name="T106" fmla="*/ 2147483647 w 534"/>
                <a:gd name="T107" fmla="*/ 2147483647 h 1182"/>
                <a:gd name="T108" fmla="*/ 2147483647 w 534"/>
                <a:gd name="T109" fmla="*/ 2147483647 h 1182"/>
                <a:gd name="T110" fmla="*/ 2147483647 w 534"/>
                <a:gd name="T111" fmla="*/ 2147483647 h 1182"/>
                <a:gd name="T112" fmla="*/ 0 w 534"/>
                <a:gd name="T113" fmla="*/ 2147483647 h 11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182"/>
                <a:gd name="T173" fmla="*/ 534 w 534"/>
                <a:gd name="T174" fmla="*/ 1182 h 11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182">
                  <a:moveTo>
                    <a:pt x="0" y="539"/>
                  </a:moveTo>
                  <a:lnTo>
                    <a:pt x="0" y="539"/>
                  </a:lnTo>
                  <a:lnTo>
                    <a:pt x="4" y="539"/>
                  </a:lnTo>
                  <a:lnTo>
                    <a:pt x="12" y="539"/>
                  </a:lnTo>
                  <a:lnTo>
                    <a:pt x="19" y="536"/>
                  </a:lnTo>
                  <a:lnTo>
                    <a:pt x="23" y="534"/>
                  </a:lnTo>
                  <a:lnTo>
                    <a:pt x="25" y="531"/>
                  </a:lnTo>
                  <a:lnTo>
                    <a:pt x="28" y="518"/>
                  </a:lnTo>
                  <a:lnTo>
                    <a:pt x="40" y="496"/>
                  </a:lnTo>
                  <a:lnTo>
                    <a:pt x="47" y="486"/>
                  </a:lnTo>
                  <a:lnTo>
                    <a:pt x="53" y="475"/>
                  </a:lnTo>
                  <a:lnTo>
                    <a:pt x="61" y="466"/>
                  </a:lnTo>
                  <a:lnTo>
                    <a:pt x="67" y="461"/>
                  </a:lnTo>
                  <a:lnTo>
                    <a:pt x="75" y="459"/>
                  </a:lnTo>
                  <a:lnTo>
                    <a:pt x="83" y="456"/>
                  </a:lnTo>
                  <a:lnTo>
                    <a:pt x="97" y="455"/>
                  </a:lnTo>
                  <a:lnTo>
                    <a:pt x="110" y="453"/>
                  </a:lnTo>
                  <a:lnTo>
                    <a:pt x="120" y="452"/>
                  </a:lnTo>
                  <a:lnTo>
                    <a:pt x="125" y="448"/>
                  </a:lnTo>
                  <a:lnTo>
                    <a:pt x="131" y="443"/>
                  </a:lnTo>
                  <a:lnTo>
                    <a:pt x="142" y="429"/>
                  </a:lnTo>
                  <a:lnTo>
                    <a:pt x="155" y="408"/>
                  </a:lnTo>
                  <a:lnTo>
                    <a:pt x="167" y="388"/>
                  </a:lnTo>
                  <a:lnTo>
                    <a:pt x="178" y="364"/>
                  </a:lnTo>
                  <a:lnTo>
                    <a:pt x="193" y="333"/>
                  </a:lnTo>
                  <a:lnTo>
                    <a:pt x="208" y="297"/>
                  </a:lnTo>
                  <a:lnTo>
                    <a:pt x="224" y="258"/>
                  </a:lnTo>
                  <a:lnTo>
                    <a:pt x="237" y="218"/>
                  </a:lnTo>
                  <a:lnTo>
                    <a:pt x="243" y="197"/>
                  </a:lnTo>
                  <a:lnTo>
                    <a:pt x="248" y="177"/>
                  </a:lnTo>
                  <a:lnTo>
                    <a:pt x="287" y="0"/>
                  </a:lnTo>
                  <a:lnTo>
                    <a:pt x="300" y="2"/>
                  </a:lnTo>
                  <a:lnTo>
                    <a:pt x="334" y="9"/>
                  </a:lnTo>
                  <a:lnTo>
                    <a:pt x="353" y="13"/>
                  </a:lnTo>
                  <a:lnTo>
                    <a:pt x="372" y="19"/>
                  </a:lnTo>
                  <a:lnTo>
                    <a:pt x="392" y="27"/>
                  </a:lnTo>
                  <a:lnTo>
                    <a:pt x="407" y="34"/>
                  </a:lnTo>
                  <a:lnTo>
                    <a:pt x="396" y="82"/>
                  </a:lnTo>
                  <a:lnTo>
                    <a:pt x="387" y="121"/>
                  </a:lnTo>
                  <a:lnTo>
                    <a:pt x="380" y="151"/>
                  </a:lnTo>
                  <a:lnTo>
                    <a:pt x="375" y="184"/>
                  </a:lnTo>
                  <a:lnTo>
                    <a:pt x="365" y="234"/>
                  </a:lnTo>
                  <a:lnTo>
                    <a:pt x="350" y="309"/>
                  </a:lnTo>
                  <a:lnTo>
                    <a:pt x="348" y="315"/>
                  </a:lnTo>
                  <a:lnTo>
                    <a:pt x="344" y="327"/>
                  </a:lnTo>
                  <a:lnTo>
                    <a:pt x="334" y="353"/>
                  </a:lnTo>
                  <a:lnTo>
                    <a:pt x="314" y="397"/>
                  </a:lnTo>
                  <a:lnTo>
                    <a:pt x="308" y="415"/>
                  </a:lnTo>
                  <a:lnTo>
                    <a:pt x="297" y="444"/>
                  </a:lnTo>
                  <a:lnTo>
                    <a:pt x="286" y="482"/>
                  </a:lnTo>
                  <a:lnTo>
                    <a:pt x="295" y="490"/>
                  </a:lnTo>
                  <a:lnTo>
                    <a:pt x="314" y="508"/>
                  </a:lnTo>
                  <a:lnTo>
                    <a:pt x="325" y="518"/>
                  </a:lnTo>
                  <a:lnTo>
                    <a:pt x="334" y="530"/>
                  </a:lnTo>
                  <a:lnTo>
                    <a:pt x="340" y="540"/>
                  </a:lnTo>
                  <a:lnTo>
                    <a:pt x="343" y="545"/>
                  </a:lnTo>
                  <a:lnTo>
                    <a:pt x="343" y="550"/>
                  </a:lnTo>
                  <a:lnTo>
                    <a:pt x="345" y="598"/>
                  </a:lnTo>
                  <a:lnTo>
                    <a:pt x="348" y="623"/>
                  </a:lnTo>
                  <a:lnTo>
                    <a:pt x="349" y="640"/>
                  </a:lnTo>
                  <a:lnTo>
                    <a:pt x="352" y="646"/>
                  </a:lnTo>
                  <a:lnTo>
                    <a:pt x="356" y="655"/>
                  </a:lnTo>
                  <a:lnTo>
                    <a:pt x="366" y="676"/>
                  </a:lnTo>
                  <a:lnTo>
                    <a:pt x="376" y="694"/>
                  </a:lnTo>
                  <a:lnTo>
                    <a:pt x="382" y="700"/>
                  </a:lnTo>
                  <a:lnTo>
                    <a:pt x="384" y="703"/>
                  </a:lnTo>
                  <a:lnTo>
                    <a:pt x="396" y="713"/>
                  </a:lnTo>
                  <a:lnTo>
                    <a:pt x="415" y="733"/>
                  </a:lnTo>
                  <a:lnTo>
                    <a:pt x="424" y="744"/>
                  </a:lnTo>
                  <a:lnTo>
                    <a:pt x="435" y="756"/>
                  </a:lnTo>
                  <a:lnTo>
                    <a:pt x="442" y="768"/>
                  </a:lnTo>
                  <a:lnTo>
                    <a:pt x="447" y="779"/>
                  </a:lnTo>
                  <a:lnTo>
                    <a:pt x="466" y="818"/>
                  </a:lnTo>
                  <a:lnTo>
                    <a:pt x="494" y="878"/>
                  </a:lnTo>
                  <a:lnTo>
                    <a:pt x="521" y="936"/>
                  </a:lnTo>
                  <a:lnTo>
                    <a:pt x="530" y="958"/>
                  </a:lnTo>
                  <a:lnTo>
                    <a:pt x="534" y="969"/>
                  </a:lnTo>
                  <a:lnTo>
                    <a:pt x="534" y="973"/>
                  </a:lnTo>
                  <a:lnTo>
                    <a:pt x="533" y="977"/>
                  </a:lnTo>
                  <a:lnTo>
                    <a:pt x="529" y="986"/>
                  </a:lnTo>
                  <a:lnTo>
                    <a:pt x="522" y="995"/>
                  </a:lnTo>
                  <a:lnTo>
                    <a:pt x="512" y="1006"/>
                  </a:lnTo>
                  <a:lnTo>
                    <a:pt x="500" y="1015"/>
                  </a:lnTo>
                  <a:lnTo>
                    <a:pt x="488" y="1024"/>
                  </a:lnTo>
                  <a:lnTo>
                    <a:pt x="472" y="1030"/>
                  </a:lnTo>
                  <a:lnTo>
                    <a:pt x="456" y="1034"/>
                  </a:lnTo>
                  <a:lnTo>
                    <a:pt x="438" y="1037"/>
                  </a:lnTo>
                  <a:lnTo>
                    <a:pt x="418" y="1039"/>
                  </a:lnTo>
                  <a:lnTo>
                    <a:pt x="375" y="1042"/>
                  </a:lnTo>
                  <a:lnTo>
                    <a:pt x="354" y="1044"/>
                  </a:lnTo>
                  <a:lnTo>
                    <a:pt x="338" y="1047"/>
                  </a:lnTo>
                  <a:lnTo>
                    <a:pt x="325" y="1051"/>
                  </a:lnTo>
                  <a:lnTo>
                    <a:pt x="319" y="1052"/>
                  </a:lnTo>
                  <a:lnTo>
                    <a:pt x="316" y="1055"/>
                  </a:lnTo>
                  <a:lnTo>
                    <a:pt x="301" y="1070"/>
                  </a:lnTo>
                  <a:lnTo>
                    <a:pt x="292" y="1081"/>
                  </a:lnTo>
                  <a:lnTo>
                    <a:pt x="283" y="1094"/>
                  </a:lnTo>
                  <a:lnTo>
                    <a:pt x="274" y="1107"/>
                  </a:lnTo>
                  <a:lnTo>
                    <a:pt x="268" y="1119"/>
                  </a:lnTo>
                  <a:lnTo>
                    <a:pt x="264" y="1135"/>
                  </a:lnTo>
                  <a:lnTo>
                    <a:pt x="263" y="1141"/>
                  </a:lnTo>
                  <a:lnTo>
                    <a:pt x="263" y="1149"/>
                  </a:lnTo>
                  <a:lnTo>
                    <a:pt x="261" y="1157"/>
                  </a:lnTo>
                  <a:lnTo>
                    <a:pt x="260" y="1162"/>
                  </a:lnTo>
                  <a:lnTo>
                    <a:pt x="257" y="1167"/>
                  </a:lnTo>
                  <a:lnTo>
                    <a:pt x="253" y="1171"/>
                  </a:lnTo>
                  <a:lnTo>
                    <a:pt x="250" y="1175"/>
                  </a:lnTo>
                  <a:lnTo>
                    <a:pt x="244" y="1178"/>
                  </a:lnTo>
                  <a:lnTo>
                    <a:pt x="234" y="1180"/>
                  </a:lnTo>
                  <a:lnTo>
                    <a:pt x="222" y="1182"/>
                  </a:lnTo>
                  <a:lnTo>
                    <a:pt x="213" y="1182"/>
                  </a:lnTo>
                  <a:lnTo>
                    <a:pt x="204" y="1180"/>
                  </a:lnTo>
                  <a:lnTo>
                    <a:pt x="210" y="1130"/>
                  </a:lnTo>
                  <a:lnTo>
                    <a:pt x="213" y="1074"/>
                  </a:lnTo>
                  <a:lnTo>
                    <a:pt x="216" y="1006"/>
                  </a:lnTo>
                  <a:lnTo>
                    <a:pt x="219" y="929"/>
                  </a:lnTo>
                  <a:lnTo>
                    <a:pt x="219" y="889"/>
                  </a:lnTo>
                  <a:lnTo>
                    <a:pt x="217" y="850"/>
                  </a:lnTo>
                  <a:lnTo>
                    <a:pt x="215" y="810"/>
                  </a:lnTo>
                  <a:lnTo>
                    <a:pt x="212" y="773"/>
                  </a:lnTo>
                  <a:lnTo>
                    <a:pt x="207" y="737"/>
                  </a:lnTo>
                  <a:lnTo>
                    <a:pt x="200" y="703"/>
                  </a:lnTo>
                  <a:lnTo>
                    <a:pt x="194" y="673"/>
                  </a:lnTo>
                  <a:lnTo>
                    <a:pt x="186" y="646"/>
                  </a:lnTo>
                  <a:lnTo>
                    <a:pt x="180" y="623"/>
                  </a:lnTo>
                  <a:lnTo>
                    <a:pt x="173" y="603"/>
                  </a:lnTo>
                  <a:lnTo>
                    <a:pt x="166" y="585"/>
                  </a:lnTo>
                  <a:lnTo>
                    <a:pt x="159" y="571"/>
                  </a:lnTo>
                  <a:lnTo>
                    <a:pt x="153" y="560"/>
                  </a:lnTo>
                  <a:lnTo>
                    <a:pt x="146" y="550"/>
                  </a:lnTo>
                  <a:lnTo>
                    <a:pt x="140" y="544"/>
                  </a:lnTo>
                  <a:lnTo>
                    <a:pt x="132" y="539"/>
                  </a:lnTo>
                  <a:lnTo>
                    <a:pt x="125" y="536"/>
                  </a:lnTo>
                  <a:lnTo>
                    <a:pt x="119" y="535"/>
                  </a:lnTo>
                  <a:lnTo>
                    <a:pt x="113" y="535"/>
                  </a:lnTo>
                  <a:lnTo>
                    <a:pt x="106" y="536"/>
                  </a:lnTo>
                  <a:lnTo>
                    <a:pt x="100" y="539"/>
                  </a:lnTo>
                  <a:lnTo>
                    <a:pt x="92" y="543"/>
                  </a:lnTo>
                  <a:lnTo>
                    <a:pt x="67" y="558"/>
                  </a:lnTo>
                  <a:lnTo>
                    <a:pt x="47" y="571"/>
                  </a:lnTo>
                  <a:lnTo>
                    <a:pt x="32" y="580"/>
                  </a:lnTo>
                  <a:lnTo>
                    <a:pt x="27" y="581"/>
                  </a:lnTo>
                  <a:lnTo>
                    <a:pt x="23" y="581"/>
                  </a:lnTo>
                  <a:lnTo>
                    <a:pt x="21" y="578"/>
                  </a:lnTo>
                  <a:lnTo>
                    <a:pt x="17" y="572"/>
                  </a:lnTo>
                  <a:lnTo>
                    <a:pt x="9" y="558"/>
                  </a:lnTo>
                  <a:lnTo>
                    <a:pt x="0" y="539"/>
                  </a:ln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38" name="Freeform 17"/>
            <p:cNvSpPr>
              <a:spLocks noEditPoints="1" noChangeArrowheads="1"/>
            </p:cNvSpPr>
            <p:nvPr/>
          </p:nvSpPr>
          <p:spPr bwMode="auto">
            <a:xfrm>
              <a:off x="0" y="954088"/>
              <a:ext cx="2017713" cy="2493963"/>
            </a:xfrm>
            <a:custGeom>
              <a:avLst/>
              <a:gdLst>
                <a:gd name="T0" fmla="*/ 2147483647 w 1271"/>
                <a:gd name="T1" fmla="*/ 2147483647 h 1571"/>
                <a:gd name="T2" fmla="*/ 2147483647 w 1271"/>
                <a:gd name="T3" fmla="*/ 2147483647 h 1571"/>
                <a:gd name="T4" fmla="*/ 2147483647 w 1271"/>
                <a:gd name="T5" fmla="*/ 2147483647 h 1571"/>
                <a:gd name="T6" fmla="*/ 2147483647 w 1271"/>
                <a:gd name="T7" fmla="*/ 2147483647 h 1571"/>
                <a:gd name="T8" fmla="*/ 2147483647 w 1271"/>
                <a:gd name="T9" fmla="*/ 2147483647 h 1571"/>
                <a:gd name="T10" fmla="*/ 2147483647 w 1271"/>
                <a:gd name="T11" fmla="*/ 2147483647 h 1571"/>
                <a:gd name="T12" fmla="*/ 2147483647 w 1271"/>
                <a:gd name="T13" fmla="*/ 2147483647 h 1571"/>
                <a:gd name="T14" fmla="*/ 2147483647 w 1271"/>
                <a:gd name="T15" fmla="*/ 2147483647 h 1571"/>
                <a:gd name="T16" fmla="*/ 2147483647 w 1271"/>
                <a:gd name="T17" fmla="*/ 2147483647 h 1571"/>
                <a:gd name="T18" fmla="*/ 2147483647 w 1271"/>
                <a:gd name="T19" fmla="*/ 2147483647 h 1571"/>
                <a:gd name="T20" fmla="*/ 2147483647 w 1271"/>
                <a:gd name="T21" fmla="*/ 2147483647 h 1571"/>
                <a:gd name="T22" fmla="*/ 2147483647 w 1271"/>
                <a:gd name="T23" fmla="*/ 2147483647 h 1571"/>
                <a:gd name="T24" fmla="*/ 2147483647 w 1271"/>
                <a:gd name="T25" fmla="*/ 2147483647 h 1571"/>
                <a:gd name="T26" fmla="*/ 2147483647 w 1271"/>
                <a:gd name="T27" fmla="*/ 2147483647 h 1571"/>
                <a:gd name="T28" fmla="*/ 2147483647 w 1271"/>
                <a:gd name="T29" fmla="*/ 2147483647 h 1571"/>
                <a:gd name="T30" fmla="*/ 2147483647 w 1271"/>
                <a:gd name="T31" fmla="*/ 2147483647 h 1571"/>
                <a:gd name="T32" fmla="*/ 2147483647 w 1271"/>
                <a:gd name="T33" fmla="*/ 2147483647 h 1571"/>
                <a:gd name="T34" fmla="*/ 2147483647 w 1271"/>
                <a:gd name="T35" fmla="*/ 2147483647 h 1571"/>
                <a:gd name="T36" fmla="*/ 2147483647 w 1271"/>
                <a:gd name="T37" fmla="*/ 2147483647 h 1571"/>
                <a:gd name="T38" fmla="*/ 2147483647 w 1271"/>
                <a:gd name="T39" fmla="*/ 2147483647 h 1571"/>
                <a:gd name="T40" fmla="*/ 2147483647 w 1271"/>
                <a:gd name="T41" fmla="*/ 0 h 1571"/>
                <a:gd name="T42" fmla="*/ 2147483647 w 1271"/>
                <a:gd name="T43" fmla="*/ 2147483647 h 1571"/>
                <a:gd name="T44" fmla="*/ 2147483647 w 1271"/>
                <a:gd name="T45" fmla="*/ 2147483647 h 1571"/>
                <a:gd name="T46" fmla="*/ 2147483647 w 1271"/>
                <a:gd name="T47" fmla="*/ 2147483647 h 1571"/>
                <a:gd name="T48" fmla="*/ 2147483647 w 1271"/>
                <a:gd name="T49" fmla="*/ 2147483647 h 1571"/>
                <a:gd name="T50" fmla="*/ 2147483647 w 1271"/>
                <a:gd name="T51" fmla="*/ 2147483647 h 1571"/>
                <a:gd name="T52" fmla="*/ 2147483647 w 1271"/>
                <a:gd name="T53" fmla="*/ 2147483647 h 1571"/>
                <a:gd name="T54" fmla="*/ 2147483647 w 1271"/>
                <a:gd name="T55" fmla="*/ 2147483647 h 1571"/>
                <a:gd name="T56" fmla="*/ 2147483647 w 1271"/>
                <a:gd name="T57" fmla="*/ 2147483647 h 1571"/>
                <a:gd name="T58" fmla="*/ 2147483647 w 1271"/>
                <a:gd name="T59" fmla="*/ 2147483647 h 1571"/>
                <a:gd name="T60" fmla="*/ 2147483647 w 1271"/>
                <a:gd name="T61" fmla="*/ 2147483647 h 1571"/>
                <a:gd name="T62" fmla="*/ 2147483647 w 1271"/>
                <a:gd name="T63" fmla="*/ 2147483647 h 1571"/>
                <a:gd name="T64" fmla="*/ 2147483647 w 1271"/>
                <a:gd name="T65" fmla="*/ 2147483647 h 1571"/>
                <a:gd name="T66" fmla="*/ 2147483647 w 1271"/>
                <a:gd name="T67" fmla="*/ 2147483647 h 1571"/>
                <a:gd name="T68" fmla="*/ 2147483647 w 1271"/>
                <a:gd name="T69" fmla="*/ 2147483647 h 1571"/>
                <a:gd name="T70" fmla="*/ 2147483647 w 1271"/>
                <a:gd name="T71" fmla="*/ 2147483647 h 1571"/>
                <a:gd name="T72" fmla="*/ 2147483647 w 1271"/>
                <a:gd name="T73" fmla="*/ 2147483647 h 1571"/>
                <a:gd name="T74" fmla="*/ 2147483647 w 1271"/>
                <a:gd name="T75" fmla="*/ 2147483647 h 1571"/>
                <a:gd name="T76" fmla="*/ 2147483647 w 1271"/>
                <a:gd name="T77" fmla="*/ 2147483647 h 1571"/>
                <a:gd name="T78" fmla="*/ 2147483647 w 1271"/>
                <a:gd name="T79" fmla="*/ 2147483647 h 1571"/>
                <a:gd name="T80" fmla="*/ 2147483647 w 1271"/>
                <a:gd name="T81" fmla="*/ 2147483647 h 1571"/>
                <a:gd name="T82" fmla="*/ 2147483647 w 1271"/>
                <a:gd name="T83" fmla="*/ 2147483647 h 1571"/>
                <a:gd name="T84" fmla="*/ 2147483647 w 1271"/>
                <a:gd name="T85" fmla="*/ 2147483647 h 1571"/>
                <a:gd name="T86" fmla="*/ 2147483647 w 1271"/>
                <a:gd name="T87" fmla="*/ 2147483647 h 1571"/>
                <a:gd name="T88" fmla="*/ 2147483647 w 1271"/>
                <a:gd name="T89" fmla="*/ 2147483647 h 1571"/>
                <a:gd name="T90" fmla="*/ 2147483647 w 1271"/>
                <a:gd name="T91" fmla="*/ 2147483647 h 1571"/>
                <a:gd name="T92" fmla="*/ 2147483647 w 1271"/>
                <a:gd name="T93" fmla="*/ 2147483647 h 1571"/>
                <a:gd name="T94" fmla="*/ 2147483647 w 1271"/>
                <a:gd name="T95" fmla="*/ 2147483647 h 1571"/>
                <a:gd name="T96" fmla="*/ 2147483647 w 1271"/>
                <a:gd name="T97" fmla="*/ 2147483647 h 1571"/>
                <a:gd name="T98" fmla="*/ 2147483647 w 1271"/>
                <a:gd name="T99" fmla="*/ 2147483647 h 1571"/>
                <a:gd name="T100" fmla="*/ 2147483647 w 1271"/>
                <a:gd name="T101" fmla="*/ 2147483647 h 1571"/>
                <a:gd name="T102" fmla="*/ 2147483647 w 1271"/>
                <a:gd name="T103" fmla="*/ 2147483647 h 1571"/>
                <a:gd name="T104" fmla="*/ 2147483647 w 1271"/>
                <a:gd name="T105" fmla="*/ 2147483647 h 1571"/>
                <a:gd name="T106" fmla="*/ 2147483647 w 1271"/>
                <a:gd name="T107" fmla="*/ 2147483647 h 1571"/>
                <a:gd name="T108" fmla="*/ 2147483647 w 1271"/>
                <a:gd name="T109" fmla="*/ 2147483647 h 1571"/>
                <a:gd name="T110" fmla="*/ 2147483647 w 1271"/>
                <a:gd name="T111" fmla="*/ 2147483647 h 1571"/>
                <a:gd name="T112" fmla="*/ 2147483647 w 1271"/>
                <a:gd name="T113" fmla="*/ 2147483647 h 1571"/>
                <a:gd name="T114" fmla="*/ 2147483647 w 1271"/>
                <a:gd name="T115" fmla="*/ 2147483647 h 1571"/>
                <a:gd name="T116" fmla="*/ 2147483647 w 1271"/>
                <a:gd name="T117" fmla="*/ 2147483647 h 1571"/>
                <a:gd name="T118" fmla="*/ 2147483647 w 1271"/>
                <a:gd name="T119" fmla="*/ 2147483647 h 1571"/>
                <a:gd name="T120" fmla="*/ 2147483647 w 1271"/>
                <a:gd name="T121" fmla="*/ 2147483647 h 1571"/>
                <a:gd name="T122" fmla="*/ 2147483647 w 1271"/>
                <a:gd name="T123" fmla="*/ 2147483647 h 15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1"/>
                <a:gd name="T187" fmla="*/ 0 h 1571"/>
                <a:gd name="T188" fmla="*/ 1271 w 1271"/>
                <a:gd name="T189" fmla="*/ 1571 h 157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1" h="1571">
                  <a:moveTo>
                    <a:pt x="1269" y="1319"/>
                  </a:moveTo>
                  <a:lnTo>
                    <a:pt x="1269" y="1319"/>
                  </a:lnTo>
                  <a:lnTo>
                    <a:pt x="1261" y="1291"/>
                  </a:lnTo>
                  <a:lnTo>
                    <a:pt x="1257" y="1273"/>
                  </a:lnTo>
                  <a:lnTo>
                    <a:pt x="1254" y="1257"/>
                  </a:lnTo>
                  <a:lnTo>
                    <a:pt x="1244" y="1203"/>
                  </a:lnTo>
                  <a:lnTo>
                    <a:pt x="1238" y="1168"/>
                  </a:lnTo>
                  <a:lnTo>
                    <a:pt x="1231" y="1140"/>
                  </a:lnTo>
                  <a:lnTo>
                    <a:pt x="1226" y="1127"/>
                  </a:lnTo>
                  <a:lnTo>
                    <a:pt x="1218" y="1111"/>
                  </a:lnTo>
                  <a:lnTo>
                    <a:pt x="1209" y="1094"/>
                  </a:lnTo>
                  <a:lnTo>
                    <a:pt x="1199" y="1077"/>
                  </a:lnTo>
                  <a:lnTo>
                    <a:pt x="1179" y="1049"/>
                  </a:lnTo>
                  <a:lnTo>
                    <a:pt x="1166" y="1031"/>
                  </a:lnTo>
                  <a:lnTo>
                    <a:pt x="1155" y="1015"/>
                  </a:lnTo>
                  <a:lnTo>
                    <a:pt x="1141" y="992"/>
                  </a:lnTo>
                  <a:lnTo>
                    <a:pt x="1126" y="968"/>
                  </a:lnTo>
                  <a:lnTo>
                    <a:pt x="1121" y="959"/>
                  </a:lnTo>
                  <a:lnTo>
                    <a:pt x="1119" y="952"/>
                  </a:lnTo>
                  <a:lnTo>
                    <a:pt x="1117" y="943"/>
                  </a:lnTo>
                  <a:lnTo>
                    <a:pt x="1116" y="933"/>
                  </a:lnTo>
                  <a:lnTo>
                    <a:pt x="1116" y="922"/>
                  </a:lnTo>
                  <a:lnTo>
                    <a:pt x="1116" y="911"/>
                  </a:lnTo>
                  <a:lnTo>
                    <a:pt x="1119" y="899"/>
                  </a:lnTo>
                  <a:lnTo>
                    <a:pt x="1119" y="886"/>
                  </a:lnTo>
                  <a:lnTo>
                    <a:pt x="1119" y="873"/>
                  </a:lnTo>
                  <a:lnTo>
                    <a:pt x="1116" y="863"/>
                  </a:lnTo>
                  <a:lnTo>
                    <a:pt x="1115" y="858"/>
                  </a:lnTo>
                  <a:lnTo>
                    <a:pt x="1111" y="855"/>
                  </a:lnTo>
                  <a:lnTo>
                    <a:pt x="1100" y="849"/>
                  </a:lnTo>
                  <a:lnTo>
                    <a:pt x="1090" y="843"/>
                  </a:lnTo>
                  <a:lnTo>
                    <a:pt x="1082" y="842"/>
                  </a:lnTo>
                  <a:lnTo>
                    <a:pt x="1078" y="841"/>
                  </a:lnTo>
                  <a:lnTo>
                    <a:pt x="1077" y="840"/>
                  </a:lnTo>
                  <a:lnTo>
                    <a:pt x="1075" y="834"/>
                  </a:lnTo>
                  <a:lnTo>
                    <a:pt x="1073" y="828"/>
                  </a:lnTo>
                  <a:lnTo>
                    <a:pt x="1075" y="821"/>
                  </a:lnTo>
                  <a:lnTo>
                    <a:pt x="1076" y="816"/>
                  </a:lnTo>
                  <a:lnTo>
                    <a:pt x="1076" y="810"/>
                  </a:lnTo>
                  <a:lnTo>
                    <a:pt x="1073" y="805"/>
                  </a:lnTo>
                  <a:lnTo>
                    <a:pt x="1072" y="802"/>
                  </a:lnTo>
                  <a:lnTo>
                    <a:pt x="1069" y="801"/>
                  </a:lnTo>
                  <a:lnTo>
                    <a:pt x="1062" y="799"/>
                  </a:lnTo>
                  <a:lnTo>
                    <a:pt x="1059" y="798"/>
                  </a:lnTo>
                  <a:lnTo>
                    <a:pt x="1058" y="794"/>
                  </a:lnTo>
                  <a:lnTo>
                    <a:pt x="1056" y="789"/>
                  </a:lnTo>
                  <a:lnTo>
                    <a:pt x="1053" y="781"/>
                  </a:lnTo>
                  <a:lnTo>
                    <a:pt x="1049" y="774"/>
                  </a:lnTo>
                  <a:lnTo>
                    <a:pt x="1045" y="776"/>
                  </a:lnTo>
                  <a:lnTo>
                    <a:pt x="1037" y="784"/>
                  </a:lnTo>
                  <a:lnTo>
                    <a:pt x="1029" y="789"/>
                  </a:lnTo>
                  <a:lnTo>
                    <a:pt x="1022" y="793"/>
                  </a:lnTo>
                  <a:lnTo>
                    <a:pt x="1010" y="797"/>
                  </a:lnTo>
                  <a:lnTo>
                    <a:pt x="997" y="799"/>
                  </a:lnTo>
                  <a:lnTo>
                    <a:pt x="981" y="801"/>
                  </a:lnTo>
                  <a:lnTo>
                    <a:pt x="965" y="801"/>
                  </a:lnTo>
                  <a:lnTo>
                    <a:pt x="945" y="799"/>
                  </a:lnTo>
                  <a:lnTo>
                    <a:pt x="927" y="798"/>
                  </a:lnTo>
                  <a:lnTo>
                    <a:pt x="896" y="794"/>
                  </a:lnTo>
                  <a:lnTo>
                    <a:pt x="883" y="792"/>
                  </a:lnTo>
                  <a:lnTo>
                    <a:pt x="884" y="758"/>
                  </a:lnTo>
                  <a:lnTo>
                    <a:pt x="884" y="718"/>
                  </a:lnTo>
                  <a:lnTo>
                    <a:pt x="883" y="651"/>
                  </a:lnTo>
                  <a:lnTo>
                    <a:pt x="881" y="621"/>
                  </a:lnTo>
                  <a:lnTo>
                    <a:pt x="875" y="584"/>
                  </a:lnTo>
                  <a:lnTo>
                    <a:pt x="865" y="518"/>
                  </a:lnTo>
                  <a:lnTo>
                    <a:pt x="861" y="505"/>
                  </a:lnTo>
                  <a:lnTo>
                    <a:pt x="852" y="487"/>
                  </a:lnTo>
                  <a:lnTo>
                    <a:pt x="830" y="441"/>
                  </a:lnTo>
                  <a:lnTo>
                    <a:pt x="788" y="365"/>
                  </a:lnTo>
                  <a:lnTo>
                    <a:pt x="745" y="291"/>
                  </a:lnTo>
                  <a:lnTo>
                    <a:pt x="723" y="250"/>
                  </a:lnTo>
                  <a:lnTo>
                    <a:pt x="715" y="234"/>
                  </a:lnTo>
                  <a:lnTo>
                    <a:pt x="711" y="225"/>
                  </a:lnTo>
                  <a:lnTo>
                    <a:pt x="709" y="210"/>
                  </a:lnTo>
                  <a:lnTo>
                    <a:pt x="709" y="189"/>
                  </a:lnTo>
                  <a:lnTo>
                    <a:pt x="709" y="166"/>
                  </a:lnTo>
                  <a:lnTo>
                    <a:pt x="711" y="146"/>
                  </a:lnTo>
                  <a:lnTo>
                    <a:pt x="711" y="139"/>
                  </a:lnTo>
                  <a:lnTo>
                    <a:pt x="711" y="131"/>
                  </a:lnTo>
                  <a:lnTo>
                    <a:pt x="709" y="118"/>
                  </a:lnTo>
                  <a:lnTo>
                    <a:pt x="706" y="109"/>
                  </a:lnTo>
                  <a:lnTo>
                    <a:pt x="705" y="105"/>
                  </a:lnTo>
                  <a:lnTo>
                    <a:pt x="689" y="106"/>
                  </a:lnTo>
                  <a:lnTo>
                    <a:pt x="658" y="108"/>
                  </a:lnTo>
                  <a:lnTo>
                    <a:pt x="627" y="109"/>
                  </a:lnTo>
                  <a:lnTo>
                    <a:pt x="613" y="112"/>
                  </a:lnTo>
                  <a:lnTo>
                    <a:pt x="609" y="113"/>
                  </a:lnTo>
                  <a:lnTo>
                    <a:pt x="605" y="115"/>
                  </a:lnTo>
                  <a:lnTo>
                    <a:pt x="604" y="119"/>
                  </a:lnTo>
                  <a:lnTo>
                    <a:pt x="604" y="124"/>
                  </a:lnTo>
                  <a:lnTo>
                    <a:pt x="608" y="137"/>
                  </a:lnTo>
                  <a:lnTo>
                    <a:pt x="613" y="154"/>
                  </a:lnTo>
                  <a:lnTo>
                    <a:pt x="590" y="161"/>
                  </a:lnTo>
                  <a:lnTo>
                    <a:pt x="573" y="165"/>
                  </a:lnTo>
                  <a:lnTo>
                    <a:pt x="561" y="167"/>
                  </a:lnTo>
                  <a:lnTo>
                    <a:pt x="534" y="170"/>
                  </a:lnTo>
                  <a:lnTo>
                    <a:pt x="519" y="174"/>
                  </a:lnTo>
                  <a:lnTo>
                    <a:pt x="513" y="176"/>
                  </a:lnTo>
                  <a:lnTo>
                    <a:pt x="510" y="179"/>
                  </a:lnTo>
                  <a:lnTo>
                    <a:pt x="503" y="188"/>
                  </a:lnTo>
                  <a:lnTo>
                    <a:pt x="495" y="203"/>
                  </a:lnTo>
                  <a:lnTo>
                    <a:pt x="488" y="223"/>
                  </a:lnTo>
                  <a:lnTo>
                    <a:pt x="441" y="221"/>
                  </a:lnTo>
                  <a:lnTo>
                    <a:pt x="402" y="221"/>
                  </a:lnTo>
                  <a:lnTo>
                    <a:pt x="370" y="221"/>
                  </a:lnTo>
                  <a:lnTo>
                    <a:pt x="347" y="223"/>
                  </a:lnTo>
                  <a:lnTo>
                    <a:pt x="327" y="220"/>
                  </a:lnTo>
                  <a:lnTo>
                    <a:pt x="319" y="219"/>
                  </a:lnTo>
                  <a:lnTo>
                    <a:pt x="313" y="216"/>
                  </a:lnTo>
                  <a:lnTo>
                    <a:pt x="307" y="212"/>
                  </a:lnTo>
                  <a:lnTo>
                    <a:pt x="301" y="209"/>
                  </a:lnTo>
                  <a:lnTo>
                    <a:pt x="243" y="157"/>
                  </a:lnTo>
                  <a:lnTo>
                    <a:pt x="206" y="122"/>
                  </a:lnTo>
                  <a:lnTo>
                    <a:pt x="191" y="106"/>
                  </a:lnTo>
                  <a:lnTo>
                    <a:pt x="181" y="93"/>
                  </a:lnTo>
                  <a:lnTo>
                    <a:pt x="163" y="68"/>
                  </a:lnTo>
                  <a:lnTo>
                    <a:pt x="145" y="37"/>
                  </a:lnTo>
                  <a:lnTo>
                    <a:pt x="124" y="0"/>
                  </a:lnTo>
                  <a:lnTo>
                    <a:pt x="123" y="0"/>
                  </a:lnTo>
                  <a:lnTo>
                    <a:pt x="84" y="42"/>
                  </a:lnTo>
                  <a:lnTo>
                    <a:pt x="56" y="70"/>
                  </a:lnTo>
                  <a:lnTo>
                    <a:pt x="44" y="79"/>
                  </a:lnTo>
                  <a:lnTo>
                    <a:pt x="38" y="84"/>
                  </a:lnTo>
                  <a:lnTo>
                    <a:pt x="34" y="83"/>
                  </a:lnTo>
                  <a:lnTo>
                    <a:pt x="30" y="80"/>
                  </a:lnTo>
                  <a:lnTo>
                    <a:pt x="27" y="77"/>
                  </a:lnTo>
                  <a:lnTo>
                    <a:pt x="25" y="71"/>
                  </a:lnTo>
                  <a:lnTo>
                    <a:pt x="22" y="61"/>
                  </a:lnTo>
                  <a:lnTo>
                    <a:pt x="22" y="56"/>
                  </a:lnTo>
                  <a:lnTo>
                    <a:pt x="12" y="70"/>
                  </a:lnTo>
                  <a:lnTo>
                    <a:pt x="4" y="83"/>
                  </a:lnTo>
                  <a:lnTo>
                    <a:pt x="1" y="90"/>
                  </a:lnTo>
                  <a:lnTo>
                    <a:pt x="0" y="96"/>
                  </a:lnTo>
                  <a:lnTo>
                    <a:pt x="1" y="99"/>
                  </a:lnTo>
                  <a:lnTo>
                    <a:pt x="3" y="104"/>
                  </a:lnTo>
                  <a:lnTo>
                    <a:pt x="10" y="115"/>
                  </a:lnTo>
                  <a:lnTo>
                    <a:pt x="21" y="131"/>
                  </a:lnTo>
                  <a:lnTo>
                    <a:pt x="35" y="148"/>
                  </a:lnTo>
                  <a:lnTo>
                    <a:pt x="66" y="183"/>
                  </a:lnTo>
                  <a:lnTo>
                    <a:pt x="80" y="198"/>
                  </a:lnTo>
                  <a:lnTo>
                    <a:pt x="93" y="210"/>
                  </a:lnTo>
                  <a:lnTo>
                    <a:pt x="107" y="224"/>
                  </a:lnTo>
                  <a:lnTo>
                    <a:pt x="127" y="243"/>
                  </a:lnTo>
                  <a:lnTo>
                    <a:pt x="173" y="293"/>
                  </a:lnTo>
                  <a:lnTo>
                    <a:pt x="216" y="335"/>
                  </a:lnTo>
                  <a:lnTo>
                    <a:pt x="230" y="349"/>
                  </a:lnTo>
                  <a:lnTo>
                    <a:pt x="235" y="353"/>
                  </a:lnTo>
                  <a:lnTo>
                    <a:pt x="238" y="355"/>
                  </a:lnTo>
                  <a:lnTo>
                    <a:pt x="252" y="357"/>
                  </a:lnTo>
                  <a:lnTo>
                    <a:pt x="275" y="362"/>
                  </a:lnTo>
                  <a:lnTo>
                    <a:pt x="343" y="382"/>
                  </a:lnTo>
                  <a:lnTo>
                    <a:pt x="365" y="387"/>
                  </a:lnTo>
                  <a:lnTo>
                    <a:pt x="393" y="392"/>
                  </a:lnTo>
                  <a:lnTo>
                    <a:pt x="456" y="401"/>
                  </a:lnTo>
                  <a:lnTo>
                    <a:pt x="512" y="406"/>
                  </a:lnTo>
                  <a:lnTo>
                    <a:pt x="543" y="410"/>
                  </a:lnTo>
                  <a:lnTo>
                    <a:pt x="550" y="412"/>
                  </a:lnTo>
                  <a:lnTo>
                    <a:pt x="556" y="417"/>
                  </a:lnTo>
                  <a:lnTo>
                    <a:pt x="564" y="424"/>
                  </a:lnTo>
                  <a:lnTo>
                    <a:pt x="570" y="432"/>
                  </a:lnTo>
                  <a:lnTo>
                    <a:pt x="583" y="450"/>
                  </a:lnTo>
                  <a:lnTo>
                    <a:pt x="591" y="463"/>
                  </a:lnTo>
                  <a:lnTo>
                    <a:pt x="595" y="467"/>
                  </a:lnTo>
                  <a:lnTo>
                    <a:pt x="600" y="472"/>
                  </a:lnTo>
                  <a:lnTo>
                    <a:pt x="612" y="487"/>
                  </a:lnTo>
                  <a:lnTo>
                    <a:pt x="618" y="494"/>
                  </a:lnTo>
                  <a:lnTo>
                    <a:pt x="623" y="502"/>
                  </a:lnTo>
                  <a:lnTo>
                    <a:pt x="628" y="511"/>
                  </a:lnTo>
                  <a:lnTo>
                    <a:pt x="631" y="521"/>
                  </a:lnTo>
                  <a:lnTo>
                    <a:pt x="632" y="534"/>
                  </a:lnTo>
                  <a:lnTo>
                    <a:pt x="634" y="551"/>
                  </a:lnTo>
                  <a:lnTo>
                    <a:pt x="634" y="591"/>
                  </a:lnTo>
                  <a:lnTo>
                    <a:pt x="631" y="675"/>
                  </a:lnTo>
                  <a:lnTo>
                    <a:pt x="630" y="696"/>
                  </a:lnTo>
                  <a:lnTo>
                    <a:pt x="627" y="724"/>
                  </a:lnTo>
                  <a:lnTo>
                    <a:pt x="621" y="785"/>
                  </a:lnTo>
                  <a:lnTo>
                    <a:pt x="616" y="840"/>
                  </a:lnTo>
                  <a:lnTo>
                    <a:pt x="614" y="858"/>
                  </a:lnTo>
                  <a:lnTo>
                    <a:pt x="616" y="864"/>
                  </a:lnTo>
                  <a:lnTo>
                    <a:pt x="617" y="867"/>
                  </a:lnTo>
                  <a:lnTo>
                    <a:pt x="621" y="869"/>
                  </a:lnTo>
                  <a:lnTo>
                    <a:pt x="627" y="871"/>
                  </a:lnTo>
                  <a:lnTo>
                    <a:pt x="645" y="873"/>
                  </a:lnTo>
                  <a:lnTo>
                    <a:pt x="670" y="876"/>
                  </a:lnTo>
                  <a:lnTo>
                    <a:pt x="665" y="906"/>
                  </a:lnTo>
                  <a:lnTo>
                    <a:pt x="662" y="927"/>
                  </a:lnTo>
                  <a:lnTo>
                    <a:pt x="660" y="940"/>
                  </a:lnTo>
                  <a:lnTo>
                    <a:pt x="656" y="953"/>
                  </a:lnTo>
                  <a:lnTo>
                    <a:pt x="654" y="962"/>
                  </a:lnTo>
                  <a:lnTo>
                    <a:pt x="654" y="970"/>
                  </a:lnTo>
                  <a:lnTo>
                    <a:pt x="654" y="977"/>
                  </a:lnTo>
                  <a:lnTo>
                    <a:pt x="653" y="988"/>
                  </a:lnTo>
                  <a:lnTo>
                    <a:pt x="645" y="1019"/>
                  </a:lnTo>
                  <a:lnTo>
                    <a:pt x="627" y="1084"/>
                  </a:lnTo>
                  <a:lnTo>
                    <a:pt x="606" y="1178"/>
                  </a:lnTo>
                  <a:lnTo>
                    <a:pt x="596" y="1230"/>
                  </a:lnTo>
                  <a:lnTo>
                    <a:pt x="592" y="1249"/>
                  </a:lnTo>
                  <a:lnTo>
                    <a:pt x="592" y="1259"/>
                  </a:lnTo>
                  <a:lnTo>
                    <a:pt x="591" y="1264"/>
                  </a:lnTo>
                  <a:lnTo>
                    <a:pt x="591" y="1269"/>
                  </a:lnTo>
                  <a:lnTo>
                    <a:pt x="587" y="1277"/>
                  </a:lnTo>
                  <a:lnTo>
                    <a:pt x="583" y="1281"/>
                  </a:lnTo>
                  <a:lnTo>
                    <a:pt x="581" y="1282"/>
                  </a:lnTo>
                  <a:lnTo>
                    <a:pt x="578" y="1283"/>
                  </a:lnTo>
                  <a:lnTo>
                    <a:pt x="575" y="1283"/>
                  </a:lnTo>
                  <a:lnTo>
                    <a:pt x="572" y="1282"/>
                  </a:lnTo>
                  <a:lnTo>
                    <a:pt x="568" y="1279"/>
                  </a:lnTo>
                  <a:lnTo>
                    <a:pt x="556" y="1269"/>
                  </a:lnTo>
                  <a:lnTo>
                    <a:pt x="546" y="1259"/>
                  </a:lnTo>
                  <a:lnTo>
                    <a:pt x="537" y="1251"/>
                  </a:lnTo>
                  <a:lnTo>
                    <a:pt x="502" y="1225"/>
                  </a:lnTo>
                  <a:lnTo>
                    <a:pt x="480" y="1209"/>
                  </a:lnTo>
                  <a:lnTo>
                    <a:pt x="471" y="1204"/>
                  </a:lnTo>
                  <a:lnTo>
                    <a:pt x="466" y="1202"/>
                  </a:lnTo>
                  <a:lnTo>
                    <a:pt x="460" y="1202"/>
                  </a:lnTo>
                  <a:lnTo>
                    <a:pt x="451" y="1203"/>
                  </a:lnTo>
                  <a:lnTo>
                    <a:pt x="428" y="1208"/>
                  </a:lnTo>
                  <a:lnTo>
                    <a:pt x="402" y="1215"/>
                  </a:lnTo>
                  <a:lnTo>
                    <a:pt x="392" y="1218"/>
                  </a:lnTo>
                  <a:lnTo>
                    <a:pt x="384" y="1222"/>
                  </a:lnTo>
                  <a:lnTo>
                    <a:pt x="379" y="1226"/>
                  </a:lnTo>
                  <a:lnTo>
                    <a:pt x="374" y="1234"/>
                  </a:lnTo>
                  <a:lnTo>
                    <a:pt x="369" y="1243"/>
                  </a:lnTo>
                  <a:lnTo>
                    <a:pt x="363" y="1253"/>
                  </a:lnTo>
                  <a:lnTo>
                    <a:pt x="354" y="1273"/>
                  </a:lnTo>
                  <a:lnTo>
                    <a:pt x="349" y="1290"/>
                  </a:lnTo>
                  <a:lnTo>
                    <a:pt x="347" y="1299"/>
                  </a:lnTo>
                  <a:lnTo>
                    <a:pt x="341" y="1309"/>
                  </a:lnTo>
                  <a:lnTo>
                    <a:pt x="327" y="1337"/>
                  </a:lnTo>
                  <a:lnTo>
                    <a:pt x="300" y="1385"/>
                  </a:lnTo>
                  <a:lnTo>
                    <a:pt x="296" y="1393"/>
                  </a:lnTo>
                  <a:lnTo>
                    <a:pt x="292" y="1403"/>
                  </a:lnTo>
                  <a:lnTo>
                    <a:pt x="286" y="1429"/>
                  </a:lnTo>
                  <a:lnTo>
                    <a:pt x="281" y="1455"/>
                  </a:lnTo>
                  <a:lnTo>
                    <a:pt x="279" y="1467"/>
                  </a:lnTo>
                  <a:lnTo>
                    <a:pt x="279" y="1474"/>
                  </a:lnTo>
                  <a:lnTo>
                    <a:pt x="282" y="1495"/>
                  </a:lnTo>
                  <a:lnTo>
                    <a:pt x="287" y="1521"/>
                  </a:lnTo>
                  <a:lnTo>
                    <a:pt x="294" y="1547"/>
                  </a:lnTo>
                  <a:lnTo>
                    <a:pt x="297" y="1557"/>
                  </a:lnTo>
                  <a:lnTo>
                    <a:pt x="301" y="1562"/>
                  </a:lnTo>
                  <a:lnTo>
                    <a:pt x="305" y="1566"/>
                  </a:lnTo>
                  <a:lnTo>
                    <a:pt x="312" y="1569"/>
                  </a:lnTo>
                  <a:lnTo>
                    <a:pt x="319" y="1570"/>
                  </a:lnTo>
                  <a:lnTo>
                    <a:pt x="327" y="1571"/>
                  </a:lnTo>
                  <a:lnTo>
                    <a:pt x="340" y="1570"/>
                  </a:lnTo>
                  <a:lnTo>
                    <a:pt x="345" y="1569"/>
                  </a:lnTo>
                  <a:lnTo>
                    <a:pt x="349" y="1568"/>
                  </a:lnTo>
                  <a:lnTo>
                    <a:pt x="356" y="1560"/>
                  </a:lnTo>
                  <a:lnTo>
                    <a:pt x="365" y="1547"/>
                  </a:lnTo>
                  <a:lnTo>
                    <a:pt x="372" y="1531"/>
                  </a:lnTo>
                  <a:lnTo>
                    <a:pt x="376" y="1518"/>
                  </a:lnTo>
                  <a:lnTo>
                    <a:pt x="383" y="1500"/>
                  </a:lnTo>
                  <a:lnTo>
                    <a:pt x="394" y="1471"/>
                  </a:lnTo>
                  <a:lnTo>
                    <a:pt x="413" y="1428"/>
                  </a:lnTo>
                  <a:lnTo>
                    <a:pt x="416" y="1423"/>
                  </a:lnTo>
                  <a:lnTo>
                    <a:pt x="420" y="1418"/>
                  </a:lnTo>
                  <a:lnTo>
                    <a:pt x="425" y="1415"/>
                  </a:lnTo>
                  <a:lnTo>
                    <a:pt x="429" y="1415"/>
                  </a:lnTo>
                  <a:lnTo>
                    <a:pt x="432" y="1415"/>
                  </a:lnTo>
                  <a:lnTo>
                    <a:pt x="469" y="1428"/>
                  </a:lnTo>
                  <a:lnTo>
                    <a:pt x="522" y="1446"/>
                  </a:lnTo>
                  <a:lnTo>
                    <a:pt x="578" y="1468"/>
                  </a:lnTo>
                  <a:lnTo>
                    <a:pt x="608" y="1478"/>
                  </a:lnTo>
                  <a:lnTo>
                    <a:pt x="621" y="1482"/>
                  </a:lnTo>
                  <a:lnTo>
                    <a:pt x="631" y="1484"/>
                  </a:lnTo>
                  <a:lnTo>
                    <a:pt x="640" y="1484"/>
                  </a:lnTo>
                  <a:lnTo>
                    <a:pt x="650" y="1482"/>
                  </a:lnTo>
                  <a:lnTo>
                    <a:pt x="660" y="1480"/>
                  </a:lnTo>
                  <a:lnTo>
                    <a:pt x="670" y="1476"/>
                  </a:lnTo>
                  <a:lnTo>
                    <a:pt x="691" y="1468"/>
                  </a:lnTo>
                  <a:lnTo>
                    <a:pt x="711" y="1459"/>
                  </a:lnTo>
                  <a:lnTo>
                    <a:pt x="716" y="1455"/>
                  </a:lnTo>
                  <a:lnTo>
                    <a:pt x="722" y="1453"/>
                  </a:lnTo>
                  <a:lnTo>
                    <a:pt x="731" y="1442"/>
                  </a:lnTo>
                  <a:lnTo>
                    <a:pt x="740" y="1432"/>
                  </a:lnTo>
                  <a:lnTo>
                    <a:pt x="749" y="1420"/>
                  </a:lnTo>
                  <a:lnTo>
                    <a:pt x="762" y="1399"/>
                  </a:lnTo>
                  <a:lnTo>
                    <a:pt x="766" y="1390"/>
                  </a:lnTo>
                  <a:lnTo>
                    <a:pt x="776" y="1397"/>
                  </a:lnTo>
                  <a:lnTo>
                    <a:pt x="785" y="1405"/>
                  </a:lnTo>
                  <a:lnTo>
                    <a:pt x="788" y="1407"/>
                  </a:lnTo>
                  <a:lnTo>
                    <a:pt x="790" y="1411"/>
                  </a:lnTo>
                  <a:lnTo>
                    <a:pt x="802" y="1438"/>
                  </a:lnTo>
                  <a:lnTo>
                    <a:pt x="810" y="1459"/>
                  </a:lnTo>
                  <a:lnTo>
                    <a:pt x="812" y="1469"/>
                  </a:lnTo>
                  <a:lnTo>
                    <a:pt x="815" y="1480"/>
                  </a:lnTo>
                  <a:lnTo>
                    <a:pt x="817" y="1490"/>
                  </a:lnTo>
                  <a:lnTo>
                    <a:pt x="822" y="1502"/>
                  </a:lnTo>
                  <a:lnTo>
                    <a:pt x="829" y="1513"/>
                  </a:lnTo>
                  <a:lnTo>
                    <a:pt x="837" y="1524"/>
                  </a:lnTo>
                  <a:lnTo>
                    <a:pt x="846" y="1533"/>
                  </a:lnTo>
                  <a:lnTo>
                    <a:pt x="853" y="1540"/>
                  </a:lnTo>
                  <a:lnTo>
                    <a:pt x="860" y="1546"/>
                  </a:lnTo>
                  <a:lnTo>
                    <a:pt x="866" y="1547"/>
                  </a:lnTo>
                  <a:lnTo>
                    <a:pt x="877" y="1546"/>
                  </a:lnTo>
                  <a:lnTo>
                    <a:pt x="888" y="1542"/>
                  </a:lnTo>
                  <a:lnTo>
                    <a:pt x="894" y="1539"/>
                  </a:lnTo>
                  <a:lnTo>
                    <a:pt x="897" y="1537"/>
                  </a:lnTo>
                  <a:lnTo>
                    <a:pt x="900" y="1533"/>
                  </a:lnTo>
                  <a:lnTo>
                    <a:pt x="901" y="1529"/>
                  </a:lnTo>
                  <a:lnTo>
                    <a:pt x="900" y="1516"/>
                  </a:lnTo>
                  <a:lnTo>
                    <a:pt x="896" y="1495"/>
                  </a:lnTo>
                  <a:lnTo>
                    <a:pt x="892" y="1473"/>
                  </a:lnTo>
                  <a:lnTo>
                    <a:pt x="890" y="1454"/>
                  </a:lnTo>
                  <a:lnTo>
                    <a:pt x="888" y="1436"/>
                  </a:lnTo>
                  <a:lnTo>
                    <a:pt x="887" y="1416"/>
                  </a:lnTo>
                  <a:lnTo>
                    <a:pt x="886" y="1407"/>
                  </a:lnTo>
                  <a:lnTo>
                    <a:pt x="887" y="1399"/>
                  </a:lnTo>
                  <a:lnTo>
                    <a:pt x="888" y="1393"/>
                  </a:lnTo>
                  <a:lnTo>
                    <a:pt x="890" y="1392"/>
                  </a:lnTo>
                  <a:lnTo>
                    <a:pt x="892" y="1390"/>
                  </a:lnTo>
                  <a:lnTo>
                    <a:pt x="900" y="1389"/>
                  </a:lnTo>
                  <a:lnTo>
                    <a:pt x="916" y="1390"/>
                  </a:lnTo>
                  <a:lnTo>
                    <a:pt x="962" y="1396"/>
                  </a:lnTo>
                  <a:lnTo>
                    <a:pt x="1011" y="1402"/>
                  </a:lnTo>
                  <a:lnTo>
                    <a:pt x="1049" y="1409"/>
                  </a:lnTo>
                  <a:lnTo>
                    <a:pt x="1066" y="1411"/>
                  </a:lnTo>
                  <a:lnTo>
                    <a:pt x="1086" y="1412"/>
                  </a:lnTo>
                  <a:lnTo>
                    <a:pt x="1138" y="1415"/>
                  </a:lnTo>
                  <a:lnTo>
                    <a:pt x="1186" y="1415"/>
                  </a:lnTo>
                  <a:lnTo>
                    <a:pt x="1216" y="1415"/>
                  </a:lnTo>
                  <a:lnTo>
                    <a:pt x="1223" y="1412"/>
                  </a:lnTo>
                  <a:lnTo>
                    <a:pt x="1231" y="1409"/>
                  </a:lnTo>
                  <a:lnTo>
                    <a:pt x="1240" y="1402"/>
                  </a:lnTo>
                  <a:lnTo>
                    <a:pt x="1248" y="1396"/>
                  </a:lnTo>
                  <a:lnTo>
                    <a:pt x="1254" y="1388"/>
                  </a:lnTo>
                  <a:lnTo>
                    <a:pt x="1261" y="1381"/>
                  </a:lnTo>
                  <a:lnTo>
                    <a:pt x="1266" y="1374"/>
                  </a:lnTo>
                  <a:lnTo>
                    <a:pt x="1269" y="1368"/>
                  </a:lnTo>
                  <a:lnTo>
                    <a:pt x="1270" y="1357"/>
                  </a:lnTo>
                  <a:lnTo>
                    <a:pt x="1271" y="1343"/>
                  </a:lnTo>
                  <a:lnTo>
                    <a:pt x="1270" y="1330"/>
                  </a:lnTo>
                  <a:lnTo>
                    <a:pt x="1269" y="1319"/>
                  </a:lnTo>
                  <a:close/>
                  <a:moveTo>
                    <a:pt x="953" y="1247"/>
                  </a:moveTo>
                  <a:lnTo>
                    <a:pt x="953" y="1247"/>
                  </a:lnTo>
                  <a:lnTo>
                    <a:pt x="934" y="1247"/>
                  </a:lnTo>
                  <a:lnTo>
                    <a:pt x="906" y="1243"/>
                  </a:lnTo>
                  <a:lnTo>
                    <a:pt x="879" y="1240"/>
                  </a:lnTo>
                  <a:lnTo>
                    <a:pt x="869" y="1240"/>
                  </a:lnTo>
                  <a:lnTo>
                    <a:pt x="860" y="1240"/>
                  </a:lnTo>
                  <a:lnTo>
                    <a:pt x="896" y="1163"/>
                  </a:lnTo>
                  <a:lnTo>
                    <a:pt x="900" y="1154"/>
                  </a:lnTo>
                  <a:lnTo>
                    <a:pt x="903" y="1151"/>
                  </a:lnTo>
                  <a:lnTo>
                    <a:pt x="906" y="1149"/>
                  </a:lnTo>
                  <a:lnTo>
                    <a:pt x="910" y="1147"/>
                  </a:lnTo>
                  <a:lnTo>
                    <a:pt x="914" y="1149"/>
                  </a:lnTo>
                  <a:lnTo>
                    <a:pt x="918" y="1151"/>
                  </a:lnTo>
                  <a:lnTo>
                    <a:pt x="922" y="1158"/>
                  </a:lnTo>
                  <a:lnTo>
                    <a:pt x="935" y="1176"/>
                  </a:lnTo>
                  <a:lnTo>
                    <a:pt x="954" y="1200"/>
                  </a:lnTo>
                  <a:lnTo>
                    <a:pt x="981" y="1234"/>
                  </a:lnTo>
                  <a:lnTo>
                    <a:pt x="983" y="1237"/>
                  </a:lnTo>
                  <a:lnTo>
                    <a:pt x="983" y="1239"/>
                  </a:lnTo>
                  <a:lnTo>
                    <a:pt x="980" y="1242"/>
                  </a:lnTo>
                  <a:lnTo>
                    <a:pt x="976" y="1243"/>
                  </a:lnTo>
                  <a:lnTo>
                    <a:pt x="966" y="1246"/>
                  </a:lnTo>
                  <a:lnTo>
                    <a:pt x="953" y="1247"/>
                  </a:ln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grpSp>
      <p:grpSp>
        <p:nvGrpSpPr>
          <p:cNvPr id="39" name="Group 45"/>
          <p:cNvGrpSpPr/>
          <p:nvPr/>
        </p:nvGrpSpPr>
        <p:grpSpPr bwMode="auto">
          <a:xfrm>
            <a:off x="7174680" y="1238250"/>
            <a:ext cx="1246188" cy="1423988"/>
            <a:chOff x="0" y="0"/>
            <a:chExt cx="5197475" cy="5940425"/>
          </a:xfrm>
        </p:grpSpPr>
        <p:sp>
          <p:nvSpPr>
            <p:cNvPr id="40" name="Freeform 116"/>
            <p:cNvSpPr>
              <a:spLocks noChangeArrowheads="1"/>
            </p:cNvSpPr>
            <p:nvPr/>
          </p:nvSpPr>
          <p:spPr bwMode="auto">
            <a:xfrm>
              <a:off x="0" y="5099050"/>
              <a:ext cx="890588" cy="841375"/>
            </a:xfrm>
            <a:custGeom>
              <a:avLst/>
              <a:gdLst>
                <a:gd name="T0" fmla="*/ 0 w 237"/>
                <a:gd name="T1" fmla="*/ 180295 h 224"/>
                <a:gd name="T2" fmla="*/ 82671 w 237"/>
                <a:gd name="T3" fmla="*/ 116440 h 224"/>
                <a:gd name="T4" fmla="*/ 281832 w 237"/>
                <a:gd name="T5" fmla="*/ 0 h 224"/>
                <a:gd name="T6" fmla="*/ 638818 w 237"/>
                <a:gd name="T7" fmla="*/ 379370 h 224"/>
                <a:gd name="T8" fmla="*/ 638818 w 237"/>
                <a:gd name="T9" fmla="*/ 533372 h 224"/>
                <a:gd name="T10" fmla="*/ 890588 w 237"/>
                <a:gd name="T11" fmla="*/ 683617 h 224"/>
                <a:gd name="T12" fmla="*/ 890588 w 237"/>
                <a:gd name="T13" fmla="*/ 758740 h 224"/>
                <a:gd name="T14" fmla="*/ 443415 w 237"/>
                <a:gd name="T15" fmla="*/ 758740 h 224"/>
                <a:gd name="T16" fmla="*/ 323167 w 237"/>
                <a:gd name="T17" fmla="*/ 533372 h 224"/>
                <a:gd name="T18" fmla="*/ 248012 w 237"/>
                <a:gd name="T19" fmla="*/ 443224 h 224"/>
                <a:gd name="T20" fmla="*/ 191646 w 237"/>
                <a:gd name="T21" fmla="*/ 484542 h 224"/>
                <a:gd name="T22" fmla="*/ 0 w 237"/>
                <a:gd name="T23" fmla="*/ 180295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
                <a:gd name="T37" fmla="*/ 0 h 224"/>
                <a:gd name="T38" fmla="*/ 237 w 237"/>
                <a:gd name="T39" fmla="*/ 224 h 2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 h="224">
                  <a:moveTo>
                    <a:pt x="0" y="48"/>
                  </a:moveTo>
                  <a:cubicBezTo>
                    <a:pt x="0" y="48"/>
                    <a:pt x="11" y="33"/>
                    <a:pt x="22" y="31"/>
                  </a:cubicBezTo>
                  <a:cubicBezTo>
                    <a:pt x="22" y="31"/>
                    <a:pt x="55" y="4"/>
                    <a:pt x="75" y="0"/>
                  </a:cubicBezTo>
                  <a:cubicBezTo>
                    <a:pt x="75" y="0"/>
                    <a:pt x="155" y="76"/>
                    <a:pt x="170" y="101"/>
                  </a:cubicBezTo>
                  <a:cubicBezTo>
                    <a:pt x="170" y="142"/>
                    <a:pt x="170" y="142"/>
                    <a:pt x="170" y="142"/>
                  </a:cubicBezTo>
                  <a:cubicBezTo>
                    <a:pt x="170" y="142"/>
                    <a:pt x="237" y="162"/>
                    <a:pt x="237" y="182"/>
                  </a:cubicBezTo>
                  <a:cubicBezTo>
                    <a:pt x="237" y="202"/>
                    <a:pt x="237" y="202"/>
                    <a:pt x="237" y="202"/>
                  </a:cubicBezTo>
                  <a:cubicBezTo>
                    <a:pt x="237" y="202"/>
                    <a:pt x="165" y="224"/>
                    <a:pt x="118" y="202"/>
                  </a:cubicBezTo>
                  <a:cubicBezTo>
                    <a:pt x="118" y="202"/>
                    <a:pt x="99" y="195"/>
                    <a:pt x="86" y="142"/>
                  </a:cubicBezTo>
                  <a:cubicBezTo>
                    <a:pt x="86" y="142"/>
                    <a:pt x="84" y="127"/>
                    <a:pt x="66" y="118"/>
                  </a:cubicBezTo>
                  <a:cubicBezTo>
                    <a:pt x="51" y="129"/>
                    <a:pt x="51" y="129"/>
                    <a:pt x="51" y="129"/>
                  </a:cubicBezTo>
                  <a:cubicBezTo>
                    <a:pt x="51" y="129"/>
                    <a:pt x="7" y="92"/>
                    <a:pt x="0" y="48"/>
                  </a:cubicBez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1" name="Freeform 117"/>
            <p:cNvSpPr>
              <a:spLocks noChangeArrowheads="1"/>
            </p:cNvSpPr>
            <p:nvPr/>
          </p:nvSpPr>
          <p:spPr bwMode="auto">
            <a:xfrm>
              <a:off x="280988" y="2097087"/>
              <a:ext cx="1804988" cy="3422650"/>
            </a:xfrm>
            <a:custGeom>
              <a:avLst/>
              <a:gdLst>
                <a:gd name="T0" fmla="*/ 0 w 480"/>
                <a:gd name="T1" fmla="*/ 3001863 h 911"/>
                <a:gd name="T2" fmla="*/ 97770 w 480"/>
                <a:gd name="T3" fmla="*/ 2934237 h 911"/>
                <a:gd name="T4" fmla="*/ 97770 w 480"/>
                <a:gd name="T5" fmla="*/ 2859096 h 911"/>
                <a:gd name="T6" fmla="*/ 154176 w 480"/>
                <a:gd name="T7" fmla="*/ 2859096 h 911"/>
                <a:gd name="T8" fmla="*/ 248186 w 480"/>
                <a:gd name="T9" fmla="*/ 2644946 h 911"/>
                <a:gd name="T10" fmla="*/ 789682 w 480"/>
                <a:gd name="T11" fmla="*/ 1979952 h 911"/>
                <a:gd name="T12" fmla="*/ 988983 w 480"/>
                <a:gd name="T13" fmla="*/ 1630549 h 911"/>
                <a:gd name="T14" fmla="*/ 891213 w 480"/>
                <a:gd name="T15" fmla="*/ 766433 h 911"/>
                <a:gd name="T16" fmla="*/ 774641 w 480"/>
                <a:gd name="T17" fmla="*/ 116468 h 911"/>
                <a:gd name="T18" fmla="*/ 1804988 w 480"/>
                <a:gd name="T19" fmla="*/ 912957 h 911"/>
                <a:gd name="T20" fmla="*/ 1601927 w 480"/>
                <a:gd name="T21" fmla="*/ 1555408 h 911"/>
                <a:gd name="T22" fmla="*/ 1349981 w 480"/>
                <a:gd name="T23" fmla="*/ 2133990 h 911"/>
                <a:gd name="T24" fmla="*/ 511413 w 480"/>
                <a:gd name="T25" fmla="*/ 3415136 h 911"/>
                <a:gd name="T26" fmla="*/ 0 w 480"/>
                <a:gd name="T27" fmla="*/ 3001863 h 9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0"/>
                <a:gd name="T43" fmla="*/ 0 h 911"/>
                <a:gd name="T44" fmla="*/ 480 w 480"/>
                <a:gd name="T45" fmla="*/ 911 h 9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0" h="911">
                  <a:moveTo>
                    <a:pt x="0" y="799"/>
                  </a:moveTo>
                  <a:cubicBezTo>
                    <a:pt x="0" y="799"/>
                    <a:pt x="17" y="781"/>
                    <a:pt x="26" y="781"/>
                  </a:cubicBezTo>
                  <a:cubicBezTo>
                    <a:pt x="26" y="761"/>
                    <a:pt x="26" y="761"/>
                    <a:pt x="26" y="761"/>
                  </a:cubicBezTo>
                  <a:cubicBezTo>
                    <a:pt x="26" y="761"/>
                    <a:pt x="35" y="770"/>
                    <a:pt x="41" y="761"/>
                  </a:cubicBezTo>
                  <a:cubicBezTo>
                    <a:pt x="46" y="751"/>
                    <a:pt x="57" y="706"/>
                    <a:pt x="66" y="704"/>
                  </a:cubicBezTo>
                  <a:cubicBezTo>
                    <a:pt x="76" y="702"/>
                    <a:pt x="166" y="551"/>
                    <a:pt x="210" y="527"/>
                  </a:cubicBezTo>
                  <a:cubicBezTo>
                    <a:pt x="254" y="504"/>
                    <a:pt x="263" y="443"/>
                    <a:pt x="263" y="434"/>
                  </a:cubicBezTo>
                  <a:cubicBezTo>
                    <a:pt x="263" y="424"/>
                    <a:pt x="248" y="228"/>
                    <a:pt x="237" y="204"/>
                  </a:cubicBezTo>
                  <a:cubicBezTo>
                    <a:pt x="226" y="180"/>
                    <a:pt x="156" y="63"/>
                    <a:pt x="206" y="31"/>
                  </a:cubicBezTo>
                  <a:cubicBezTo>
                    <a:pt x="256" y="0"/>
                    <a:pt x="480" y="243"/>
                    <a:pt x="480" y="243"/>
                  </a:cubicBezTo>
                  <a:cubicBezTo>
                    <a:pt x="480" y="243"/>
                    <a:pt x="438" y="394"/>
                    <a:pt x="426" y="414"/>
                  </a:cubicBezTo>
                  <a:cubicBezTo>
                    <a:pt x="415" y="434"/>
                    <a:pt x="370" y="557"/>
                    <a:pt x="359" y="568"/>
                  </a:cubicBezTo>
                  <a:cubicBezTo>
                    <a:pt x="348" y="579"/>
                    <a:pt x="186" y="851"/>
                    <a:pt x="136" y="909"/>
                  </a:cubicBezTo>
                  <a:cubicBezTo>
                    <a:pt x="136" y="909"/>
                    <a:pt x="48" y="911"/>
                    <a:pt x="0" y="799"/>
                  </a:cubicBezTo>
                  <a:close/>
                </a:path>
              </a:pathLst>
            </a:custGeom>
            <a:solidFill>
              <a:srgbClr val="262423"/>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2" name="Freeform 118"/>
            <p:cNvSpPr>
              <a:spLocks noChangeArrowheads="1"/>
            </p:cNvSpPr>
            <p:nvPr/>
          </p:nvSpPr>
          <p:spPr bwMode="auto">
            <a:xfrm>
              <a:off x="280988" y="3260725"/>
              <a:ext cx="1492250" cy="2133600"/>
            </a:xfrm>
            <a:custGeom>
              <a:avLst/>
              <a:gdLst>
                <a:gd name="T0" fmla="*/ 1086298 w 397"/>
                <a:gd name="T1" fmla="*/ 386903 h 568"/>
                <a:gd name="T2" fmla="*/ 1371968 w 397"/>
                <a:gd name="T3" fmla="*/ 3756 h 568"/>
                <a:gd name="T4" fmla="*/ 973533 w 397"/>
                <a:gd name="T5" fmla="*/ 277969 h 568"/>
                <a:gd name="T6" fmla="*/ 988569 w 397"/>
                <a:gd name="T7" fmla="*/ 465786 h 568"/>
                <a:gd name="T8" fmla="*/ 789351 w 397"/>
                <a:gd name="T9" fmla="*/ 815125 h 568"/>
                <a:gd name="T10" fmla="*/ 248082 w 397"/>
                <a:gd name="T11" fmla="*/ 1479997 h 568"/>
                <a:gd name="T12" fmla="*/ 154111 w 397"/>
                <a:gd name="T13" fmla="*/ 1694108 h 568"/>
                <a:gd name="T14" fmla="*/ 97729 w 397"/>
                <a:gd name="T15" fmla="*/ 1694108 h 568"/>
                <a:gd name="T16" fmla="*/ 97729 w 397"/>
                <a:gd name="T17" fmla="*/ 1769235 h 568"/>
                <a:gd name="T18" fmla="*/ 0 w 397"/>
                <a:gd name="T19" fmla="*/ 1836849 h 568"/>
                <a:gd name="T20" fmla="*/ 214253 w 397"/>
                <a:gd name="T21" fmla="*/ 2133600 h 568"/>
                <a:gd name="T22" fmla="*/ 353329 w 397"/>
                <a:gd name="T23" fmla="*/ 2039692 h 568"/>
                <a:gd name="T24" fmla="*/ 319499 w 397"/>
                <a:gd name="T25" fmla="*/ 2032179 h 568"/>
                <a:gd name="T26" fmla="*/ 195458 w 397"/>
                <a:gd name="T27" fmla="*/ 1788017 h 568"/>
                <a:gd name="T28" fmla="*/ 458576 w 397"/>
                <a:gd name="T29" fmla="*/ 1900707 h 568"/>
                <a:gd name="T30" fmla="*/ 353329 w 397"/>
                <a:gd name="T31" fmla="*/ 1596444 h 568"/>
                <a:gd name="T32" fmla="*/ 608928 w 397"/>
                <a:gd name="T33" fmla="*/ 1731672 h 568"/>
                <a:gd name="T34" fmla="*/ 507440 w 397"/>
                <a:gd name="T35" fmla="*/ 1341013 h 568"/>
                <a:gd name="T36" fmla="*/ 943463 w 397"/>
                <a:gd name="T37" fmla="*/ 991673 h 568"/>
                <a:gd name="T38" fmla="*/ 1462179 w 397"/>
                <a:gd name="T39" fmla="*/ 82639 h 568"/>
                <a:gd name="T40" fmla="*/ 1086298 w 397"/>
                <a:gd name="T41" fmla="*/ 386903 h 5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7"/>
                <a:gd name="T64" fmla="*/ 0 h 568"/>
                <a:gd name="T65" fmla="*/ 397 w 397"/>
                <a:gd name="T66" fmla="*/ 568 h 5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7" h="568">
                  <a:moveTo>
                    <a:pt x="289" y="103"/>
                  </a:moveTo>
                  <a:cubicBezTo>
                    <a:pt x="289" y="103"/>
                    <a:pt x="350" y="28"/>
                    <a:pt x="365" y="1"/>
                  </a:cubicBezTo>
                  <a:cubicBezTo>
                    <a:pt x="365" y="1"/>
                    <a:pt x="300" y="51"/>
                    <a:pt x="259" y="74"/>
                  </a:cubicBezTo>
                  <a:cubicBezTo>
                    <a:pt x="262" y="101"/>
                    <a:pt x="263" y="121"/>
                    <a:pt x="263" y="124"/>
                  </a:cubicBezTo>
                  <a:cubicBezTo>
                    <a:pt x="263" y="133"/>
                    <a:pt x="254" y="194"/>
                    <a:pt x="210" y="217"/>
                  </a:cubicBezTo>
                  <a:cubicBezTo>
                    <a:pt x="166" y="241"/>
                    <a:pt x="76" y="392"/>
                    <a:pt x="66" y="394"/>
                  </a:cubicBezTo>
                  <a:cubicBezTo>
                    <a:pt x="57" y="396"/>
                    <a:pt x="46" y="441"/>
                    <a:pt x="41" y="451"/>
                  </a:cubicBezTo>
                  <a:cubicBezTo>
                    <a:pt x="35" y="460"/>
                    <a:pt x="26" y="451"/>
                    <a:pt x="26" y="451"/>
                  </a:cubicBezTo>
                  <a:cubicBezTo>
                    <a:pt x="26" y="471"/>
                    <a:pt x="26" y="471"/>
                    <a:pt x="26" y="471"/>
                  </a:cubicBezTo>
                  <a:cubicBezTo>
                    <a:pt x="17" y="471"/>
                    <a:pt x="0" y="489"/>
                    <a:pt x="0" y="489"/>
                  </a:cubicBezTo>
                  <a:cubicBezTo>
                    <a:pt x="16" y="527"/>
                    <a:pt x="37" y="551"/>
                    <a:pt x="57" y="568"/>
                  </a:cubicBezTo>
                  <a:cubicBezTo>
                    <a:pt x="73" y="555"/>
                    <a:pt x="90" y="542"/>
                    <a:pt x="94" y="543"/>
                  </a:cubicBezTo>
                  <a:cubicBezTo>
                    <a:pt x="104" y="545"/>
                    <a:pt x="85" y="541"/>
                    <a:pt x="85" y="541"/>
                  </a:cubicBezTo>
                  <a:cubicBezTo>
                    <a:pt x="52" y="476"/>
                    <a:pt x="52" y="476"/>
                    <a:pt x="52" y="476"/>
                  </a:cubicBezTo>
                  <a:cubicBezTo>
                    <a:pt x="52" y="476"/>
                    <a:pt x="102" y="515"/>
                    <a:pt x="122" y="506"/>
                  </a:cubicBezTo>
                  <a:cubicBezTo>
                    <a:pt x="94" y="425"/>
                    <a:pt x="94" y="425"/>
                    <a:pt x="94" y="425"/>
                  </a:cubicBezTo>
                  <a:cubicBezTo>
                    <a:pt x="94" y="425"/>
                    <a:pt x="142" y="478"/>
                    <a:pt x="162" y="461"/>
                  </a:cubicBezTo>
                  <a:cubicBezTo>
                    <a:pt x="182" y="445"/>
                    <a:pt x="135" y="357"/>
                    <a:pt x="135" y="357"/>
                  </a:cubicBezTo>
                  <a:cubicBezTo>
                    <a:pt x="135" y="357"/>
                    <a:pt x="219" y="304"/>
                    <a:pt x="251" y="264"/>
                  </a:cubicBezTo>
                  <a:cubicBezTo>
                    <a:pt x="284" y="224"/>
                    <a:pt x="381" y="44"/>
                    <a:pt x="389" y="22"/>
                  </a:cubicBezTo>
                  <a:cubicBezTo>
                    <a:pt x="397" y="0"/>
                    <a:pt x="289" y="103"/>
                    <a:pt x="289" y="103"/>
                  </a:cubicBezTo>
                  <a:close/>
                </a:path>
              </a:pathLst>
            </a:custGeom>
            <a:solidFill>
              <a:srgbClr val="4C4948"/>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3" name="Freeform 119"/>
            <p:cNvSpPr>
              <a:spLocks noChangeArrowheads="1"/>
            </p:cNvSpPr>
            <p:nvPr/>
          </p:nvSpPr>
          <p:spPr bwMode="auto">
            <a:xfrm>
              <a:off x="1077913" y="2667000"/>
              <a:ext cx="184150" cy="604838"/>
            </a:xfrm>
            <a:custGeom>
              <a:avLst/>
              <a:gdLst>
                <a:gd name="T0" fmla="*/ 93954 w 49"/>
                <a:gd name="T1" fmla="*/ 195351 h 161"/>
                <a:gd name="T2" fmla="*/ 154085 w 49"/>
                <a:gd name="T3" fmla="*/ 604838 h 161"/>
                <a:gd name="T4" fmla="*/ 184150 w 49"/>
                <a:gd name="T5" fmla="*/ 405730 h 161"/>
                <a:gd name="T6" fmla="*/ 142810 w 49"/>
                <a:gd name="T7" fmla="*/ 56351 h 161"/>
                <a:gd name="T8" fmla="*/ 0 w 49"/>
                <a:gd name="T9" fmla="*/ 0 h 161"/>
                <a:gd name="T10" fmla="*/ 93954 w 49"/>
                <a:gd name="T11" fmla="*/ 195351 h 161"/>
                <a:gd name="T12" fmla="*/ 0 60000 65536"/>
                <a:gd name="T13" fmla="*/ 0 60000 65536"/>
                <a:gd name="T14" fmla="*/ 0 60000 65536"/>
                <a:gd name="T15" fmla="*/ 0 60000 65536"/>
                <a:gd name="T16" fmla="*/ 0 60000 65536"/>
                <a:gd name="T17" fmla="*/ 0 60000 65536"/>
                <a:gd name="T18" fmla="*/ 0 w 49"/>
                <a:gd name="T19" fmla="*/ 0 h 161"/>
                <a:gd name="T20" fmla="*/ 49 w 49"/>
                <a:gd name="T21" fmla="*/ 161 h 161"/>
              </a:gdLst>
              <a:ahLst/>
              <a:cxnLst>
                <a:cxn ang="T12">
                  <a:pos x="T0" y="T1"/>
                </a:cxn>
                <a:cxn ang="T13">
                  <a:pos x="T2" y="T3"/>
                </a:cxn>
                <a:cxn ang="T14">
                  <a:pos x="T4" y="T5"/>
                </a:cxn>
                <a:cxn ang="T15">
                  <a:pos x="T6" y="T7"/>
                </a:cxn>
                <a:cxn ang="T16">
                  <a:pos x="T8" y="T9"/>
                </a:cxn>
                <a:cxn ang="T17">
                  <a:pos x="T10" y="T11"/>
                </a:cxn>
              </a:cxnLst>
              <a:rect l="T18" t="T19" r="T20" b="T21"/>
              <a:pathLst>
                <a:path w="49" h="161">
                  <a:moveTo>
                    <a:pt x="25" y="52"/>
                  </a:moveTo>
                  <a:cubicBezTo>
                    <a:pt x="30" y="63"/>
                    <a:pt x="36" y="112"/>
                    <a:pt x="41" y="161"/>
                  </a:cubicBezTo>
                  <a:cubicBezTo>
                    <a:pt x="46" y="140"/>
                    <a:pt x="49" y="120"/>
                    <a:pt x="49" y="108"/>
                  </a:cubicBezTo>
                  <a:cubicBezTo>
                    <a:pt x="49" y="70"/>
                    <a:pt x="38" y="15"/>
                    <a:pt x="38" y="15"/>
                  </a:cubicBezTo>
                  <a:cubicBezTo>
                    <a:pt x="38" y="15"/>
                    <a:pt x="21" y="5"/>
                    <a:pt x="0" y="0"/>
                  </a:cubicBezTo>
                  <a:cubicBezTo>
                    <a:pt x="10" y="24"/>
                    <a:pt x="21" y="44"/>
                    <a:pt x="25" y="52"/>
                  </a:cubicBezTo>
                  <a:close/>
                </a:path>
              </a:pathLst>
            </a:custGeom>
            <a:solidFill>
              <a:srgbClr val="4C4948"/>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4" name="Freeform 120"/>
            <p:cNvSpPr>
              <a:spLocks noChangeArrowheads="1"/>
            </p:cNvSpPr>
            <p:nvPr/>
          </p:nvSpPr>
          <p:spPr bwMode="auto">
            <a:xfrm>
              <a:off x="4175125" y="596900"/>
              <a:ext cx="1022350" cy="1473200"/>
            </a:xfrm>
            <a:custGeom>
              <a:avLst/>
              <a:gdLst>
                <a:gd name="T0" fmla="*/ 0 w 272"/>
                <a:gd name="T1" fmla="*/ 1341664 h 392"/>
                <a:gd name="T2" fmla="*/ 255588 w 272"/>
                <a:gd name="T3" fmla="*/ 1439377 h 392"/>
                <a:gd name="T4" fmla="*/ 898315 w 272"/>
                <a:gd name="T5" fmla="*/ 785456 h 392"/>
                <a:gd name="T6" fmla="*/ 969729 w 272"/>
                <a:gd name="T7" fmla="*/ 387091 h 392"/>
                <a:gd name="T8" fmla="*/ 1003557 w 272"/>
                <a:gd name="T9" fmla="*/ 112745 h 392"/>
                <a:gd name="T10" fmla="*/ 981005 w 272"/>
                <a:gd name="T11" fmla="*/ 97712 h 392"/>
                <a:gd name="T12" fmla="*/ 905832 w 272"/>
                <a:gd name="T13" fmla="*/ 326960 h 392"/>
                <a:gd name="T14" fmla="*/ 879522 w 272"/>
                <a:gd name="T15" fmla="*/ 326960 h 392"/>
                <a:gd name="T16" fmla="*/ 879522 w 272"/>
                <a:gd name="T17" fmla="*/ 161601 h 392"/>
                <a:gd name="T18" fmla="*/ 890798 w 272"/>
                <a:gd name="T19" fmla="*/ 48856 h 392"/>
                <a:gd name="T20" fmla="*/ 838177 w 272"/>
                <a:gd name="T21" fmla="*/ 48856 h 392"/>
                <a:gd name="T22" fmla="*/ 800590 w 272"/>
                <a:gd name="T23" fmla="*/ 180392 h 392"/>
                <a:gd name="T24" fmla="*/ 800590 w 272"/>
                <a:gd name="T25" fmla="*/ 326960 h 392"/>
                <a:gd name="T26" fmla="*/ 759245 w 272"/>
                <a:gd name="T27" fmla="*/ 214215 h 392"/>
                <a:gd name="T28" fmla="*/ 796832 w 272"/>
                <a:gd name="T29" fmla="*/ 15033 h 392"/>
                <a:gd name="T30" fmla="*/ 699107 w 272"/>
                <a:gd name="T31" fmla="*/ 214215 h 392"/>
                <a:gd name="T32" fmla="*/ 706624 w 272"/>
                <a:gd name="T33" fmla="*/ 326960 h 392"/>
                <a:gd name="T34" fmla="*/ 665279 w 272"/>
                <a:gd name="T35" fmla="*/ 255555 h 392"/>
                <a:gd name="T36" fmla="*/ 650245 w 272"/>
                <a:gd name="T37" fmla="*/ 71405 h 392"/>
                <a:gd name="T38" fmla="*/ 582589 w 272"/>
                <a:gd name="T39" fmla="*/ 300653 h 392"/>
                <a:gd name="T40" fmla="*/ 616417 w 272"/>
                <a:gd name="T41" fmla="*/ 409640 h 392"/>
                <a:gd name="T42" fmla="*/ 623934 w 272"/>
                <a:gd name="T43" fmla="*/ 435947 h 392"/>
                <a:gd name="T44" fmla="*/ 593865 w 272"/>
                <a:gd name="T45" fmla="*/ 552450 h 392"/>
                <a:gd name="T46" fmla="*/ 428485 w 272"/>
                <a:gd name="T47" fmla="*/ 435947 h 392"/>
                <a:gd name="T48" fmla="*/ 503658 w 272"/>
                <a:gd name="T49" fmla="*/ 567483 h 392"/>
                <a:gd name="T50" fmla="*/ 672797 w 272"/>
                <a:gd name="T51" fmla="*/ 699018 h 392"/>
                <a:gd name="T52" fmla="*/ 642727 w 272"/>
                <a:gd name="T53" fmla="*/ 729084 h 392"/>
                <a:gd name="T54" fmla="*/ 417209 w 272"/>
                <a:gd name="T55" fmla="*/ 928266 h 392"/>
                <a:gd name="T56" fmla="*/ 120276 w 272"/>
                <a:gd name="T57" fmla="*/ 1029737 h 392"/>
                <a:gd name="T58" fmla="*/ 0 w 272"/>
                <a:gd name="T59" fmla="*/ 1341664 h 3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72"/>
                <a:gd name="T91" fmla="*/ 0 h 392"/>
                <a:gd name="T92" fmla="*/ 272 w 272"/>
                <a:gd name="T93" fmla="*/ 392 h 3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72" h="392">
                  <a:moveTo>
                    <a:pt x="0" y="357"/>
                  </a:moveTo>
                  <a:cubicBezTo>
                    <a:pt x="0" y="357"/>
                    <a:pt x="23" y="392"/>
                    <a:pt x="68" y="383"/>
                  </a:cubicBezTo>
                  <a:cubicBezTo>
                    <a:pt x="68" y="383"/>
                    <a:pt x="234" y="253"/>
                    <a:pt x="239" y="209"/>
                  </a:cubicBezTo>
                  <a:cubicBezTo>
                    <a:pt x="239" y="209"/>
                    <a:pt x="263" y="138"/>
                    <a:pt x="258" y="103"/>
                  </a:cubicBezTo>
                  <a:cubicBezTo>
                    <a:pt x="258" y="103"/>
                    <a:pt x="272" y="34"/>
                    <a:pt x="267" y="30"/>
                  </a:cubicBezTo>
                  <a:cubicBezTo>
                    <a:pt x="261" y="26"/>
                    <a:pt x="261" y="26"/>
                    <a:pt x="261" y="26"/>
                  </a:cubicBezTo>
                  <a:cubicBezTo>
                    <a:pt x="261" y="26"/>
                    <a:pt x="245" y="73"/>
                    <a:pt x="241" y="87"/>
                  </a:cubicBezTo>
                  <a:cubicBezTo>
                    <a:pt x="234" y="87"/>
                    <a:pt x="234" y="87"/>
                    <a:pt x="234" y="87"/>
                  </a:cubicBezTo>
                  <a:cubicBezTo>
                    <a:pt x="234" y="43"/>
                    <a:pt x="234" y="43"/>
                    <a:pt x="234" y="43"/>
                  </a:cubicBezTo>
                  <a:cubicBezTo>
                    <a:pt x="234" y="43"/>
                    <a:pt x="243" y="17"/>
                    <a:pt x="237" y="13"/>
                  </a:cubicBezTo>
                  <a:cubicBezTo>
                    <a:pt x="232" y="10"/>
                    <a:pt x="223" y="13"/>
                    <a:pt x="223" y="13"/>
                  </a:cubicBezTo>
                  <a:cubicBezTo>
                    <a:pt x="213" y="48"/>
                    <a:pt x="213" y="48"/>
                    <a:pt x="213" y="48"/>
                  </a:cubicBezTo>
                  <a:cubicBezTo>
                    <a:pt x="213" y="48"/>
                    <a:pt x="217" y="89"/>
                    <a:pt x="213" y="87"/>
                  </a:cubicBezTo>
                  <a:cubicBezTo>
                    <a:pt x="210" y="85"/>
                    <a:pt x="202" y="57"/>
                    <a:pt x="202" y="57"/>
                  </a:cubicBezTo>
                  <a:cubicBezTo>
                    <a:pt x="202" y="57"/>
                    <a:pt x="217" y="8"/>
                    <a:pt x="212" y="4"/>
                  </a:cubicBezTo>
                  <a:cubicBezTo>
                    <a:pt x="206" y="0"/>
                    <a:pt x="193" y="6"/>
                    <a:pt x="186" y="57"/>
                  </a:cubicBezTo>
                  <a:cubicBezTo>
                    <a:pt x="188" y="87"/>
                    <a:pt x="188" y="87"/>
                    <a:pt x="188" y="87"/>
                  </a:cubicBezTo>
                  <a:cubicBezTo>
                    <a:pt x="177" y="68"/>
                    <a:pt x="177" y="68"/>
                    <a:pt x="177" y="68"/>
                  </a:cubicBezTo>
                  <a:cubicBezTo>
                    <a:pt x="177" y="68"/>
                    <a:pt x="182" y="19"/>
                    <a:pt x="173" y="19"/>
                  </a:cubicBezTo>
                  <a:cubicBezTo>
                    <a:pt x="164" y="19"/>
                    <a:pt x="155" y="48"/>
                    <a:pt x="155" y="80"/>
                  </a:cubicBezTo>
                  <a:cubicBezTo>
                    <a:pt x="155" y="80"/>
                    <a:pt x="162" y="101"/>
                    <a:pt x="164" y="109"/>
                  </a:cubicBezTo>
                  <a:cubicBezTo>
                    <a:pt x="166" y="116"/>
                    <a:pt x="166" y="116"/>
                    <a:pt x="166" y="116"/>
                  </a:cubicBezTo>
                  <a:cubicBezTo>
                    <a:pt x="166" y="116"/>
                    <a:pt x="167" y="142"/>
                    <a:pt x="158" y="147"/>
                  </a:cubicBezTo>
                  <a:cubicBezTo>
                    <a:pt x="158" y="147"/>
                    <a:pt x="125" y="109"/>
                    <a:pt x="114" y="116"/>
                  </a:cubicBezTo>
                  <a:cubicBezTo>
                    <a:pt x="114" y="116"/>
                    <a:pt x="108" y="127"/>
                    <a:pt x="134" y="151"/>
                  </a:cubicBezTo>
                  <a:cubicBezTo>
                    <a:pt x="134" y="151"/>
                    <a:pt x="153" y="186"/>
                    <a:pt x="179" y="186"/>
                  </a:cubicBezTo>
                  <a:cubicBezTo>
                    <a:pt x="171" y="194"/>
                    <a:pt x="171" y="194"/>
                    <a:pt x="171" y="194"/>
                  </a:cubicBezTo>
                  <a:cubicBezTo>
                    <a:pt x="171" y="194"/>
                    <a:pt x="133" y="236"/>
                    <a:pt x="111" y="247"/>
                  </a:cubicBezTo>
                  <a:cubicBezTo>
                    <a:pt x="89" y="258"/>
                    <a:pt x="41" y="267"/>
                    <a:pt x="32" y="274"/>
                  </a:cubicBezTo>
                  <a:cubicBezTo>
                    <a:pt x="22" y="282"/>
                    <a:pt x="0" y="357"/>
                    <a:pt x="0" y="357"/>
                  </a:cubicBezTo>
                  <a:close/>
                </a:path>
              </a:pathLst>
            </a:custGeom>
            <a:solidFill>
              <a:srgbClr val="F8C293"/>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5" name="Freeform 121"/>
            <p:cNvSpPr>
              <a:spLocks noChangeArrowheads="1"/>
            </p:cNvSpPr>
            <p:nvPr/>
          </p:nvSpPr>
          <p:spPr bwMode="auto">
            <a:xfrm>
              <a:off x="322263" y="274637"/>
              <a:ext cx="1270000" cy="1525588"/>
            </a:xfrm>
            <a:custGeom>
              <a:avLst/>
              <a:gdLst>
                <a:gd name="T0" fmla="*/ 676331 w 338"/>
                <a:gd name="T1" fmla="*/ 939401 h 406"/>
                <a:gd name="T2" fmla="*/ 980680 w 338"/>
                <a:gd name="T3" fmla="*/ 601217 h 406"/>
                <a:gd name="T4" fmla="*/ 1270000 w 338"/>
                <a:gd name="T5" fmla="*/ 334427 h 406"/>
                <a:gd name="T6" fmla="*/ 1108432 w 338"/>
                <a:gd name="T7" fmla="*/ 0 h 406"/>
                <a:gd name="T8" fmla="*/ 796568 w 338"/>
                <a:gd name="T9" fmla="*/ 281820 h 406"/>
                <a:gd name="T10" fmla="*/ 387012 w 338"/>
                <a:gd name="T11" fmla="*/ 834189 h 406"/>
                <a:gd name="T12" fmla="*/ 236716 w 338"/>
                <a:gd name="T13" fmla="*/ 988250 h 406"/>
                <a:gd name="T14" fmla="*/ 71391 w 338"/>
                <a:gd name="T15" fmla="*/ 1108494 h 406"/>
                <a:gd name="T16" fmla="*/ 71391 w 338"/>
                <a:gd name="T17" fmla="*/ 1153585 h 406"/>
                <a:gd name="T18" fmla="*/ 15030 w 338"/>
                <a:gd name="T19" fmla="*/ 1292616 h 406"/>
                <a:gd name="T20" fmla="*/ 120237 w 338"/>
                <a:gd name="T21" fmla="*/ 1236252 h 406"/>
                <a:gd name="T22" fmla="*/ 236716 w 338"/>
                <a:gd name="T23" fmla="*/ 1179888 h 406"/>
                <a:gd name="T24" fmla="*/ 78905 w 338"/>
                <a:gd name="T25" fmla="*/ 1435405 h 406"/>
                <a:gd name="T26" fmla="*/ 176598 w 338"/>
                <a:gd name="T27" fmla="*/ 1352738 h 406"/>
                <a:gd name="T28" fmla="*/ 315621 w 338"/>
                <a:gd name="T29" fmla="*/ 1228737 h 406"/>
                <a:gd name="T30" fmla="*/ 326893 w 338"/>
                <a:gd name="T31" fmla="*/ 1236252 h 406"/>
                <a:gd name="T32" fmla="*/ 285562 w 338"/>
                <a:gd name="T33" fmla="*/ 1401587 h 406"/>
                <a:gd name="T34" fmla="*/ 311864 w 338"/>
                <a:gd name="T35" fmla="*/ 1510558 h 406"/>
                <a:gd name="T36" fmla="*/ 417071 w 338"/>
                <a:gd name="T37" fmla="*/ 1285101 h 406"/>
                <a:gd name="T38" fmla="*/ 642515 w 338"/>
                <a:gd name="T39" fmla="*/ 1168615 h 406"/>
                <a:gd name="T40" fmla="*/ 713905 w 338"/>
                <a:gd name="T41" fmla="*/ 1409102 h 406"/>
                <a:gd name="T42" fmla="*/ 713905 w 338"/>
                <a:gd name="T43" fmla="*/ 1326435 h 406"/>
                <a:gd name="T44" fmla="*/ 706391 w 338"/>
                <a:gd name="T45" fmla="*/ 1052130 h 406"/>
                <a:gd name="T46" fmla="*/ 676331 w 338"/>
                <a:gd name="T47" fmla="*/ 939401 h 40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8"/>
                <a:gd name="T73" fmla="*/ 0 h 406"/>
                <a:gd name="T74" fmla="*/ 338 w 338"/>
                <a:gd name="T75" fmla="*/ 406 h 40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8" h="406">
                  <a:moveTo>
                    <a:pt x="180" y="250"/>
                  </a:moveTo>
                  <a:cubicBezTo>
                    <a:pt x="180" y="226"/>
                    <a:pt x="261" y="160"/>
                    <a:pt x="261" y="160"/>
                  </a:cubicBezTo>
                  <a:cubicBezTo>
                    <a:pt x="261" y="160"/>
                    <a:pt x="338" y="116"/>
                    <a:pt x="338" y="89"/>
                  </a:cubicBezTo>
                  <a:cubicBezTo>
                    <a:pt x="338" y="63"/>
                    <a:pt x="295" y="0"/>
                    <a:pt x="295" y="0"/>
                  </a:cubicBezTo>
                  <a:cubicBezTo>
                    <a:pt x="295" y="0"/>
                    <a:pt x="230" y="55"/>
                    <a:pt x="212" y="75"/>
                  </a:cubicBezTo>
                  <a:cubicBezTo>
                    <a:pt x="193" y="96"/>
                    <a:pt x="122" y="211"/>
                    <a:pt x="103" y="222"/>
                  </a:cubicBezTo>
                  <a:cubicBezTo>
                    <a:pt x="103" y="222"/>
                    <a:pt x="70" y="244"/>
                    <a:pt x="63" y="263"/>
                  </a:cubicBezTo>
                  <a:cubicBezTo>
                    <a:pt x="63" y="263"/>
                    <a:pt x="24" y="282"/>
                    <a:pt x="19" y="295"/>
                  </a:cubicBezTo>
                  <a:cubicBezTo>
                    <a:pt x="19" y="307"/>
                    <a:pt x="19" y="307"/>
                    <a:pt x="19" y="307"/>
                  </a:cubicBezTo>
                  <a:cubicBezTo>
                    <a:pt x="19" y="307"/>
                    <a:pt x="0" y="335"/>
                    <a:pt x="4" y="344"/>
                  </a:cubicBezTo>
                  <a:cubicBezTo>
                    <a:pt x="8" y="353"/>
                    <a:pt x="22" y="338"/>
                    <a:pt x="32" y="329"/>
                  </a:cubicBezTo>
                  <a:cubicBezTo>
                    <a:pt x="32" y="329"/>
                    <a:pt x="55" y="309"/>
                    <a:pt x="63" y="314"/>
                  </a:cubicBezTo>
                  <a:cubicBezTo>
                    <a:pt x="63" y="314"/>
                    <a:pt x="10" y="366"/>
                    <a:pt x="21" y="382"/>
                  </a:cubicBezTo>
                  <a:cubicBezTo>
                    <a:pt x="21" y="382"/>
                    <a:pt x="29" y="386"/>
                    <a:pt x="47" y="360"/>
                  </a:cubicBezTo>
                  <a:cubicBezTo>
                    <a:pt x="62" y="338"/>
                    <a:pt x="84" y="327"/>
                    <a:pt x="84" y="327"/>
                  </a:cubicBezTo>
                  <a:cubicBezTo>
                    <a:pt x="87" y="329"/>
                    <a:pt x="87" y="329"/>
                    <a:pt x="87" y="329"/>
                  </a:cubicBezTo>
                  <a:cubicBezTo>
                    <a:pt x="87" y="329"/>
                    <a:pt x="83" y="360"/>
                    <a:pt x="76" y="373"/>
                  </a:cubicBezTo>
                  <a:cubicBezTo>
                    <a:pt x="68" y="386"/>
                    <a:pt x="72" y="406"/>
                    <a:pt x="83" y="402"/>
                  </a:cubicBezTo>
                  <a:cubicBezTo>
                    <a:pt x="94" y="399"/>
                    <a:pt x="101" y="349"/>
                    <a:pt x="111" y="342"/>
                  </a:cubicBezTo>
                  <a:cubicBezTo>
                    <a:pt x="120" y="335"/>
                    <a:pt x="147" y="298"/>
                    <a:pt x="171" y="311"/>
                  </a:cubicBezTo>
                  <a:cubicBezTo>
                    <a:pt x="171" y="311"/>
                    <a:pt x="168" y="366"/>
                    <a:pt x="190" y="375"/>
                  </a:cubicBezTo>
                  <a:cubicBezTo>
                    <a:pt x="190" y="375"/>
                    <a:pt x="197" y="379"/>
                    <a:pt x="190" y="353"/>
                  </a:cubicBezTo>
                  <a:cubicBezTo>
                    <a:pt x="182" y="327"/>
                    <a:pt x="193" y="293"/>
                    <a:pt x="188" y="280"/>
                  </a:cubicBezTo>
                  <a:cubicBezTo>
                    <a:pt x="182" y="267"/>
                    <a:pt x="180" y="250"/>
                    <a:pt x="180" y="250"/>
                  </a:cubicBezTo>
                  <a:close/>
                </a:path>
              </a:pathLst>
            </a:custGeom>
            <a:solidFill>
              <a:srgbClr val="F8C293"/>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6" name="Freeform 122"/>
            <p:cNvSpPr>
              <a:spLocks noChangeArrowheads="1"/>
            </p:cNvSpPr>
            <p:nvPr/>
          </p:nvSpPr>
          <p:spPr bwMode="auto">
            <a:xfrm>
              <a:off x="635000" y="447675"/>
              <a:ext cx="957263" cy="1336675"/>
            </a:xfrm>
            <a:custGeom>
              <a:avLst/>
              <a:gdLst>
                <a:gd name="T0" fmla="*/ 668207 w 255"/>
                <a:gd name="T1" fmla="*/ 428036 h 356"/>
                <a:gd name="T2" fmla="*/ 957263 w 255"/>
                <a:gd name="T3" fmla="*/ 161452 h 356"/>
                <a:gd name="T4" fmla="*/ 900953 w 255"/>
                <a:gd name="T5" fmla="*/ 0 h 356"/>
                <a:gd name="T6" fmla="*/ 717009 w 255"/>
                <a:gd name="T7" fmla="*/ 270339 h 356"/>
                <a:gd name="T8" fmla="*/ 255270 w 255"/>
                <a:gd name="T9" fmla="*/ 702130 h 356"/>
                <a:gd name="T10" fmla="*/ 334104 w 255"/>
                <a:gd name="T11" fmla="*/ 878601 h 356"/>
                <a:gd name="T12" fmla="*/ 93849 w 255"/>
                <a:gd name="T13" fmla="*/ 1051317 h 356"/>
                <a:gd name="T14" fmla="*/ 0 w 255"/>
                <a:gd name="T15" fmla="*/ 1336675 h 356"/>
                <a:gd name="T16" fmla="*/ 105111 w 255"/>
                <a:gd name="T17" fmla="*/ 1111393 h 356"/>
                <a:gd name="T18" fmla="*/ 330350 w 255"/>
                <a:gd name="T19" fmla="*/ 994997 h 356"/>
                <a:gd name="T20" fmla="*/ 401675 w 255"/>
                <a:gd name="T21" fmla="*/ 1235298 h 356"/>
                <a:gd name="T22" fmla="*/ 401675 w 255"/>
                <a:gd name="T23" fmla="*/ 1152694 h 356"/>
                <a:gd name="T24" fmla="*/ 394167 w 255"/>
                <a:gd name="T25" fmla="*/ 878601 h 356"/>
                <a:gd name="T26" fmla="*/ 364135 w 255"/>
                <a:gd name="T27" fmla="*/ 765960 h 356"/>
                <a:gd name="T28" fmla="*/ 668207 w 255"/>
                <a:gd name="T29" fmla="*/ 428036 h 3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5"/>
                <a:gd name="T46" fmla="*/ 0 h 356"/>
                <a:gd name="T47" fmla="*/ 255 w 255"/>
                <a:gd name="T48" fmla="*/ 356 h 3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5" h="356">
                  <a:moveTo>
                    <a:pt x="178" y="114"/>
                  </a:moveTo>
                  <a:cubicBezTo>
                    <a:pt x="178" y="114"/>
                    <a:pt x="255" y="70"/>
                    <a:pt x="255" y="43"/>
                  </a:cubicBezTo>
                  <a:cubicBezTo>
                    <a:pt x="255" y="32"/>
                    <a:pt x="248" y="16"/>
                    <a:pt x="240" y="0"/>
                  </a:cubicBezTo>
                  <a:cubicBezTo>
                    <a:pt x="225" y="26"/>
                    <a:pt x="204" y="62"/>
                    <a:pt x="191" y="72"/>
                  </a:cubicBezTo>
                  <a:cubicBezTo>
                    <a:pt x="191" y="72"/>
                    <a:pt x="71" y="166"/>
                    <a:pt x="68" y="187"/>
                  </a:cubicBezTo>
                  <a:cubicBezTo>
                    <a:pt x="68" y="187"/>
                    <a:pt x="87" y="216"/>
                    <a:pt x="89" y="234"/>
                  </a:cubicBezTo>
                  <a:cubicBezTo>
                    <a:pt x="89" y="234"/>
                    <a:pt x="38" y="268"/>
                    <a:pt x="25" y="280"/>
                  </a:cubicBezTo>
                  <a:cubicBezTo>
                    <a:pt x="25" y="280"/>
                    <a:pt x="3" y="320"/>
                    <a:pt x="0" y="356"/>
                  </a:cubicBezTo>
                  <a:cubicBezTo>
                    <a:pt x="11" y="351"/>
                    <a:pt x="18" y="303"/>
                    <a:pt x="28" y="296"/>
                  </a:cubicBezTo>
                  <a:cubicBezTo>
                    <a:pt x="37" y="289"/>
                    <a:pt x="64" y="252"/>
                    <a:pt x="88" y="265"/>
                  </a:cubicBezTo>
                  <a:cubicBezTo>
                    <a:pt x="88" y="265"/>
                    <a:pt x="85" y="320"/>
                    <a:pt x="107" y="329"/>
                  </a:cubicBezTo>
                  <a:cubicBezTo>
                    <a:pt x="107" y="329"/>
                    <a:pt x="114" y="333"/>
                    <a:pt x="107" y="307"/>
                  </a:cubicBezTo>
                  <a:cubicBezTo>
                    <a:pt x="99" y="281"/>
                    <a:pt x="110" y="247"/>
                    <a:pt x="105" y="234"/>
                  </a:cubicBezTo>
                  <a:cubicBezTo>
                    <a:pt x="99" y="221"/>
                    <a:pt x="97" y="204"/>
                    <a:pt x="97" y="204"/>
                  </a:cubicBezTo>
                  <a:cubicBezTo>
                    <a:pt x="97" y="180"/>
                    <a:pt x="178" y="114"/>
                    <a:pt x="178" y="114"/>
                  </a:cubicBezTo>
                  <a:close/>
                </a:path>
              </a:pathLst>
            </a:custGeom>
            <a:solidFill>
              <a:srgbClr val="EEAC8E"/>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7" name="Freeform 123"/>
            <p:cNvSpPr>
              <a:spLocks noChangeArrowheads="1"/>
            </p:cNvSpPr>
            <p:nvPr/>
          </p:nvSpPr>
          <p:spPr bwMode="auto">
            <a:xfrm>
              <a:off x="4581525" y="668337"/>
              <a:ext cx="292100" cy="627063"/>
            </a:xfrm>
            <a:custGeom>
              <a:avLst/>
              <a:gdLst>
                <a:gd name="T0" fmla="*/ 202223 w 78"/>
                <a:gd name="T1" fmla="*/ 544456 h 167"/>
                <a:gd name="T2" fmla="*/ 284610 w 78"/>
                <a:gd name="T3" fmla="*/ 364222 h 167"/>
                <a:gd name="T4" fmla="*/ 258396 w 78"/>
                <a:gd name="T5" fmla="*/ 183989 h 167"/>
                <a:gd name="T6" fmla="*/ 243417 w 78"/>
                <a:gd name="T7" fmla="*/ 0 h 167"/>
                <a:gd name="T8" fmla="*/ 176009 w 78"/>
                <a:gd name="T9" fmla="*/ 229047 h 167"/>
                <a:gd name="T10" fmla="*/ 209713 w 78"/>
                <a:gd name="T11" fmla="*/ 337938 h 167"/>
                <a:gd name="T12" fmla="*/ 217203 w 78"/>
                <a:gd name="T13" fmla="*/ 364222 h 167"/>
                <a:gd name="T14" fmla="*/ 187244 w 78"/>
                <a:gd name="T15" fmla="*/ 480623 h 167"/>
                <a:gd name="T16" fmla="*/ 22469 w 78"/>
                <a:gd name="T17" fmla="*/ 364222 h 167"/>
                <a:gd name="T18" fmla="*/ 97367 w 78"/>
                <a:gd name="T19" fmla="*/ 495643 h 167"/>
                <a:gd name="T20" fmla="*/ 265886 w 78"/>
                <a:gd name="T21" fmla="*/ 627063 h 167"/>
                <a:gd name="T22" fmla="*/ 202223 w 78"/>
                <a:gd name="T23" fmla="*/ 544456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
                <a:gd name="T37" fmla="*/ 0 h 167"/>
                <a:gd name="T38" fmla="*/ 78 w 78"/>
                <a:gd name="T39" fmla="*/ 167 h 1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 h="167">
                  <a:moveTo>
                    <a:pt x="54" y="145"/>
                  </a:moveTo>
                  <a:cubicBezTo>
                    <a:pt x="54" y="145"/>
                    <a:pt x="78" y="106"/>
                    <a:pt x="76" y="97"/>
                  </a:cubicBezTo>
                  <a:cubicBezTo>
                    <a:pt x="69" y="49"/>
                    <a:pt x="69" y="49"/>
                    <a:pt x="69" y="49"/>
                  </a:cubicBezTo>
                  <a:cubicBezTo>
                    <a:pt x="69" y="49"/>
                    <a:pt x="74" y="0"/>
                    <a:pt x="65" y="0"/>
                  </a:cubicBezTo>
                  <a:cubicBezTo>
                    <a:pt x="56" y="0"/>
                    <a:pt x="47" y="29"/>
                    <a:pt x="47" y="61"/>
                  </a:cubicBezTo>
                  <a:cubicBezTo>
                    <a:pt x="47" y="61"/>
                    <a:pt x="54" y="82"/>
                    <a:pt x="56" y="90"/>
                  </a:cubicBezTo>
                  <a:cubicBezTo>
                    <a:pt x="58" y="97"/>
                    <a:pt x="58" y="97"/>
                    <a:pt x="58" y="97"/>
                  </a:cubicBezTo>
                  <a:cubicBezTo>
                    <a:pt x="58" y="97"/>
                    <a:pt x="59" y="123"/>
                    <a:pt x="50" y="128"/>
                  </a:cubicBezTo>
                  <a:cubicBezTo>
                    <a:pt x="50" y="128"/>
                    <a:pt x="17" y="90"/>
                    <a:pt x="6" y="97"/>
                  </a:cubicBezTo>
                  <a:cubicBezTo>
                    <a:pt x="6" y="97"/>
                    <a:pt x="0" y="108"/>
                    <a:pt x="26" y="132"/>
                  </a:cubicBezTo>
                  <a:cubicBezTo>
                    <a:pt x="26" y="132"/>
                    <a:pt x="45" y="167"/>
                    <a:pt x="71" y="167"/>
                  </a:cubicBezTo>
                  <a:cubicBezTo>
                    <a:pt x="71" y="167"/>
                    <a:pt x="46" y="156"/>
                    <a:pt x="54" y="145"/>
                  </a:cubicBezTo>
                  <a:close/>
                </a:path>
              </a:pathLst>
            </a:custGeom>
            <a:solidFill>
              <a:srgbClr val="EEAC8E"/>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8" name="Freeform 124"/>
            <p:cNvSpPr>
              <a:spLocks noChangeArrowheads="1"/>
            </p:cNvSpPr>
            <p:nvPr/>
          </p:nvSpPr>
          <p:spPr bwMode="auto">
            <a:xfrm>
              <a:off x="4246563" y="1289050"/>
              <a:ext cx="781050" cy="431800"/>
            </a:xfrm>
            <a:custGeom>
              <a:avLst/>
              <a:gdLst>
                <a:gd name="T0" fmla="*/ 341709 w 208"/>
                <a:gd name="T1" fmla="*/ 311647 h 115"/>
                <a:gd name="T2" fmla="*/ 758520 w 208"/>
                <a:gd name="T3" fmla="*/ 41303 h 115"/>
                <a:gd name="T4" fmla="*/ 781050 w 208"/>
                <a:gd name="T5" fmla="*/ 0 h 115"/>
                <a:gd name="T6" fmla="*/ 600808 w 208"/>
                <a:gd name="T7" fmla="*/ 7510 h 115"/>
                <a:gd name="T8" fmla="*/ 570767 w 208"/>
                <a:gd name="T9" fmla="*/ 37548 h 115"/>
                <a:gd name="T10" fmla="*/ 345464 w 208"/>
                <a:gd name="T11" fmla="*/ 236551 h 115"/>
                <a:gd name="T12" fmla="*/ 48816 w 208"/>
                <a:gd name="T13" fmla="*/ 337930 h 115"/>
                <a:gd name="T14" fmla="*/ 0 w 208"/>
                <a:gd name="T15" fmla="*/ 431800 h 115"/>
                <a:gd name="T16" fmla="*/ 341709 w 208"/>
                <a:gd name="T17" fmla="*/ 311647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8"/>
                <a:gd name="T28" fmla="*/ 0 h 115"/>
                <a:gd name="T29" fmla="*/ 208 w 208"/>
                <a:gd name="T30" fmla="*/ 115 h 1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8" h="115">
                  <a:moveTo>
                    <a:pt x="91" y="83"/>
                  </a:moveTo>
                  <a:cubicBezTo>
                    <a:pt x="119" y="65"/>
                    <a:pt x="196" y="21"/>
                    <a:pt x="202" y="11"/>
                  </a:cubicBezTo>
                  <a:cubicBezTo>
                    <a:pt x="208" y="0"/>
                    <a:pt x="208" y="0"/>
                    <a:pt x="208" y="0"/>
                  </a:cubicBezTo>
                  <a:cubicBezTo>
                    <a:pt x="208" y="0"/>
                    <a:pt x="176" y="25"/>
                    <a:pt x="160" y="2"/>
                  </a:cubicBezTo>
                  <a:cubicBezTo>
                    <a:pt x="152" y="10"/>
                    <a:pt x="152" y="10"/>
                    <a:pt x="152" y="10"/>
                  </a:cubicBezTo>
                  <a:cubicBezTo>
                    <a:pt x="152" y="10"/>
                    <a:pt x="114" y="52"/>
                    <a:pt x="92" y="63"/>
                  </a:cubicBezTo>
                  <a:cubicBezTo>
                    <a:pt x="70" y="74"/>
                    <a:pt x="22" y="83"/>
                    <a:pt x="13" y="90"/>
                  </a:cubicBezTo>
                  <a:cubicBezTo>
                    <a:pt x="10" y="93"/>
                    <a:pt x="5" y="103"/>
                    <a:pt x="0" y="115"/>
                  </a:cubicBezTo>
                  <a:cubicBezTo>
                    <a:pt x="31" y="107"/>
                    <a:pt x="74" y="94"/>
                    <a:pt x="91" y="83"/>
                  </a:cubicBezTo>
                  <a:close/>
                </a:path>
              </a:pathLst>
            </a:custGeom>
            <a:solidFill>
              <a:srgbClr val="EEAC8E"/>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9" name="Freeform 125"/>
            <p:cNvSpPr>
              <a:spLocks noChangeArrowheads="1"/>
            </p:cNvSpPr>
            <p:nvPr/>
          </p:nvSpPr>
          <p:spPr bwMode="auto">
            <a:xfrm>
              <a:off x="5126038" y="695325"/>
              <a:ext cx="60325" cy="93663"/>
            </a:xfrm>
            <a:custGeom>
              <a:avLst/>
              <a:gdLst>
                <a:gd name="T0" fmla="*/ 30163 w 16"/>
                <a:gd name="T1" fmla="*/ 0 h 25"/>
                <a:gd name="T2" fmla="*/ 0 w 16"/>
                <a:gd name="T3" fmla="*/ 86170 h 25"/>
                <a:gd name="T4" fmla="*/ 52784 w 16"/>
                <a:gd name="T5" fmla="*/ 93663 h 25"/>
                <a:gd name="T6" fmla="*/ 52784 w 16"/>
                <a:gd name="T7" fmla="*/ 14986 h 25"/>
                <a:gd name="T8" fmla="*/ 30163 w 16"/>
                <a:gd name="T9" fmla="*/ 0 h 25"/>
                <a:gd name="T10" fmla="*/ 0 60000 65536"/>
                <a:gd name="T11" fmla="*/ 0 60000 65536"/>
                <a:gd name="T12" fmla="*/ 0 60000 65536"/>
                <a:gd name="T13" fmla="*/ 0 60000 65536"/>
                <a:gd name="T14" fmla="*/ 0 60000 65536"/>
                <a:gd name="T15" fmla="*/ 0 w 16"/>
                <a:gd name="T16" fmla="*/ 0 h 25"/>
                <a:gd name="T17" fmla="*/ 16 w 16"/>
                <a:gd name="T18" fmla="*/ 25 h 25"/>
              </a:gdLst>
              <a:ahLst/>
              <a:cxnLst>
                <a:cxn ang="T10">
                  <a:pos x="T0" y="T1"/>
                </a:cxn>
                <a:cxn ang="T11">
                  <a:pos x="T2" y="T3"/>
                </a:cxn>
                <a:cxn ang="T12">
                  <a:pos x="T4" y="T5"/>
                </a:cxn>
                <a:cxn ang="T13">
                  <a:pos x="T6" y="T7"/>
                </a:cxn>
                <a:cxn ang="T14">
                  <a:pos x="T8" y="T9"/>
                </a:cxn>
              </a:cxnLst>
              <a:rect l="T15" t="T16" r="T17" b="T18"/>
              <a:pathLst>
                <a:path w="16" h="25">
                  <a:moveTo>
                    <a:pt x="8" y="0"/>
                  </a:moveTo>
                  <a:cubicBezTo>
                    <a:pt x="8" y="0"/>
                    <a:pt x="5" y="10"/>
                    <a:pt x="0" y="23"/>
                  </a:cubicBezTo>
                  <a:cubicBezTo>
                    <a:pt x="5" y="23"/>
                    <a:pt x="9" y="24"/>
                    <a:pt x="14" y="25"/>
                  </a:cubicBezTo>
                  <a:cubicBezTo>
                    <a:pt x="15" y="14"/>
                    <a:pt x="16" y="5"/>
                    <a:pt x="14" y="4"/>
                  </a:cubicBezTo>
                  <a:cubicBezTo>
                    <a:pt x="8" y="0"/>
                    <a:pt x="8" y="0"/>
                    <a:pt x="8" y="0"/>
                  </a:cubicBezTo>
                  <a:close/>
                </a:path>
              </a:pathLst>
            </a:custGeom>
            <a:solidFill>
              <a:srgbClr val="EEAC8E"/>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0" name="Freeform 126"/>
            <p:cNvSpPr>
              <a:spLocks noChangeArrowheads="1"/>
            </p:cNvSpPr>
            <p:nvPr/>
          </p:nvSpPr>
          <p:spPr bwMode="auto">
            <a:xfrm>
              <a:off x="4873625" y="596900"/>
              <a:ext cx="112713" cy="236538"/>
            </a:xfrm>
            <a:custGeom>
              <a:avLst/>
              <a:gdLst>
                <a:gd name="T0" fmla="*/ 0 w 30"/>
                <a:gd name="T1" fmla="*/ 236538 h 63"/>
                <a:gd name="T2" fmla="*/ 63871 w 30"/>
                <a:gd name="T3" fmla="*/ 206501 h 63"/>
                <a:gd name="T4" fmla="*/ 97685 w 30"/>
                <a:gd name="T5" fmla="*/ 15018 h 63"/>
                <a:gd name="T6" fmla="*/ 0 w 30"/>
                <a:gd name="T7" fmla="*/ 214011 h 63"/>
                <a:gd name="T8" fmla="*/ 0 w 30"/>
                <a:gd name="T9" fmla="*/ 236538 h 63"/>
                <a:gd name="T10" fmla="*/ 0 60000 65536"/>
                <a:gd name="T11" fmla="*/ 0 60000 65536"/>
                <a:gd name="T12" fmla="*/ 0 60000 65536"/>
                <a:gd name="T13" fmla="*/ 0 60000 65536"/>
                <a:gd name="T14" fmla="*/ 0 60000 65536"/>
                <a:gd name="T15" fmla="*/ 0 w 30"/>
                <a:gd name="T16" fmla="*/ 0 h 63"/>
                <a:gd name="T17" fmla="*/ 30 w 30"/>
                <a:gd name="T18" fmla="*/ 63 h 63"/>
              </a:gdLst>
              <a:ahLst/>
              <a:cxnLst>
                <a:cxn ang="T10">
                  <a:pos x="T0" y="T1"/>
                </a:cxn>
                <a:cxn ang="T11">
                  <a:pos x="T2" y="T3"/>
                </a:cxn>
                <a:cxn ang="T12">
                  <a:pos x="T4" y="T5"/>
                </a:cxn>
                <a:cxn ang="T13">
                  <a:pos x="T6" y="T7"/>
                </a:cxn>
                <a:cxn ang="T14">
                  <a:pos x="T8" y="T9"/>
                </a:cxn>
              </a:cxnLst>
              <a:rect l="T15" t="T16" r="T17" b="T18"/>
              <a:pathLst>
                <a:path w="30" h="63">
                  <a:moveTo>
                    <a:pt x="0" y="63"/>
                  </a:moveTo>
                  <a:cubicBezTo>
                    <a:pt x="5" y="60"/>
                    <a:pt x="10" y="57"/>
                    <a:pt x="17" y="55"/>
                  </a:cubicBezTo>
                  <a:cubicBezTo>
                    <a:pt x="20" y="45"/>
                    <a:pt x="30" y="7"/>
                    <a:pt x="26" y="4"/>
                  </a:cubicBezTo>
                  <a:cubicBezTo>
                    <a:pt x="20" y="0"/>
                    <a:pt x="7" y="6"/>
                    <a:pt x="0" y="57"/>
                  </a:cubicBezTo>
                  <a:lnTo>
                    <a:pt x="0" y="63"/>
                  </a:lnTo>
                  <a:close/>
                </a:path>
              </a:pathLst>
            </a:custGeom>
            <a:solidFill>
              <a:srgbClr val="EEAC8E"/>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1" name="Freeform 127"/>
            <p:cNvSpPr>
              <a:spLocks noChangeArrowheads="1"/>
            </p:cNvSpPr>
            <p:nvPr/>
          </p:nvSpPr>
          <p:spPr bwMode="auto">
            <a:xfrm>
              <a:off x="4975225" y="635000"/>
              <a:ext cx="112713" cy="157163"/>
            </a:xfrm>
            <a:custGeom>
              <a:avLst/>
              <a:gdLst>
                <a:gd name="T0" fmla="*/ 37571 w 30"/>
                <a:gd name="T1" fmla="*/ 11226 h 42"/>
                <a:gd name="T2" fmla="*/ 0 w 30"/>
                <a:gd name="T3" fmla="*/ 142195 h 42"/>
                <a:gd name="T4" fmla="*/ 3757 w 30"/>
                <a:gd name="T5" fmla="*/ 157163 h 42"/>
                <a:gd name="T6" fmla="*/ 78899 w 30"/>
                <a:gd name="T7" fmla="*/ 142195 h 42"/>
                <a:gd name="T8" fmla="*/ 78899 w 30"/>
                <a:gd name="T9" fmla="*/ 123485 h 42"/>
                <a:gd name="T10" fmla="*/ 90170 w 30"/>
                <a:gd name="T11" fmla="*/ 11226 h 42"/>
                <a:gd name="T12" fmla="*/ 37571 w 30"/>
                <a:gd name="T13" fmla="*/ 11226 h 42"/>
                <a:gd name="T14" fmla="*/ 0 60000 65536"/>
                <a:gd name="T15" fmla="*/ 0 60000 65536"/>
                <a:gd name="T16" fmla="*/ 0 60000 65536"/>
                <a:gd name="T17" fmla="*/ 0 60000 65536"/>
                <a:gd name="T18" fmla="*/ 0 60000 65536"/>
                <a:gd name="T19" fmla="*/ 0 60000 65536"/>
                <a:gd name="T20" fmla="*/ 0 60000 65536"/>
                <a:gd name="T21" fmla="*/ 0 w 30"/>
                <a:gd name="T22" fmla="*/ 0 h 42"/>
                <a:gd name="T23" fmla="*/ 30 w 30"/>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42">
                  <a:moveTo>
                    <a:pt x="10" y="3"/>
                  </a:moveTo>
                  <a:cubicBezTo>
                    <a:pt x="0" y="38"/>
                    <a:pt x="0" y="38"/>
                    <a:pt x="0" y="38"/>
                  </a:cubicBezTo>
                  <a:cubicBezTo>
                    <a:pt x="0" y="38"/>
                    <a:pt x="1" y="40"/>
                    <a:pt x="1" y="42"/>
                  </a:cubicBezTo>
                  <a:cubicBezTo>
                    <a:pt x="7" y="40"/>
                    <a:pt x="14" y="39"/>
                    <a:pt x="21" y="38"/>
                  </a:cubicBezTo>
                  <a:cubicBezTo>
                    <a:pt x="21" y="33"/>
                    <a:pt x="21" y="33"/>
                    <a:pt x="21" y="33"/>
                  </a:cubicBezTo>
                  <a:cubicBezTo>
                    <a:pt x="21" y="33"/>
                    <a:pt x="30" y="7"/>
                    <a:pt x="24" y="3"/>
                  </a:cubicBezTo>
                  <a:cubicBezTo>
                    <a:pt x="19" y="0"/>
                    <a:pt x="10" y="3"/>
                    <a:pt x="10" y="3"/>
                  </a:cubicBezTo>
                  <a:close/>
                </a:path>
              </a:pathLst>
            </a:custGeom>
            <a:solidFill>
              <a:srgbClr val="EEAC8E"/>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2" name="Freeform 128"/>
            <p:cNvSpPr>
              <a:spLocks noChangeArrowheads="1"/>
            </p:cNvSpPr>
            <p:nvPr/>
          </p:nvSpPr>
          <p:spPr bwMode="auto">
            <a:xfrm>
              <a:off x="717550" y="1701800"/>
              <a:ext cx="2566988" cy="2528888"/>
            </a:xfrm>
            <a:custGeom>
              <a:avLst/>
              <a:gdLst>
                <a:gd name="T0" fmla="*/ 1552220 w 683"/>
                <a:gd name="T1" fmla="*/ 1521842 h 673"/>
                <a:gd name="T2" fmla="*/ 1097453 w 683"/>
                <a:gd name="T3" fmla="*/ 1901363 h 673"/>
                <a:gd name="T4" fmla="*/ 1071144 w 683"/>
                <a:gd name="T5" fmla="*/ 1901363 h 673"/>
                <a:gd name="T6" fmla="*/ 834365 w 683"/>
                <a:gd name="T7" fmla="*/ 1953970 h 673"/>
                <a:gd name="T8" fmla="*/ 650203 w 683"/>
                <a:gd name="T9" fmla="*/ 2085487 h 673"/>
                <a:gd name="T10" fmla="*/ 1213964 w 683"/>
                <a:gd name="T11" fmla="*/ 2431190 h 673"/>
                <a:gd name="T12" fmla="*/ 1484568 w 683"/>
                <a:gd name="T13" fmla="*/ 2224520 h 673"/>
                <a:gd name="T14" fmla="*/ 2521887 w 683"/>
                <a:gd name="T15" fmla="*/ 1521842 h 673"/>
                <a:gd name="T16" fmla="*/ 2521887 w 683"/>
                <a:gd name="T17" fmla="*/ 1228746 h 673"/>
                <a:gd name="T18" fmla="*/ 1334232 w 683"/>
                <a:gd name="T19" fmla="*/ 443401 h 673"/>
                <a:gd name="T20" fmla="*/ 345773 w 683"/>
                <a:gd name="T21" fmla="*/ 154063 h 673"/>
                <a:gd name="T22" fmla="*/ 642687 w 683"/>
                <a:gd name="T23" fmla="*/ 1224989 h 673"/>
                <a:gd name="T24" fmla="*/ 1398125 w 683"/>
                <a:gd name="T25" fmla="*/ 1431659 h 673"/>
                <a:gd name="T26" fmla="*/ 1552220 w 683"/>
                <a:gd name="T27" fmla="*/ 1521842 h 6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3"/>
                <a:gd name="T43" fmla="*/ 0 h 673"/>
                <a:gd name="T44" fmla="*/ 683 w 683"/>
                <a:gd name="T45" fmla="*/ 673 h 67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3" h="673">
                  <a:moveTo>
                    <a:pt x="413" y="405"/>
                  </a:moveTo>
                  <a:cubicBezTo>
                    <a:pt x="413" y="405"/>
                    <a:pt x="327" y="489"/>
                    <a:pt x="292" y="506"/>
                  </a:cubicBezTo>
                  <a:cubicBezTo>
                    <a:pt x="257" y="522"/>
                    <a:pt x="285" y="506"/>
                    <a:pt x="285" y="506"/>
                  </a:cubicBezTo>
                  <a:cubicBezTo>
                    <a:pt x="285" y="506"/>
                    <a:pt x="239" y="509"/>
                    <a:pt x="222" y="520"/>
                  </a:cubicBezTo>
                  <a:cubicBezTo>
                    <a:pt x="206" y="531"/>
                    <a:pt x="173" y="555"/>
                    <a:pt x="173" y="555"/>
                  </a:cubicBezTo>
                  <a:cubicBezTo>
                    <a:pt x="173" y="555"/>
                    <a:pt x="198" y="673"/>
                    <a:pt x="323" y="647"/>
                  </a:cubicBezTo>
                  <a:cubicBezTo>
                    <a:pt x="323" y="647"/>
                    <a:pt x="377" y="596"/>
                    <a:pt x="395" y="592"/>
                  </a:cubicBezTo>
                  <a:cubicBezTo>
                    <a:pt x="413" y="588"/>
                    <a:pt x="665" y="439"/>
                    <a:pt x="671" y="405"/>
                  </a:cubicBezTo>
                  <a:cubicBezTo>
                    <a:pt x="676" y="370"/>
                    <a:pt x="683" y="342"/>
                    <a:pt x="671" y="327"/>
                  </a:cubicBezTo>
                  <a:cubicBezTo>
                    <a:pt x="658" y="313"/>
                    <a:pt x="378" y="144"/>
                    <a:pt x="355" y="118"/>
                  </a:cubicBezTo>
                  <a:cubicBezTo>
                    <a:pt x="331" y="92"/>
                    <a:pt x="175" y="0"/>
                    <a:pt x="92" y="41"/>
                  </a:cubicBezTo>
                  <a:cubicBezTo>
                    <a:pt x="92" y="41"/>
                    <a:pt x="0" y="229"/>
                    <a:pt x="171" y="326"/>
                  </a:cubicBezTo>
                  <a:cubicBezTo>
                    <a:pt x="171" y="326"/>
                    <a:pt x="300" y="392"/>
                    <a:pt x="372" y="381"/>
                  </a:cubicBezTo>
                  <a:cubicBezTo>
                    <a:pt x="372" y="381"/>
                    <a:pt x="406" y="390"/>
                    <a:pt x="413" y="405"/>
                  </a:cubicBezTo>
                  <a:close/>
                </a:path>
              </a:pathLst>
            </a:custGeom>
            <a:solidFill>
              <a:srgbClr val="262423"/>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3" name="Freeform 129"/>
            <p:cNvSpPr>
              <a:spLocks noChangeArrowheads="1"/>
            </p:cNvSpPr>
            <p:nvPr/>
          </p:nvSpPr>
          <p:spPr bwMode="auto">
            <a:xfrm>
              <a:off x="1081088" y="0"/>
              <a:ext cx="3341688" cy="2498725"/>
            </a:xfrm>
            <a:custGeom>
              <a:avLst/>
              <a:gdLst>
                <a:gd name="T0" fmla="*/ 451071 w 889"/>
                <a:gd name="T1" fmla="*/ 2036555 h 665"/>
                <a:gd name="T2" fmla="*/ 759304 w 889"/>
                <a:gd name="T3" fmla="*/ 2081645 h 665"/>
                <a:gd name="T4" fmla="*/ 1266759 w 889"/>
                <a:gd name="T5" fmla="*/ 2355941 h 665"/>
                <a:gd name="T6" fmla="*/ 1454706 w 889"/>
                <a:gd name="T7" fmla="*/ 2476180 h 665"/>
                <a:gd name="T8" fmla="*/ 1567473 w 889"/>
                <a:gd name="T9" fmla="*/ 2333396 h 665"/>
                <a:gd name="T10" fmla="*/ 2210250 w 889"/>
                <a:gd name="T11" fmla="*/ 1931345 h 665"/>
                <a:gd name="T12" fmla="*/ 2409474 w 889"/>
                <a:gd name="T13" fmla="*/ 1743471 h 665"/>
                <a:gd name="T14" fmla="*/ 2920688 w 889"/>
                <a:gd name="T15" fmla="*/ 1931345 h 665"/>
                <a:gd name="T16" fmla="*/ 3074804 w 889"/>
                <a:gd name="T17" fmla="*/ 2036555 h 665"/>
                <a:gd name="T18" fmla="*/ 3296581 w 889"/>
                <a:gd name="T19" fmla="*/ 1593172 h 665"/>
                <a:gd name="T20" fmla="*/ 2977072 w 889"/>
                <a:gd name="T21" fmla="*/ 1394026 h 665"/>
                <a:gd name="T22" fmla="*/ 2232804 w 889"/>
                <a:gd name="T23" fmla="*/ 604954 h 665"/>
                <a:gd name="T24" fmla="*/ 2183938 w 889"/>
                <a:gd name="T25" fmla="*/ 604954 h 665"/>
                <a:gd name="T26" fmla="*/ 1977197 w 889"/>
                <a:gd name="T27" fmla="*/ 439625 h 665"/>
                <a:gd name="T28" fmla="*/ 1762938 w 889"/>
                <a:gd name="T29" fmla="*/ 364476 h 665"/>
                <a:gd name="T30" fmla="*/ 1537402 w 889"/>
                <a:gd name="T31" fmla="*/ 296841 h 665"/>
                <a:gd name="T32" fmla="*/ 969804 w 889"/>
                <a:gd name="T33" fmla="*/ 142784 h 665"/>
                <a:gd name="T34" fmla="*/ 939732 w 889"/>
                <a:gd name="T35" fmla="*/ 142784 h 665"/>
                <a:gd name="T36" fmla="*/ 740509 w 889"/>
                <a:gd name="T37" fmla="*/ 82665 h 665"/>
                <a:gd name="T38" fmla="*/ 518732 w 889"/>
                <a:gd name="T39" fmla="*/ 108967 h 665"/>
                <a:gd name="T40" fmla="*/ 349580 w 889"/>
                <a:gd name="T41" fmla="*/ 142784 h 665"/>
                <a:gd name="T42" fmla="*/ 458589 w 889"/>
                <a:gd name="T43" fmla="*/ 702649 h 665"/>
                <a:gd name="T44" fmla="*/ 661572 w 889"/>
                <a:gd name="T45" fmla="*/ 646287 h 665"/>
                <a:gd name="T46" fmla="*/ 661572 w 889"/>
                <a:gd name="T47" fmla="*/ 766526 h 665"/>
                <a:gd name="T48" fmla="*/ 939732 w 889"/>
                <a:gd name="T49" fmla="*/ 867978 h 665"/>
                <a:gd name="T50" fmla="*/ 37589 w 889"/>
                <a:gd name="T51" fmla="*/ 1675837 h 665"/>
                <a:gd name="T52" fmla="*/ 154116 w 889"/>
                <a:gd name="T53" fmla="*/ 1882498 h 665"/>
                <a:gd name="T54" fmla="*/ 451071 w 889"/>
                <a:gd name="T55" fmla="*/ 2036555 h 66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9"/>
                <a:gd name="T85" fmla="*/ 0 h 665"/>
                <a:gd name="T86" fmla="*/ 889 w 889"/>
                <a:gd name="T87" fmla="*/ 665 h 66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9" h="665">
                  <a:moveTo>
                    <a:pt x="120" y="542"/>
                  </a:moveTo>
                  <a:cubicBezTo>
                    <a:pt x="136" y="542"/>
                    <a:pt x="184" y="532"/>
                    <a:pt x="202" y="554"/>
                  </a:cubicBezTo>
                  <a:cubicBezTo>
                    <a:pt x="221" y="576"/>
                    <a:pt x="308" y="589"/>
                    <a:pt x="337" y="627"/>
                  </a:cubicBezTo>
                  <a:cubicBezTo>
                    <a:pt x="366" y="665"/>
                    <a:pt x="387" y="659"/>
                    <a:pt x="387" y="659"/>
                  </a:cubicBezTo>
                  <a:cubicBezTo>
                    <a:pt x="387" y="659"/>
                    <a:pt x="406" y="619"/>
                    <a:pt x="417" y="621"/>
                  </a:cubicBezTo>
                  <a:cubicBezTo>
                    <a:pt x="428" y="622"/>
                    <a:pt x="559" y="521"/>
                    <a:pt x="588" y="514"/>
                  </a:cubicBezTo>
                  <a:cubicBezTo>
                    <a:pt x="618" y="507"/>
                    <a:pt x="634" y="464"/>
                    <a:pt x="641" y="464"/>
                  </a:cubicBezTo>
                  <a:cubicBezTo>
                    <a:pt x="649" y="464"/>
                    <a:pt x="759" y="514"/>
                    <a:pt x="777" y="514"/>
                  </a:cubicBezTo>
                  <a:cubicBezTo>
                    <a:pt x="777" y="514"/>
                    <a:pt x="809" y="543"/>
                    <a:pt x="818" y="542"/>
                  </a:cubicBezTo>
                  <a:cubicBezTo>
                    <a:pt x="827" y="540"/>
                    <a:pt x="889" y="470"/>
                    <a:pt x="877" y="424"/>
                  </a:cubicBezTo>
                  <a:cubicBezTo>
                    <a:pt x="877" y="424"/>
                    <a:pt x="799" y="389"/>
                    <a:pt x="792" y="371"/>
                  </a:cubicBezTo>
                  <a:cubicBezTo>
                    <a:pt x="785" y="352"/>
                    <a:pt x="610" y="163"/>
                    <a:pt x="594" y="161"/>
                  </a:cubicBezTo>
                  <a:cubicBezTo>
                    <a:pt x="581" y="161"/>
                    <a:pt x="581" y="161"/>
                    <a:pt x="581" y="161"/>
                  </a:cubicBezTo>
                  <a:cubicBezTo>
                    <a:pt x="581" y="161"/>
                    <a:pt x="539" y="125"/>
                    <a:pt x="526" y="117"/>
                  </a:cubicBezTo>
                  <a:cubicBezTo>
                    <a:pt x="526" y="117"/>
                    <a:pt x="493" y="97"/>
                    <a:pt x="469" y="97"/>
                  </a:cubicBezTo>
                  <a:cubicBezTo>
                    <a:pt x="469" y="97"/>
                    <a:pt x="428" y="84"/>
                    <a:pt x="409" y="79"/>
                  </a:cubicBezTo>
                  <a:cubicBezTo>
                    <a:pt x="409" y="79"/>
                    <a:pt x="299" y="29"/>
                    <a:pt x="258" y="38"/>
                  </a:cubicBezTo>
                  <a:cubicBezTo>
                    <a:pt x="252" y="40"/>
                    <a:pt x="250" y="38"/>
                    <a:pt x="250" y="38"/>
                  </a:cubicBezTo>
                  <a:cubicBezTo>
                    <a:pt x="250" y="38"/>
                    <a:pt x="219" y="9"/>
                    <a:pt x="197" y="22"/>
                  </a:cubicBezTo>
                  <a:cubicBezTo>
                    <a:pt x="197" y="22"/>
                    <a:pt x="177" y="0"/>
                    <a:pt x="138" y="29"/>
                  </a:cubicBezTo>
                  <a:cubicBezTo>
                    <a:pt x="93" y="38"/>
                    <a:pt x="93" y="38"/>
                    <a:pt x="93" y="38"/>
                  </a:cubicBezTo>
                  <a:cubicBezTo>
                    <a:pt x="93" y="38"/>
                    <a:pt x="63" y="90"/>
                    <a:pt x="122" y="187"/>
                  </a:cubicBezTo>
                  <a:cubicBezTo>
                    <a:pt x="176" y="172"/>
                    <a:pt x="176" y="172"/>
                    <a:pt x="176" y="172"/>
                  </a:cubicBezTo>
                  <a:cubicBezTo>
                    <a:pt x="176" y="172"/>
                    <a:pt x="169" y="200"/>
                    <a:pt x="176" y="204"/>
                  </a:cubicBezTo>
                  <a:cubicBezTo>
                    <a:pt x="182" y="207"/>
                    <a:pt x="250" y="220"/>
                    <a:pt x="250" y="231"/>
                  </a:cubicBezTo>
                  <a:cubicBezTo>
                    <a:pt x="250" y="242"/>
                    <a:pt x="24" y="398"/>
                    <a:pt x="10" y="446"/>
                  </a:cubicBezTo>
                  <a:cubicBezTo>
                    <a:pt x="10" y="446"/>
                    <a:pt x="0" y="496"/>
                    <a:pt x="41" y="501"/>
                  </a:cubicBezTo>
                  <a:cubicBezTo>
                    <a:pt x="81" y="507"/>
                    <a:pt x="120" y="542"/>
                    <a:pt x="120" y="542"/>
                  </a:cubicBezTo>
                  <a:close/>
                </a:path>
              </a:pathLst>
            </a:custGeom>
            <a:solidFill>
              <a:srgbClr val="EFEFEF"/>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4" name="Freeform 130"/>
            <p:cNvSpPr>
              <a:spLocks noChangeArrowheads="1"/>
            </p:cNvSpPr>
            <p:nvPr/>
          </p:nvSpPr>
          <p:spPr bwMode="auto">
            <a:xfrm>
              <a:off x="3479800" y="131762"/>
              <a:ext cx="992188" cy="1292225"/>
            </a:xfrm>
            <a:custGeom>
              <a:avLst/>
              <a:gdLst>
                <a:gd name="T0" fmla="*/ 0 w 264"/>
                <a:gd name="T1" fmla="*/ 462046 h 344"/>
                <a:gd name="T2" fmla="*/ 124024 w 264"/>
                <a:gd name="T3" fmla="*/ 1130697 h 344"/>
                <a:gd name="T4" fmla="*/ 274355 w 264"/>
                <a:gd name="T5" fmla="*/ 1130697 h 344"/>
                <a:gd name="T6" fmla="*/ 563743 w 264"/>
                <a:gd name="T7" fmla="*/ 1239634 h 344"/>
                <a:gd name="T8" fmla="*/ 627634 w 264"/>
                <a:gd name="T9" fmla="*/ 1164505 h 344"/>
                <a:gd name="T10" fmla="*/ 691525 w 264"/>
                <a:gd name="T11" fmla="*/ 1130697 h 344"/>
                <a:gd name="T12" fmla="*/ 642667 w 264"/>
                <a:gd name="T13" fmla="*/ 1059324 h 344"/>
                <a:gd name="T14" fmla="*/ 725350 w 264"/>
                <a:gd name="T15" fmla="*/ 1048055 h 344"/>
                <a:gd name="T16" fmla="*/ 841856 w 264"/>
                <a:gd name="T17" fmla="*/ 1025516 h 344"/>
                <a:gd name="T18" fmla="*/ 841856 w 264"/>
                <a:gd name="T19" fmla="*/ 777589 h 344"/>
                <a:gd name="T20" fmla="*/ 939572 w 264"/>
                <a:gd name="T21" fmla="*/ 687434 h 344"/>
                <a:gd name="T22" fmla="*/ 860648 w 264"/>
                <a:gd name="T23" fmla="*/ 341839 h 344"/>
                <a:gd name="T24" fmla="*/ 199189 w 264"/>
                <a:gd name="T25" fmla="*/ 210362 h 344"/>
                <a:gd name="T26" fmla="*/ 90199 w 264"/>
                <a:gd name="T27" fmla="*/ 447020 h 344"/>
                <a:gd name="T28" fmla="*/ 0 w 264"/>
                <a:gd name="T29" fmla="*/ 462046 h 3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4"/>
                <a:gd name="T46" fmla="*/ 0 h 344"/>
                <a:gd name="T47" fmla="*/ 264 w 264"/>
                <a:gd name="T48" fmla="*/ 344 h 3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4" h="344">
                  <a:moveTo>
                    <a:pt x="0" y="123"/>
                  </a:moveTo>
                  <a:cubicBezTo>
                    <a:pt x="0" y="123"/>
                    <a:pt x="9" y="273"/>
                    <a:pt x="33" y="301"/>
                  </a:cubicBezTo>
                  <a:cubicBezTo>
                    <a:pt x="33" y="301"/>
                    <a:pt x="59" y="299"/>
                    <a:pt x="73" y="301"/>
                  </a:cubicBezTo>
                  <a:cubicBezTo>
                    <a:pt x="88" y="305"/>
                    <a:pt x="119" y="344"/>
                    <a:pt x="150" y="330"/>
                  </a:cubicBezTo>
                  <a:cubicBezTo>
                    <a:pt x="167" y="310"/>
                    <a:pt x="167" y="310"/>
                    <a:pt x="167" y="310"/>
                  </a:cubicBezTo>
                  <a:cubicBezTo>
                    <a:pt x="184" y="301"/>
                    <a:pt x="184" y="301"/>
                    <a:pt x="184" y="301"/>
                  </a:cubicBezTo>
                  <a:cubicBezTo>
                    <a:pt x="171" y="282"/>
                    <a:pt x="171" y="282"/>
                    <a:pt x="171" y="282"/>
                  </a:cubicBezTo>
                  <a:cubicBezTo>
                    <a:pt x="171" y="282"/>
                    <a:pt x="188" y="286"/>
                    <a:pt x="193" y="279"/>
                  </a:cubicBezTo>
                  <a:cubicBezTo>
                    <a:pt x="200" y="268"/>
                    <a:pt x="220" y="279"/>
                    <a:pt x="224" y="273"/>
                  </a:cubicBezTo>
                  <a:cubicBezTo>
                    <a:pt x="228" y="268"/>
                    <a:pt x="224" y="220"/>
                    <a:pt x="224" y="207"/>
                  </a:cubicBezTo>
                  <a:cubicBezTo>
                    <a:pt x="224" y="194"/>
                    <a:pt x="250" y="183"/>
                    <a:pt x="250" y="183"/>
                  </a:cubicBezTo>
                  <a:cubicBezTo>
                    <a:pt x="250" y="183"/>
                    <a:pt x="264" y="137"/>
                    <a:pt x="229" y="91"/>
                  </a:cubicBezTo>
                  <a:cubicBezTo>
                    <a:pt x="195" y="46"/>
                    <a:pt x="116" y="0"/>
                    <a:pt x="53" y="56"/>
                  </a:cubicBezTo>
                  <a:cubicBezTo>
                    <a:pt x="53" y="56"/>
                    <a:pt x="22" y="66"/>
                    <a:pt x="24" y="119"/>
                  </a:cubicBezTo>
                  <a:lnTo>
                    <a:pt x="0" y="123"/>
                  </a:lnTo>
                  <a:close/>
                </a:path>
              </a:pathLst>
            </a:custGeom>
            <a:solidFill>
              <a:srgbClr val="EEAC8E"/>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5" name="Freeform 131"/>
            <p:cNvSpPr>
              <a:spLocks noChangeArrowheads="1"/>
            </p:cNvSpPr>
            <p:nvPr/>
          </p:nvSpPr>
          <p:spPr bwMode="auto">
            <a:xfrm>
              <a:off x="1119188" y="3768725"/>
              <a:ext cx="646113" cy="1089025"/>
            </a:xfrm>
            <a:custGeom>
              <a:avLst/>
              <a:gdLst>
                <a:gd name="T0" fmla="*/ 0 w 172"/>
                <a:gd name="T1" fmla="*/ 33797 h 290"/>
                <a:gd name="T2" fmla="*/ 63860 w 172"/>
                <a:gd name="T3" fmla="*/ 439365 h 290"/>
                <a:gd name="T4" fmla="*/ 101425 w 172"/>
                <a:gd name="T5" fmla="*/ 439365 h 290"/>
                <a:gd name="T6" fmla="*/ 462046 w 172"/>
                <a:gd name="T7" fmla="*/ 1089025 h 290"/>
                <a:gd name="T8" fmla="*/ 537175 w 172"/>
                <a:gd name="T9" fmla="*/ 1006409 h 290"/>
                <a:gd name="T10" fmla="*/ 439507 w 172"/>
                <a:gd name="T11" fmla="*/ 668436 h 290"/>
                <a:gd name="T12" fmla="*/ 619818 w 172"/>
                <a:gd name="T13" fmla="*/ 371771 h 290"/>
                <a:gd name="T14" fmla="*/ 266709 w 172"/>
                <a:gd name="T15" fmla="*/ 33797 h 290"/>
                <a:gd name="T16" fmla="*/ 0 w 172"/>
                <a:gd name="T17" fmla="*/ 33797 h 2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2"/>
                <a:gd name="T28" fmla="*/ 0 h 290"/>
                <a:gd name="T29" fmla="*/ 172 w 172"/>
                <a:gd name="T30" fmla="*/ 290 h 2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2" h="290">
                  <a:moveTo>
                    <a:pt x="0" y="9"/>
                  </a:moveTo>
                  <a:cubicBezTo>
                    <a:pt x="0" y="9"/>
                    <a:pt x="3" y="82"/>
                    <a:pt x="17" y="117"/>
                  </a:cubicBezTo>
                  <a:cubicBezTo>
                    <a:pt x="27" y="117"/>
                    <a:pt x="27" y="117"/>
                    <a:pt x="27" y="117"/>
                  </a:cubicBezTo>
                  <a:cubicBezTo>
                    <a:pt x="27" y="117"/>
                    <a:pt x="33" y="231"/>
                    <a:pt x="123" y="290"/>
                  </a:cubicBezTo>
                  <a:cubicBezTo>
                    <a:pt x="123" y="290"/>
                    <a:pt x="143" y="283"/>
                    <a:pt x="143" y="268"/>
                  </a:cubicBezTo>
                  <a:cubicBezTo>
                    <a:pt x="143" y="253"/>
                    <a:pt x="113" y="191"/>
                    <a:pt x="117" y="178"/>
                  </a:cubicBezTo>
                  <a:cubicBezTo>
                    <a:pt x="121" y="165"/>
                    <a:pt x="172" y="120"/>
                    <a:pt x="165" y="99"/>
                  </a:cubicBezTo>
                  <a:cubicBezTo>
                    <a:pt x="158" y="78"/>
                    <a:pt x="71" y="9"/>
                    <a:pt x="71" y="9"/>
                  </a:cubicBezTo>
                  <a:cubicBezTo>
                    <a:pt x="71" y="9"/>
                    <a:pt x="42" y="0"/>
                    <a:pt x="0" y="9"/>
                  </a:cubicBez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6" name="Freeform 132"/>
            <p:cNvSpPr>
              <a:spLocks noChangeArrowheads="1"/>
            </p:cNvSpPr>
            <p:nvPr/>
          </p:nvSpPr>
          <p:spPr bwMode="auto">
            <a:xfrm>
              <a:off x="3517900" y="473075"/>
              <a:ext cx="811213" cy="879475"/>
            </a:xfrm>
            <a:custGeom>
              <a:avLst/>
              <a:gdLst>
                <a:gd name="T0" fmla="*/ 706056 w 216"/>
                <a:gd name="T1" fmla="*/ 390878 h 234"/>
                <a:gd name="T2" fmla="*/ 792435 w 216"/>
                <a:gd name="T3" fmla="*/ 236782 h 234"/>
                <a:gd name="T4" fmla="*/ 657233 w 216"/>
                <a:gd name="T5" fmla="*/ 26309 h 234"/>
                <a:gd name="T6" fmla="*/ 476963 w 216"/>
                <a:gd name="T7" fmla="*/ 293158 h 234"/>
                <a:gd name="T8" fmla="*/ 338005 w 216"/>
                <a:gd name="T9" fmla="*/ 202956 h 234"/>
                <a:gd name="T10" fmla="*/ 360539 w 216"/>
                <a:gd name="T11" fmla="*/ 451013 h 234"/>
                <a:gd name="T12" fmla="*/ 274160 w 216"/>
                <a:gd name="T13" fmla="*/ 439738 h 234"/>
                <a:gd name="T14" fmla="*/ 232848 w 216"/>
                <a:gd name="T15" fmla="*/ 560008 h 234"/>
                <a:gd name="T16" fmla="*/ 0 w 216"/>
                <a:gd name="T17" fmla="*/ 492356 h 234"/>
                <a:gd name="T18" fmla="*/ 3756 w 216"/>
                <a:gd name="T19" fmla="*/ 503631 h 234"/>
                <a:gd name="T20" fmla="*/ 191536 w 216"/>
                <a:gd name="T21" fmla="*/ 642693 h 234"/>
                <a:gd name="T22" fmla="*/ 491986 w 216"/>
                <a:gd name="T23" fmla="*/ 853166 h 234"/>
                <a:gd name="T24" fmla="*/ 525786 w 216"/>
                <a:gd name="T25" fmla="*/ 710345 h 234"/>
                <a:gd name="T26" fmla="*/ 567098 w 216"/>
                <a:gd name="T27" fmla="*/ 676519 h 234"/>
                <a:gd name="T28" fmla="*/ 694789 w 216"/>
                <a:gd name="T29" fmla="*/ 593834 h 234"/>
                <a:gd name="T30" fmla="*/ 807457 w 216"/>
                <a:gd name="T31" fmla="*/ 672761 h 234"/>
                <a:gd name="T32" fmla="*/ 803702 w 216"/>
                <a:gd name="T33" fmla="*/ 488597 h 234"/>
                <a:gd name="T34" fmla="*/ 803702 w 216"/>
                <a:gd name="T35" fmla="*/ 488597 h 234"/>
                <a:gd name="T36" fmla="*/ 706056 w 216"/>
                <a:gd name="T37" fmla="*/ 390878 h 2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
                <a:gd name="T58" fmla="*/ 0 h 234"/>
                <a:gd name="T59" fmla="*/ 216 w 216"/>
                <a:gd name="T60" fmla="*/ 234 h 2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 h="234">
                  <a:moveTo>
                    <a:pt x="188" y="104"/>
                  </a:moveTo>
                  <a:cubicBezTo>
                    <a:pt x="192" y="95"/>
                    <a:pt x="211" y="63"/>
                    <a:pt x="211" y="63"/>
                  </a:cubicBezTo>
                  <a:cubicBezTo>
                    <a:pt x="211" y="63"/>
                    <a:pt x="201" y="15"/>
                    <a:pt x="175" y="7"/>
                  </a:cubicBezTo>
                  <a:cubicBezTo>
                    <a:pt x="149" y="0"/>
                    <a:pt x="127" y="78"/>
                    <a:pt x="127" y="78"/>
                  </a:cubicBezTo>
                  <a:cubicBezTo>
                    <a:pt x="127" y="78"/>
                    <a:pt x="112" y="43"/>
                    <a:pt x="90" y="54"/>
                  </a:cubicBezTo>
                  <a:cubicBezTo>
                    <a:pt x="90" y="54"/>
                    <a:pt x="51" y="92"/>
                    <a:pt x="96" y="120"/>
                  </a:cubicBezTo>
                  <a:cubicBezTo>
                    <a:pt x="96" y="120"/>
                    <a:pt x="84" y="123"/>
                    <a:pt x="73" y="117"/>
                  </a:cubicBezTo>
                  <a:cubicBezTo>
                    <a:pt x="62" y="149"/>
                    <a:pt x="62" y="149"/>
                    <a:pt x="62" y="149"/>
                  </a:cubicBezTo>
                  <a:cubicBezTo>
                    <a:pt x="62" y="149"/>
                    <a:pt x="27" y="144"/>
                    <a:pt x="0" y="131"/>
                  </a:cubicBezTo>
                  <a:cubicBezTo>
                    <a:pt x="0" y="132"/>
                    <a:pt x="1" y="133"/>
                    <a:pt x="1" y="134"/>
                  </a:cubicBezTo>
                  <a:cubicBezTo>
                    <a:pt x="15" y="146"/>
                    <a:pt x="33" y="161"/>
                    <a:pt x="51" y="171"/>
                  </a:cubicBezTo>
                  <a:cubicBezTo>
                    <a:pt x="86" y="191"/>
                    <a:pt x="105" y="234"/>
                    <a:pt x="131" y="227"/>
                  </a:cubicBezTo>
                  <a:cubicBezTo>
                    <a:pt x="140" y="189"/>
                    <a:pt x="140" y="189"/>
                    <a:pt x="140" y="189"/>
                  </a:cubicBezTo>
                  <a:cubicBezTo>
                    <a:pt x="151" y="180"/>
                    <a:pt x="151" y="180"/>
                    <a:pt x="151" y="180"/>
                  </a:cubicBezTo>
                  <a:cubicBezTo>
                    <a:pt x="151" y="180"/>
                    <a:pt x="179" y="167"/>
                    <a:pt x="185" y="158"/>
                  </a:cubicBezTo>
                  <a:cubicBezTo>
                    <a:pt x="185" y="158"/>
                    <a:pt x="202" y="168"/>
                    <a:pt x="215" y="179"/>
                  </a:cubicBezTo>
                  <a:cubicBezTo>
                    <a:pt x="216" y="170"/>
                    <a:pt x="215" y="146"/>
                    <a:pt x="214" y="130"/>
                  </a:cubicBezTo>
                  <a:cubicBezTo>
                    <a:pt x="214" y="130"/>
                    <a:pt x="214" y="130"/>
                    <a:pt x="214" y="130"/>
                  </a:cubicBezTo>
                  <a:cubicBezTo>
                    <a:pt x="214" y="130"/>
                    <a:pt x="185" y="113"/>
                    <a:pt x="188" y="104"/>
                  </a:cubicBezTo>
                  <a:close/>
                </a:path>
              </a:pathLst>
            </a:custGeom>
            <a:solidFill>
              <a:srgbClr val="F8C293"/>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7" name="Freeform 133"/>
            <p:cNvSpPr>
              <a:spLocks noChangeArrowheads="1"/>
            </p:cNvSpPr>
            <p:nvPr/>
          </p:nvSpPr>
          <p:spPr bwMode="auto">
            <a:xfrm>
              <a:off x="1366838" y="3224212"/>
              <a:ext cx="1557338" cy="1006475"/>
            </a:xfrm>
            <a:custGeom>
              <a:avLst/>
              <a:gdLst>
                <a:gd name="T0" fmla="*/ 447641 w 414"/>
                <a:gd name="T1" fmla="*/ 379306 h 268"/>
                <a:gd name="T2" fmla="*/ 421309 w 414"/>
                <a:gd name="T3" fmla="*/ 379306 h 268"/>
                <a:gd name="T4" fmla="*/ 184323 w 414"/>
                <a:gd name="T5" fmla="*/ 431883 h 268"/>
                <a:gd name="T6" fmla="*/ 0 w 414"/>
                <a:gd name="T7" fmla="*/ 563326 h 268"/>
                <a:gd name="T8" fmla="*/ 564253 w 414"/>
                <a:gd name="T9" fmla="*/ 908832 h 268"/>
                <a:gd name="T10" fmla="*/ 737290 w 414"/>
                <a:gd name="T11" fmla="*/ 758612 h 268"/>
                <a:gd name="T12" fmla="*/ 252033 w 414"/>
                <a:gd name="T13" fmla="*/ 563326 h 268"/>
                <a:gd name="T14" fmla="*/ 628202 w 414"/>
                <a:gd name="T15" fmla="*/ 634680 h 268"/>
                <a:gd name="T16" fmla="*/ 376169 w 414"/>
                <a:gd name="T17" fmla="*/ 518260 h 268"/>
                <a:gd name="T18" fmla="*/ 376169 w 414"/>
                <a:gd name="T19" fmla="*/ 465682 h 268"/>
                <a:gd name="T20" fmla="*/ 1004370 w 414"/>
                <a:gd name="T21" fmla="*/ 195286 h 268"/>
                <a:gd name="T22" fmla="*/ 1557338 w 414"/>
                <a:gd name="T23" fmla="*/ 41311 h 268"/>
                <a:gd name="T24" fmla="*/ 902805 w 414"/>
                <a:gd name="T25" fmla="*/ 0 h 268"/>
                <a:gd name="T26" fmla="*/ 447641 w 414"/>
                <a:gd name="T27" fmla="*/ 379306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4"/>
                <a:gd name="T43" fmla="*/ 0 h 268"/>
                <a:gd name="T44" fmla="*/ 414 w 414"/>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4" h="268">
                  <a:moveTo>
                    <a:pt x="119" y="101"/>
                  </a:moveTo>
                  <a:cubicBezTo>
                    <a:pt x="84" y="117"/>
                    <a:pt x="112" y="101"/>
                    <a:pt x="112" y="101"/>
                  </a:cubicBezTo>
                  <a:cubicBezTo>
                    <a:pt x="112" y="101"/>
                    <a:pt x="66" y="104"/>
                    <a:pt x="49" y="115"/>
                  </a:cubicBezTo>
                  <a:cubicBezTo>
                    <a:pt x="33" y="126"/>
                    <a:pt x="0" y="150"/>
                    <a:pt x="0" y="150"/>
                  </a:cubicBezTo>
                  <a:cubicBezTo>
                    <a:pt x="0" y="150"/>
                    <a:pt x="25" y="268"/>
                    <a:pt x="150" y="242"/>
                  </a:cubicBezTo>
                  <a:cubicBezTo>
                    <a:pt x="150" y="242"/>
                    <a:pt x="175" y="219"/>
                    <a:pt x="196" y="202"/>
                  </a:cubicBezTo>
                  <a:cubicBezTo>
                    <a:pt x="142" y="197"/>
                    <a:pt x="75" y="185"/>
                    <a:pt x="67" y="150"/>
                  </a:cubicBezTo>
                  <a:cubicBezTo>
                    <a:pt x="67" y="150"/>
                    <a:pt x="130" y="182"/>
                    <a:pt x="167" y="169"/>
                  </a:cubicBezTo>
                  <a:cubicBezTo>
                    <a:pt x="167" y="169"/>
                    <a:pt x="100" y="150"/>
                    <a:pt x="100" y="138"/>
                  </a:cubicBezTo>
                  <a:cubicBezTo>
                    <a:pt x="100" y="124"/>
                    <a:pt x="100" y="124"/>
                    <a:pt x="100" y="124"/>
                  </a:cubicBezTo>
                  <a:cubicBezTo>
                    <a:pt x="100" y="124"/>
                    <a:pt x="202" y="54"/>
                    <a:pt x="267" y="52"/>
                  </a:cubicBezTo>
                  <a:cubicBezTo>
                    <a:pt x="332" y="50"/>
                    <a:pt x="414" y="11"/>
                    <a:pt x="414" y="11"/>
                  </a:cubicBezTo>
                  <a:cubicBezTo>
                    <a:pt x="414" y="11"/>
                    <a:pt x="298" y="9"/>
                    <a:pt x="240" y="0"/>
                  </a:cubicBezTo>
                  <a:cubicBezTo>
                    <a:pt x="235" y="5"/>
                    <a:pt x="153" y="85"/>
                    <a:pt x="119" y="101"/>
                  </a:cubicBezTo>
                  <a:close/>
                </a:path>
              </a:pathLst>
            </a:custGeom>
            <a:solidFill>
              <a:srgbClr val="4C4948"/>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8" name="Freeform 134"/>
            <p:cNvSpPr>
              <a:spLocks noChangeArrowheads="1"/>
            </p:cNvSpPr>
            <p:nvPr/>
          </p:nvSpPr>
          <p:spPr bwMode="auto">
            <a:xfrm>
              <a:off x="882650" y="1979612"/>
              <a:ext cx="1868488" cy="1201738"/>
            </a:xfrm>
            <a:custGeom>
              <a:avLst/>
              <a:gdLst>
                <a:gd name="T0" fmla="*/ 477461 w 497"/>
                <a:gd name="T1" fmla="*/ 946369 h 320"/>
                <a:gd name="T2" fmla="*/ 1233127 w 497"/>
                <a:gd name="T3" fmla="*/ 1152917 h 320"/>
                <a:gd name="T4" fmla="*/ 1349672 w 497"/>
                <a:gd name="T5" fmla="*/ 1201738 h 320"/>
                <a:gd name="T6" fmla="*/ 1868488 w 497"/>
                <a:gd name="T7" fmla="*/ 1111608 h 320"/>
                <a:gd name="T8" fmla="*/ 1300798 w 497"/>
                <a:gd name="T9" fmla="*/ 743575 h 320"/>
                <a:gd name="T10" fmla="*/ 710552 w 497"/>
                <a:gd name="T11" fmla="*/ 938858 h 320"/>
                <a:gd name="T12" fmla="*/ 1285760 w 497"/>
                <a:gd name="T13" fmla="*/ 623402 h 320"/>
                <a:gd name="T14" fmla="*/ 1233127 w 497"/>
                <a:gd name="T15" fmla="*/ 623402 h 320"/>
                <a:gd name="T16" fmla="*/ 575209 w 497"/>
                <a:gd name="T17" fmla="*/ 645934 h 320"/>
                <a:gd name="T18" fmla="*/ 917326 w 497"/>
                <a:gd name="T19" fmla="*/ 450652 h 320"/>
                <a:gd name="T20" fmla="*/ 1022593 w 497"/>
                <a:gd name="T21" fmla="*/ 262880 h 320"/>
                <a:gd name="T22" fmla="*/ 289484 w 497"/>
                <a:gd name="T23" fmla="*/ 304190 h 320"/>
                <a:gd name="T24" fmla="*/ 657918 w 497"/>
                <a:gd name="T25" fmla="*/ 157728 h 320"/>
                <a:gd name="T26" fmla="*/ 236851 w 497"/>
                <a:gd name="T27" fmla="*/ 225326 h 320"/>
                <a:gd name="T28" fmla="*/ 458663 w 497"/>
                <a:gd name="T29" fmla="*/ 60087 h 320"/>
                <a:gd name="T30" fmla="*/ 131584 w 497"/>
                <a:gd name="T31" fmla="*/ 0 h 320"/>
                <a:gd name="T32" fmla="*/ 477461 w 497"/>
                <a:gd name="T33" fmla="*/ 946369 h 3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7"/>
                <a:gd name="T52" fmla="*/ 0 h 320"/>
                <a:gd name="T53" fmla="*/ 497 w 497"/>
                <a:gd name="T54" fmla="*/ 320 h 3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7" h="320">
                  <a:moveTo>
                    <a:pt x="127" y="252"/>
                  </a:moveTo>
                  <a:cubicBezTo>
                    <a:pt x="127" y="252"/>
                    <a:pt x="256" y="318"/>
                    <a:pt x="328" y="307"/>
                  </a:cubicBezTo>
                  <a:cubicBezTo>
                    <a:pt x="328" y="307"/>
                    <a:pt x="347" y="312"/>
                    <a:pt x="359" y="320"/>
                  </a:cubicBezTo>
                  <a:cubicBezTo>
                    <a:pt x="394" y="313"/>
                    <a:pt x="471" y="297"/>
                    <a:pt x="497" y="296"/>
                  </a:cubicBezTo>
                  <a:cubicBezTo>
                    <a:pt x="497" y="296"/>
                    <a:pt x="398" y="205"/>
                    <a:pt x="346" y="198"/>
                  </a:cubicBezTo>
                  <a:cubicBezTo>
                    <a:pt x="294" y="190"/>
                    <a:pt x="189" y="250"/>
                    <a:pt x="189" y="250"/>
                  </a:cubicBezTo>
                  <a:cubicBezTo>
                    <a:pt x="189" y="250"/>
                    <a:pt x="270" y="174"/>
                    <a:pt x="342" y="166"/>
                  </a:cubicBezTo>
                  <a:cubicBezTo>
                    <a:pt x="415" y="159"/>
                    <a:pt x="328" y="166"/>
                    <a:pt x="328" y="166"/>
                  </a:cubicBezTo>
                  <a:cubicBezTo>
                    <a:pt x="328" y="166"/>
                    <a:pt x="216" y="146"/>
                    <a:pt x="153" y="172"/>
                  </a:cubicBezTo>
                  <a:cubicBezTo>
                    <a:pt x="153" y="172"/>
                    <a:pt x="218" y="140"/>
                    <a:pt x="244" y="120"/>
                  </a:cubicBezTo>
                  <a:cubicBezTo>
                    <a:pt x="270" y="99"/>
                    <a:pt x="272" y="70"/>
                    <a:pt x="272" y="70"/>
                  </a:cubicBezTo>
                  <a:cubicBezTo>
                    <a:pt x="272" y="70"/>
                    <a:pt x="102" y="77"/>
                    <a:pt x="77" y="81"/>
                  </a:cubicBezTo>
                  <a:cubicBezTo>
                    <a:pt x="77" y="81"/>
                    <a:pt x="166" y="55"/>
                    <a:pt x="175" y="42"/>
                  </a:cubicBezTo>
                  <a:cubicBezTo>
                    <a:pt x="185" y="29"/>
                    <a:pt x="63" y="60"/>
                    <a:pt x="63" y="60"/>
                  </a:cubicBezTo>
                  <a:cubicBezTo>
                    <a:pt x="63" y="60"/>
                    <a:pt x="146" y="25"/>
                    <a:pt x="122" y="16"/>
                  </a:cubicBezTo>
                  <a:cubicBezTo>
                    <a:pt x="105" y="10"/>
                    <a:pt x="66" y="0"/>
                    <a:pt x="35" y="0"/>
                  </a:cubicBezTo>
                  <a:cubicBezTo>
                    <a:pt x="18" y="58"/>
                    <a:pt x="0" y="180"/>
                    <a:pt x="127" y="252"/>
                  </a:cubicBezTo>
                  <a:close/>
                </a:path>
              </a:pathLst>
            </a:custGeom>
            <a:solidFill>
              <a:srgbClr val="4C4948"/>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9" name="Freeform 135"/>
            <p:cNvSpPr>
              <a:spLocks noChangeArrowheads="1"/>
            </p:cNvSpPr>
            <p:nvPr/>
          </p:nvSpPr>
          <p:spPr bwMode="auto">
            <a:xfrm>
              <a:off x="1503363" y="173037"/>
              <a:ext cx="1116013" cy="984250"/>
            </a:xfrm>
            <a:custGeom>
              <a:avLst/>
              <a:gdLst>
                <a:gd name="T0" fmla="*/ 465945 w 297"/>
                <a:gd name="T1" fmla="*/ 571015 h 262"/>
                <a:gd name="T2" fmla="*/ 744009 w 297"/>
                <a:gd name="T3" fmla="*/ 435775 h 262"/>
                <a:gd name="T4" fmla="*/ 394550 w 297"/>
                <a:gd name="T5" fmla="*/ 469585 h 262"/>
                <a:gd name="T6" fmla="*/ 432126 w 297"/>
                <a:gd name="T7" fmla="*/ 255454 h 262"/>
                <a:gd name="T8" fmla="*/ 356974 w 297"/>
                <a:gd name="T9" fmla="*/ 326831 h 262"/>
                <a:gd name="T10" fmla="*/ 150305 w 297"/>
                <a:gd name="T11" fmla="*/ 0 h 262"/>
                <a:gd name="T12" fmla="*/ 240488 w 297"/>
                <a:gd name="T13" fmla="*/ 375668 h 262"/>
                <a:gd name="T14" fmla="*/ 0 w 297"/>
                <a:gd name="T15" fmla="*/ 465828 h 262"/>
                <a:gd name="T16" fmla="*/ 37576 w 297"/>
                <a:gd name="T17" fmla="*/ 529692 h 262"/>
                <a:gd name="T18" fmla="*/ 240488 w 297"/>
                <a:gd name="T19" fmla="*/ 473342 h 262"/>
                <a:gd name="T20" fmla="*/ 240488 w 297"/>
                <a:gd name="T21" fmla="*/ 593555 h 262"/>
                <a:gd name="T22" fmla="*/ 518551 w 297"/>
                <a:gd name="T23" fmla="*/ 694986 h 262"/>
                <a:gd name="T24" fmla="*/ 417096 w 297"/>
                <a:gd name="T25" fmla="*/ 788903 h 262"/>
                <a:gd name="T26" fmla="*/ 548612 w 297"/>
                <a:gd name="T27" fmla="*/ 751336 h 262"/>
                <a:gd name="T28" fmla="*/ 1116013 w 297"/>
                <a:gd name="T29" fmla="*/ 984250 h 262"/>
                <a:gd name="T30" fmla="*/ 465945 w 297"/>
                <a:gd name="T31" fmla="*/ 571015 h 2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7"/>
                <a:gd name="T49" fmla="*/ 0 h 262"/>
                <a:gd name="T50" fmla="*/ 297 w 297"/>
                <a:gd name="T51" fmla="*/ 262 h 2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7" h="262">
                  <a:moveTo>
                    <a:pt x="124" y="152"/>
                  </a:moveTo>
                  <a:cubicBezTo>
                    <a:pt x="198" y="116"/>
                    <a:pt x="198" y="116"/>
                    <a:pt x="198" y="116"/>
                  </a:cubicBezTo>
                  <a:cubicBezTo>
                    <a:pt x="198" y="116"/>
                    <a:pt x="114" y="136"/>
                    <a:pt x="105" y="125"/>
                  </a:cubicBezTo>
                  <a:cubicBezTo>
                    <a:pt x="100" y="119"/>
                    <a:pt x="107" y="93"/>
                    <a:pt x="115" y="68"/>
                  </a:cubicBezTo>
                  <a:cubicBezTo>
                    <a:pt x="109" y="79"/>
                    <a:pt x="102" y="87"/>
                    <a:pt x="95" y="87"/>
                  </a:cubicBezTo>
                  <a:cubicBezTo>
                    <a:pt x="73" y="86"/>
                    <a:pt x="40" y="0"/>
                    <a:pt x="40" y="0"/>
                  </a:cubicBezTo>
                  <a:cubicBezTo>
                    <a:pt x="40" y="0"/>
                    <a:pt x="68" y="93"/>
                    <a:pt x="64" y="100"/>
                  </a:cubicBezTo>
                  <a:cubicBezTo>
                    <a:pt x="62" y="105"/>
                    <a:pt x="26" y="116"/>
                    <a:pt x="0" y="124"/>
                  </a:cubicBezTo>
                  <a:cubicBezTo>
                    <a:pt x="3" y="129"/>
                    <a:pt x="6" y="135"/>
                    <a:pt x="10" y="141"/>
                  </a:cubicBezTo>
                  <a:cubicBezTo>
                    <a:pt x="64" y="126"/>
                    <a:pt x="64" y="126"/>
                    <a:pt x="64" y="126"/>
                  </a:cubicBezTo>
                  <a:cubicBezTo>
                    <a:pt x="64" y="126"/>
                    <a:pt x="57" y="154"/>
                    <a:pt x="64" y="158"/>
                  </a:cubicBezTo>
                  <a:cubicBezTo>
                    <a:pt x="70" y="161"/>
                    <a:pt x="138" y="174"/>
                    <a:pt x="138" y="185"/>
                  </a:cubicBezTo>
                  <a:cubicBezTo>
                    <a:pt x="138" y="188"/>
                    <a:pt x="127" y="197"/>
                    <a:pt x="111" y="210"/>
                  </a:cubicBezTo>
                  <a:cubicBezTo>
                    <a:pt x="146" y="200"/>
                    <a:pt x="146" y="200"/>
                    <a:pt x="146" y="200"/>
                  </a:cubicBezTo>
                  <a:cubicBezTo>
                    <a:pt x="157" y="194"/>
                    <a:pt x="297" y="262"/>
                    <a:pt x="297" y="262"/>
                  </a:cubicBezTo>
                  <a:lnTo>
                    <a:pt x="124" y="152"/>
                  </a:lnTo>
                  <a:close/>
                </a:path>
              </a:pathLst>
            </a:custGeom>
            <a:solidFill>
              <a:srgbClr val="D2DBE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60" name="Freeform 136"/>
            <p:cNvSpPr>
              <a:spLocks noChangeArrowheads="1"/>
            </p:cNvSpPr>
            <p:nvPr/>
          </p:nvSpPr>
          <p:spPr bwMode="auto">
            <a:xfrm>
              <a:off x="1935163" y="244475"/>
              <a:ext cx="60325" cy="184150"/>
            </a:xfrm>
            <a:custGeom>
              <a:avLst/>
              <a:gdLst>
                <a:gd name="T0" fmla="*/ 0 w 16"/>
                <a:gd name="T1" fmla="*/ 184150 h 49"/>
                <a:gd name="T2" fmla="*/ 60325 w 16"/>
                <a:gd name="T3" fmla="*/ 0 h 49"/>
                <a:gd name="T4" fmla="*/ 0 w 16"/>
                <a:gd name="T5" fmla="*/ 184150 h 49"/>
                <a:gd name="T6" fmla="*/ 0 60000 65536"/>
                <a:gd name="T7" fmla="*/ 0 60000 65536"/>
                <a:gd name="T8" fmla="*/ 0 60000 65536"/>
                <a:gd name="T9" fmla="*/ 0 w 16"/>
                <a:gd name="T10" fmla="*/ 0 h 49"/>
                <a:gd name="T11" fmla="*/ 16 w 16"/>
                <a:gd name="T12" fmla="*/ 49 h 49"/>
              </a:gdLst>
              <a:ahLst/>
              <a:cxnLst>
                <a:cxn ang="T6">
                  <a:pos x="T0" y="T1"/>
                </a:cxn>
                <a:cxn ang="T7">
                  <a:pos x="T2" y="T3"/>
                </a:cxn>
                <a:cxn ang="T8">
                  <a:pos x="T4" y="T5"/>
                </a:cxn>
              </a:cxnLst>
              <a:rect l="T9" t="T10" r="T11" b="T12"/>
              <a:pathLst>
                <a:path w="16" h="49">
                  <a:moveTo>
                    <a:pt x="0" y="49"/>
                  </a:moveTo>
                  <a:cubicBezTo>
                    <a:pt x="10" y="29"/>
                    <a:pt x="16" y="0"/>
                    <a:pt x="16" y="0"/>
                  </a:cubicBezTo>
                  <a:cubicBezTo>
                    <a:pt x="16" y="0"/>
                    <a:pt x="7" y="24"/>
                    <a:pt x="0" y="49"/>
                  </a:cubicBezTo>
                  <a:close/>
                </a:path>
              </a:pathLst>
            </a:custGeom>
            <a:solidFill>
              <a:srgbClr val="D2DBE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61" name="Freeform 137"/>
            <p:cNvSpPr>
              <a:spLocks noChangeArrowheads="1"/>
            </p:cNvSpPr>
            <p:nvPr/>
          </p:nvSpPr>
          <p:spPr bwMode="auto">
            <a:xfrm>
              <a:off x="2108200" y="280987"/>
              <a:ext cx="2066925" cy="2217738"/>
            </a:xfrm>
            <a:custGeom>
              <a:avLst/>
              <a:gdLst>
                <a:gd name="T0" fmla="*/ 1755007 w 550"/>
                <a:gd name="T1" fmla="*/ 1439650 h 590"/>
                <a:gd name="T2" fmla="*/ 1649782 w 550"/>
                <a:gd name="T3" fmla="*/ 1319366 h 590"/>
                <a:gd name="T4" fmla="*/ 1755007 w 550"/>
                <a:gd name="T5" fmla="*/ 1153976 h 590"/>
                <a:gd name="T6" fmla="*/ 1446848 w 550"/>
                <a:gd name="T7" fmla="*/ 1236671 h 590"/>
                <a:gd name="T8" fmla="*/ 1473154 w 550"/>
                <a:gd name="T9" fmla="*/ 1221635 h 590"/>
                <a:gd name="T10" fmla="*/ 1495702 w 550"/>
                <a:gd name="T11" fmla="*/ 981067 h 590"/>
                <a:gd name="T12" fmla="*/ 1367929 w 550"/>
                <a:gd name="T13" fmla="*/ 796882 h 590"/>
                <a:gd name="T14" fmla="*/ 1247671 w 550"/>
                <a:gd name="T15" fmla="*/ 353335 h 590"/>
                <a:gd name="T16" fmla="*/ 1240155 w 550"/>
                <a:gd name="T17" fmla="*/ 345817 h 590"/>
                <a:gd name="T18" fmla="*/ 1210091 w 550"/>
                <a:gd name="T19" fmla="*/ 751776 h 590"/>
                <a:gd name="T20" fmla="*/ 1052253 w 550"/>
                <a:gd name="T21" fmla="*/ 601420 h 590"/>
                <a:gd name="T22" fmla="*/ 1183784 w 550"/>
                <a:gd name="T23" fmla="*/ 834471 h 590"/>
                <a:gd name="T24" fmla="*/ 1022188 w 550"/>
                <a:gd name="T25" fmla="*/ 981067 h 590"/>
                <a:gd name="T26" fmla="*/ 484788 w 550"/>
                <a:gd name="T27" fmla="*/ 3759 h 590"/>
                <a:gd name="T28" fmla="*/ 473514 w 550"/>
                <a:gd name="T29" fmla="*/ 0 h 590"/>
                <a:gd name="T30" fmla="*/ 973334 w 550"/>
                <a:gd name="T31" fmla="*/ 1014897 h 590"/>
                <a:gd name="T32" fmla="*/ 1157478 w 550"/>
                <a:gd name="T33" fmla="*/ 1014897 h 590"/>
                <a:gd name="T34" fmla="*/ 1277735 w 550"/>
                <a:gd name="T35" fmla="*/ 1195323 h 590"/>
                <a:gd name="T36" fmla="*/ 717787 w 550"/>
                <a:gd name="T37" fmla="*/ 1661424 h 590"/>
                <a:gd name="T38" fmla="*/ 319434 w 550"/>
                <a:gd name="T39" fmla="*/ 1864403 h 590"/>
                <a:gd name="T40" fmla="*/ 229241 w 550"/>
                <a:gd name="T41" fmla="*/ 1044968 h 590"/>
                <a:gd name="T42" fmla="*/ 139048 w 550"/>
                <a:gd name="T43" fmla="*/ 1759155 h 590"/>
                <a:gd name="T44" fmla="*/ 146564 w 550"/>
                <a:gd name="T45" fmla="*/ 1195323 h 590"/>
                <a:gd name="T46" fmla="*/ 18790 w 550"/>
                <a:gd name="T47" fmla="*/ 1935822 h 590"/>
                <a:gd name="T48" fmla="*/ 240515 w 550"/>
                <a:gd name="T49" fmla="*/ 2074901 h 590"/>
                <a:gd name="T50" fmla="*/ 428417 w 550"/>
                <a:gd name="T51" fmla="*/ 2195185 h 590"/>
                <a:gd name="T52" fmla="*/ 541159 w 550"/>
                <a:gd name="T53" fmla="*/ 2052347 h 590"/>
                <a:gd name="T54" fmla="*/ 1183784 w 550"/>
                <a:gd name="T55" fmla="*/ 1650147 h 590"/>
                <a:gd name="T56" fmla="*/ 1382961 w 550"/>
                <a:gd name="T57" fmla="*/ 1462204 h 590"/>
                <a:gd name="T58" fmla="*/ 1894055 w 550"/>
                <a:gd name="T59" fmla="*/ 1650147 h 590"/>
                <a:gd name="T60" fmla="*/ 1897813 w 550"/>
                <a:gd name="T61" fmla="*/ 1653906 h 590"/>
                <a:gd name="T62" fmla="*/ 2066925 w 550"/>
                <a:gd name="T63" fmla="*/ 1503551 h 590"/>
                <a:gd name="T64" fmla="*/ 1755007 w 550"/>
                <a:gd name="T65" fmla="*/ 1439650 h 5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
                <a:gd name="T100" fmla="*/ 0 h 590"/>
                <a:gd name="T101" fmla="*/ 550 w 550"/>
                <a:gd name="T102" fmla="*/ 590 h 5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 h="590">
                  <a:moveTo>
                    <a:pt x="467" y="383"/>
                  </a:moveTo>
                  <a:cubicBezTo>
                    <a:pt x="446" y="374"/>
                    <a:pt x="439" y="351"/>
                    <a:pt x="439" y="351"/>
                  </a:cubicBezTo>
                  <a:cubicBezTo>
                    <a:pt x="467" y="307"/>
                    <a:pt x="467" y="307"/>
                    <a:pt x="467" y="307"/>
                  </a:cubicBezTo>
                  <a:cubicBezTo>
                    <a:pt x="411" y="359"/>
                    <a:pt x="391" y="338"/>
                    <a:pt x="385" y="329"/>
                  </a:cubicBezTo>
                  <a:cubicBezTo>
                    <a:pt x="387" y="328"/>
                    <a:pt x="390" y="328"/>
                    <a:pt x="392" y="325"/>
                  </a:cubicBezTo>
                  <a:cubicBezTo>
                    <a:pt x="460" y="250"/>
                    <a:pt x="398" y="261"/>
                    <a:pt x="398" y="261"/>
                  </a:cubicBezTo>
                  <a:cubicBezTo>
                    <a:pt x="364" y="212"/>
                    <a:pt x="364" y="212"/>
                    <a:pt x="364" y="212"/>
                  </a:cubicBezTo>
                  <a:cubicBezTo>
                    <a:pt x="332" y="94"/>
                    <a:pt x="332" y="94"/>
                    <a:pt x="332" y="94"/>
                  </a:cubicBezTo>
                  <a:cubicBezTo>
                    <a:pt x="331" y="93"/>
                    <a:pt x="331" y="93"/>
                    <a:pt x="330" y="92"/>
                  </a:cubicBezTo>
                  <a:cubicBezTo>
                    <a:pt x="305" y="122"/>
                    <a:pt x="322" y="200"/>
                    <a:pt x="322" y="200"/>
                  </a:cubicBezTo>
                  <a:cubicBezTo>
                    <a:pt x="280" y="160"/>
                    <a:pt x="280" y="160"/>
                    <a:pt x="280" y="160"/>
                  </a:cubicBezTo>
                  <a:cubicBezTo>
                    <a:pt x="315" y="222"/>
                    <a:pt x="315" y="222"/>
                    <a:pt x="315" y="222"/>
                  </a:cubicBezTo>
                  <a:cubicBezTo>
                    <a:pt x="319" y="239"/>
                    <a:pt x="272" y="261"/>
                    <a:pt x="272" y="261"/>
                  </a:cubicBezTo>
                  <a:cubicBezTo>
                    <a:pt x="101" y="195"/>
                    <a:pt x="116" y="55"/>
                    <a:pt x="129" y="1"/>
                  </a:cubicBezTo>
                  <a:cubicBezTo>
                    <a:pt x="128" y="1"/>
                    <a:pt x="127" y="0"/>
                    <a:pt x="126" y="0"/>
                  </a:cubicBezTo>
                  <a:cubicBezTo>
                    <a:pt x="40" y="190"/>
                    <a:pt x="231" y="264"/>
                    <a:pt x="259" y="270"/>
                  </a:cubicBezTo>
                  <a:cubicBezTo>
                    <a:pt x="289" y="276"/>
                    <a:pt x="308" y="270"/>
                    <a:pt x="308" y="270"/>
                  </a:cubicBezTo>
                  <a:cubicBezTo>
                    <a:pt x="308" y="270"/>
                    <a:pt x="330" y="294"/>
                    <a:pt x="340" y="318"/>
                  </a:cubicBezTo>
                  <a:cubicBezTo>
                    <a:pt x="350" y="342"/>
                    <a:pt x="218" y="414"/>
                    <a:pt x="191" y="442"/>
                  </a:cubicBezTo>
                  <a:cubicBezTo>
                    <a:pt x="163" y="470"/>
                    <a:pt x="85" y="496"/>
                    <a:pt x="85" y="496"/>
                  </a:cubicBezTo>
                  <a:cubicBezTo>
                    <a:pt x="126" y="335"/>
                    <a:pt x="61" y="278"/>
                    <a:pt x="61" y="278"/>
                  </a:cubicBezTo>
                  <a:cubicBezTo>
                    <a:pt x="112" y="379"/>
                    <a:pt x="37" y="468"/>
                    <a:pt x="37" y="468"/>
                  </a:cubicBezTo>
                  <a:cubicBezTo>
                    <a:pt x="0" y="431"/>
                    <a:pt x="39" y="318"/>
                    <a:pt x="39" y="318"/>
                  </a:cubicBezTo>
                  <a:cubicBezTo>
                    <a:pt x="6" y="354"/>
                    <a:pt x="3" y="448"/>
                    <a:pt x="5" y="515"/>
                  </a:cubicBezTo>
                  <a:cubicBezTo>
                    <a:pt x="29" y="524"/>
                    <a:pt x="52" y="536"/>
                    <a:pt x="64" y="552"/>
                  </a:cubicBezTo>
                  <a:cubicBezTo>
                    <a:pt x="93" y="590"/>
                    <a:pt x="114" y="584"/>
                    <a:pt x="114" y="584"/>
                  </a:cubicBezTo>
                  <a:cubicBezTo>
                    <a:pt x="114" y="584"/>
                    <a:pt x="133" y="544"/>
                    <a:pt x="144" y="546"/>
                  </a:cubicBezTo>
                  <a:cubicBezTo>
                    <a:pt x="155" y="547"/>
                    <a:pt x="286" y="446"/>
                    <a:pt x="315" y="439"/>
                  </a:cubicBezTo>
                  <a:cubicBezTo>
                    <a:pt x="345" y="432"/>
                    <a:pt x="361" y="389"/>
                    <a:pt x="368" y="389"/>
                  </a:cubicBezTo>
                  <a:cubicBezTo>
                    <a:pt x="376" y="389"/>
                    <a:pt x="486" y="439"/>
                    <a:pt x="504" y="439"/>
                  </a:cubicBezTo>
                  <a:cubicBezTo>
                    <a:pt x="504" y="439"/>
                    <a:pt x="505" y="439"/>
                    <a:pt x="505" y="440"/>
                  </a:cubicBezTo>
                  <a:cubicBezTo>
                    <a:pt x="530" y="423"/>
                    <a:pt x="550" y="400"/>
                    <a:pt x="550" y="400"/>
                  </a:cubicBezTo>
                  <a:cubicBezTo>
                    <a:pt x="550" y="400"/>
                    <a:pt x="487" y="392"/>
                    <a:pt x="467" y="383"/>
                  </a:cubicBezTo>
                  <a:close/>
                </a:path>
              </a:pathLst>
            </a:custGeom>
            <a:solidFill>
              <a:srgbClr val="D2DBE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62" name="Freeform 138"/>
            <p:cNvSpPr>
              <a:spLocks noChangeArrowheads="1"/>
            </p:cNvSpPr>
            <p:nvPr/>
          </p:nvSpPr>
          <p:spPr bwMode="auto">
            <a:xfrm>
              <a:off x="3348038" y="560387"/>
              <a:ext cx="255588" cy="701675"/>
            </a:xfrm>
            <a:custGeom>
              <a:avLst/>
              <a:gdLst>
                <a:gd name="T0" fmla="*/ 67656 w 68"/>
                <a:gd name="T1" fmla="*/ 604116 h 187"/>
                <a:gd name="T2" fmla="*/ 199208 w 68"/>
                <a:gd name="T3" fmla="*/ 701675 h 187"/>
                <a:gd name="T4" fmla="*/ 255588 w 68"/>
                <a:gd name="T5" fmla="*/ 701675 h 187"/>
                <a:gd name="T6" fmla="*/ 131553 w 68"/>
                <a:gd name="T7" fmla="*/ 33770 h 187"/>
                <a:gd name="T8" fmla="*/ 0 w 68"/>
                <a:gd name="T9" fmla="*/ 67541 h 187"/>
                <a:gd name="T10" fmla="*/ 67656 w 68"/>
                <a:gd name="T11" fmla="*/ 604116 h 187"/>
                <a:gd name="T12" fmla="*/ 0 60000 65536"/>
                <a:gd name="T13" fmla="*/ 0 60000 65536"/>
                <a:gd name="T14" fmla="*/ 0 60000 65536"/>
                <a:gd name="T15" fmla="*/ 0 60000 65536"/>
                <a:gd name="T16" fmla="*/ 0 60000 65536"/>
                <a:gd name="T17" fmla="*/ 0 60000 65536"/>
                <a:gd name="T18" fmla="*/ 0 w 68"/>
                <a:gd name="T19" fmla="*/ 0 h 187"/>
                <a:gd name="T20" fmla="*/ 68 w 68"/>
                <a:gd name="T21" fmla="*/ 187 h 187"/>
              </a:gdLst>
              <a:ahLst/>
              <a:cxnLst>
                <a:cxn ang="T12">
                  <a:pos x="T0" y="T1"/>
                </a:cxn>
                <a:cxn ang="T13">
                  <a:pos x="T2" y="T3"/>
                </a:cxn>
                <a:cxn ang="T14">
                  <a:pos x="T4" y="T5"/>
                </a:cxn>
                <a:cxn ang="T15">
                  <a:pos x="T6" y="T7"/>
                </a:cxn>
                <a:cxn ang="T16">
                  <a:pos x="T8" y="T9"/>
                </a:cxn>
                <a:cxn ang="T17">
                  <a:pos x="T10" y="T11"/>
                </a:cxn>
              </a:cxnLst>
              <a:rect l="T18" t="T19" r="T20" b="T21"/>
              <a:pathLst>
                <a:path w="68" h="187">
                  <a:moveTo>
                    <a:pt x="18" y="161"/>
                  </a:moveTo>
                  <a:cubicBezTo>
                    <a:pt x="18" y="161"/>
                    <a:pt x="48" y="173"/>
                    <a:pt x="53" y="187"/>
                  </a:cubicBezTo>
                  <a:cubicBezTo>
                    <a:pt x="68" y="187"/>
                    <a:pt x="68" y="187"/>
                    <a:pt x="68" y="187"/>
                  </a:cubicBezTo>
                  <a:cubicBezTo>
                    <a:pt x="68" y="187"/>
                    <a:pt x="50" y="51"/>
                    <a:pt x="35" y="9"/>
                  </a:cubicBezTo>
                  <a:cubicBezTo>
                    <a:pt x="35" y="9"/>
                    <a:pt x="22" y="0"/>
                    <a:pt x="0" y="18"/>
                  </a:cubicBezTo>
                  <a:cubicBezTo>
                    <a:pt x="0" y="18"/>
                    <a:pt x="0" y="123"/>
                    <a:pt x="18" y="161"/>
                  </a:cubicBezTo>
                  <a:close/>
                </a:path>
              </a:pathLst>
            </a:custGeom>
            <a:solidFill>
              <a:srgbClr val="EFEFEF"/>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63" name="Freeform 139"/>
            <p:cNvSpPr>
              <a:spLocks noChangeArrowheads="1"/>
            </p:cNvSpPr>
            <p:nvPr/>
          </p:nvSpPr>
          <p:spPr bwMode="auto">
            <a:xfrm>
              <a:off x="3257550" y="1600200"/>
              <a:ext cx="222250" cy="1285875"/>
            </a:xfrm>
            <a:custGeom>
              <a:avLst/>
              <a:gdLst>
                <a:gd name="T0" fmla="*/ 41436 w 59"/>
                <a:gd name="T1" fmla="*/ 1285875 h 342"/>
                <a:gd name="T2" fmla="*/ 158212 w 59"/>
                <a:gd name="T3" fmla="*/ 1199398 h 342"/>
                <a:gd name="T4" fmla="*/ 222250 w 59"/>
                <a:gd name="T5" fmla="*/ 0 h 342"/>
                <a:gd name="T6" fmla="*/ 165746 w 59"/>
                <a:gd name="T7" fmla="*/ 82717 h 342"/>
                <a:gd name="T8" fmla="*/ 41436 w 59"/>
                <a:gd name="T9" fmla="*/ 1285875 h 342"/>
                <a:gd name="T10" fmla="*/ 0 60000 65536"/>
                <a:gd name="T11" fmla="*/ 0 60000 65536"/>
                <a:gd name="T12" fmla="*/ 0 60000 65536"/>
                <a:gd name="T13" fmla="*/ 0 60000 65536"/>
                <a:gd name="T14" fmla="*/ 0 60000 65536"/>
                <a:gd name="T15" fmla="*/ 0 w 59"/>
                <a:gd name="T16" fmla="*/ 0 h 342"/>
                <a:gd name="T17" fmla="*/ 59 w 59"/>
                <a:gd name="T18" fmla="*/ 342 h 342"/>
              </a:gdLst>
              <a:ahLst/>
              <a:cxnLst>
                <a:cxn ang="T10">
                  <a:pos x="T0" y="T1"/>
                </a:cxn>
                <a:cxn ang="T11">
                  <a:pos x="T2" y="T3"/>
                </a:cxn>
                <a:cxn ang="T12">
                  <a:pos x="T4" y="T5"/>
                </a:cxn>
                <a:cxn ang="T13">
                  <a:pos x="T6" y="T7"/>
                </a:cxn>
                <a:cxn ang="T14">
                  <a:pos x="T8" y="T9"/>
                </a:cxn>
              </a:cxnLst>
              <a:rect l="T15" t="T16" r="T17" b="T18"/>
              <a:pathLst>
                <a:path w="59" h="342">
                  <a:moveTo>
                    <a:pt x="11" y="342"/>
                  </a:moveTo>
                  <a:cubicBezTo>
                    <a:pt x="42" y="319"/>
                    <a:pt x="42" y="319"/>
                    <a:pt x="42" y="319"/>
                  </a:cubicBezTo>
                  <a:cubicBezTo>
                    <a:pt x="59" y="0"/>
                    <a:pt x="59" y="0"/>
                    <a:pt x="59" y="0"/>
                  </a:cubicBezTo>
                  <a:cubicBezTo>
                    <a:pt x="44" y="22"/>
                    <a:pt x="44" y="22"/>
                    <a:pt x="44" y="22"/>
                  </a:cubicBezTo>
                  <a:cubicBezTo>
                    <a:pt x="44" y="22"/>
                    <a:pt x="0" y="314"/>
                    <a:pt x="11" y="342"/>
                  </a:cubicBezTo>
                  <a:close/>
                </a:path>
              </a:pathLst>
            </a:custGeom>
            <a:solidFill>
              <a:srgbClr val="050505"/>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64" name="Freeform 140"/>
            <p:cNvSpPr>
              <a:spLocks noChangeArrowheads="1"/>
            </p:cNvSpPr>
            <p:nvPr/>
          </p:nvSpPr>
          <p:spPr bwMode="auto">
            <a:xfrm>
              <a:off x="3273425" y="1212850"/>
              <a:ext cx="333375" cy="2052638"/>
            </a:xfrm>
            <a:custGeom>
              <a:avLst/>
              <a:gdLst>
                <a:gd name="T0" fmla="*/ 93645 w 89"/>
                <a:gd name="T1" fmla="*/ 2052638 h 546"/>
                <a:gd name="T2" fmla="*/ 183544 w 89"/>
                <a:gd name="T3" fmla="*/ 1849630 h 546"/>
                <a:gd name="T4" fmla="*/ 307154 w 89"/>
                <a:gd name="T5" fmla="*/ 263159 h 546"/>
                <a:gd name="T6" fmla="*/ 307154 w 89"/>
                <a:gd name="T7" fmla="*/ 48872 h 546"/>
                <a:gd name="T8" fmla="*/ 206018 w 89"/>
                <a:gd name="T9" fmla="*/ 0 h 546"/>
                <a:gd name="T10" fmla="*/ 179798 w 89"/>
                <a:gd name="T11" fmla="*/ 169173 h 546"/>
                <a:gd name="T12" fmla="*/ 206018 w 89"/>
                <a:gd name="T13" fmla="*/ 296993 h 546"/>
                <a:gd name="T14" fmla="*/ 0 w 89"/>
                <a:gd name="T15" fmla="*/ 1890983 h 546"/>
                <a:gd name="T16" fmla="*/ 93645 w 89"/>
                <a:gd name="T17" fmla="*/ 2052638 h 5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546"/>
                <a:gd name="T29" fmla="*/ 89 w 89"/>
                <a:gd name="T30" fmla="*/ 546 h 5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546">
                  <a:moveTo>
                    <a:pt x="25" y="546"/>
                  </a:moveTo>
                  <a:cubicBezTo>
                    <a:pt x="49" y="492"/>
                    <a:pt x="49" y="492"/>
                    <a:pt x="49" y="492"/>
                  </a:cubicBezTo>
                  <a:cubicBezTo>
                    <a:pt x="49" y="492"/>
                    <a:pt x="84" y="112"/>
                    <a:pt x="82" y="70"/>
                  </a:cubicBezTo>
                  <a:cubicBezTo>
                    <a:pt x="82" y="70"/>
                    <a:pt x="89" y="25"/>
                    <a:pt x="82" y="13"/>
                  </a:cubicBezTo>
                  <a:cubicBezTo>
                    <a:pt x="76" y="2"/>
                    <a:pt x="55" y="0"/>
                    <a:pt x="55" y="0"/>
                  </a:cubicBezTo>
                  <a:cubicBezTo>
                    <a:pt x="48" y="45"/>
                    <a:pt x="48" y="45"/>
                    <a:pt x="48" y="45"/>
                  </a:cubicBezTo>
                  <a:cubicBezTo>
                    <a:pt x="48" y="45"/>
                    <a:pt x="61" y="55"/>
                    <a:pt x="55" y="79"/>
                  </a:cubicBezTo>
                  <a:cubicBezTo>
                    <a:pt x="49" y="103"/>
                    <a:pt x="5" y="459"/>
                    <a:pt x="0" y="503"/>
                  </a:cubicBezTo>
                  <a:lnTo>
                    <a:pt x="25" y="546"/>
                  </a:lnTo>
                  <a:close/>
                </a:path>
              </a:pathLst>
            </a:custGeom>
            <a:solidFill>
              <a:srgbClr val="050505"/>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65" name="Freeform 141"/>
            <p:cNvSpPr>
              <a:spLocks noChangeArrowheads="1"/>
            </p:cNvSpPr>
            <p:nvPr/>
          </p:nvSpPr>
          <p:spPr bwMode="auto">
            <a:xfrm>
              <a:off x="3457575" y="131762"/>
              <a:ext cx="1033463" cy="849313"/>
            </a:xfrm>
            <a:custGeom>
              <a:avLst/>
              <a:gdLst>
                <a:gd name="T0" fmla="*/ 522369 w 275"/>
                <a:gd name="T1" fmla="*/ 751604 h 226"/>
                <a:gd name="T2" fmla="*/ 563707 w 275"/>
                <a:gd name="T3" fmla="*/ 751604 h 226"/>
                <a:gd name="T4" fmla="*/ 616320 w 275"/>
                <a:gd name="T5" fmla="*/ 590009 h 226"/>
                <a:gd name="T6" fmla="*/ 826770 w 275"/>
                <a:gd name="T7" fmla="*/ 492301 h 226"/>
                <a:gd name="T8" fmla="*/ 973334 w 275"/>
                <a:gd name="T9" fmla="*/ 511091 h 226"/>
                <a:gd name="T10" fmla="*/ 1033463 w 275"/>
                <a:gd name="T11" fmla="*/ 454721 h 226"/>
                <a:gd name="T12" fmla="*/ 563707 w 275"/>
                <a:gd name="T13" fmla="*/ 18790 h 226"/>
                <a:gd name="T14" fmla="*/ 465998 w 275"/>
                <a:gd name="T15" fmla="*/ 18790 h 226"/>
                <a:gd name="T16" fmla="*/ 353256 w 275"/>
                <a:gd name="T17" fmla="*/ 18790 h 226"/>
                <a:gd name="T18" fmla="*/ 0 w 275"/>
                <a:gd name="T19" fmla="*/ 454721 h 226"/>
                <a:gd name="T20" fmla="*/ 105225 w 275"/>
                <a:gd name="T21" fmla="*/ 849313 h 226"/>
                <a:gd name="T22" fmla="*/ 146564 w 275"/>
                <a:gd name="T23" fmla="*/ 770395 h 226"/>
                <a:gd name="T24" fmla="*/ 326950 w 275"/>
                <a:gd name="T25" fmla="*/ 736572 h 226"/>
                <a:gd name="T26" fmla="*/ 334466 w 275"/>
                <a:gd name="T27" fmla="*/ 612558 h 226"/>
                <a:gd name="T28" fmla="*/ 465998 w 275"/>
                <a:gd name="T29" fmla="*/ 511091 h 226"/>
                <a:gd name="T30" fmla="*/ 537401 w 275"/>
                <a:gd name="T31" fmla="*/ 635106 h 226"/>
                <a:gd name="T32" fmla="*/ 522369 w 275"/>
                <a:gd name="T33" fmla="*/ 751604 h 2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5"/>
                <a:gd name="T52" fmla="*/ 0 h 226"/>
                <a:gd name="T53" fmla="*/ 275 w 275"/>
                <a:gd name="T54" fmla="*/ 226 h 2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5" h="226">
                  <a:moveTo>
                    <a:pt x="139" y="200"/>
                  </a:moveTo>
                  <a:cubicBezTo>
                    <a:pt x="150" y="200"/>
                    <a:pt x="150" y="200"/>
                    <a:pt x="150" y="200"/>
                  </a:cubicBezTo>
                  <a:cubicBezTo>
                    <a:pt x="150" y="200"/>
                    <a:pt x="149" y="166"/>
                    <a:pt x="164" y="157"/>
                  </a:cubicBezTo>
                  <a:cubicBezTo>
                    <a:pt x="179" y="148"/>
                    <a:pt x="196" y="129"/>
                    <a:pt x="220" y="131"/>
                  </a:cubicBezTo>
                  <a:cubicBezTo>
                    <a:pt x="220" y="131"/>
                    <a:pt x="254" y="138"/>
                    <a:pt x="259" y="136"/>
                  </a:cubicBezTo>
                  <a:cubicBezTo>
                    <a:pt x="264" y="134"/>
                    <a:pt x="275" y="121"/>
                    <a:pt x="275" y="121"/>
                  </a:cubicBezTo>
                  <a:cubicBezTo>
                    <a:pt x="275" y="121"/>
                    <a:pt x="241" y="35"/>
                    <a:pt x="150" y="5"/>
                  </a:cubicBezTo>
                  <a:cubicBezTo>
                    <a:pt x="124" y="5"/>
                    <a:pt x="124" y="5"/>
                    <a:pt x="124" y="5"/>
                  </a:cubicBezTo>
                  <a:cubicBezTo>
                    <a:pt x="124" y="5"/>
                    <a:pt x="97" y="0"/>
                    <a:pt x="94" y="5"/>
                  </a:cubicBezTo>
                  <a:cubicBezTo>
                    <a:pt x="91" y="10"/>
                    <a:pt x="0" y="46"/>
                    <a:pt x="0" y="121"/>
                  </a:cubicBezTo>
                  <a:cubicBezTo>
                    <a:pt x="0" y="185"/>
                    <a:pt x="28" y="226"/>
                    <a:pt x="28" y="226"/>
                  </a:cubicBezTo>
                  <a:cubicBezTo>
                    <a:pt x="36" y="215"/>
                    <a:pt x="36" y="222"/>
                    <a:pt x="39" y="205"/>
                  </a:cubicBezTo>
                  <a:cubicBezTo>
                    <a:pt x="52" y="193"/>
                    <a:pt x="87" y="196"/>
                    <a:pt x="87" y="196"/>
                  </a:cubicBezTo>
                  <a:cubicBezTo>
                    <a:pt x="87" y="196"/>
                    <a:pt x="80" y="181"/>
                    <a:pt x="89" y="163"/>
                  </a:cubicBezTo>
                  <a:cubicBezTo>
                    <a:pt x="98" y="145"/>
                    <a:pt x="109" y="132"/>
                    <a:pt x="124" y="136"/>
                  </a:cubicBezTo>
                  <a:cubicBezTo>
                    <a:pt x="124" y="136"/>
                    <a:pt x="143" y="151"/>
                    <a:pt x="143" y="169"/>
                  </a:cubicBezTo>
                  <a:lnTo>
                    <a:pt x="139" y="200"/>
                  </a:lnTo>
                  <a:close/>
                </a:path>
              </a:pathLst>
            </a:custGeom>
            <a:solidFill>
              <a:srgbClr val="000000"/>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grpSp>
      <p:pic>
        <p:nvPicPr>
          <p:cNvPr id="66" name="图片 7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130605" y="2873375"/>
            <a:ext cx="808038" cy="1239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 name="文本框 76"/>
          <p:cNvSpPr>
            <a:spLocks noChangeArrowheads="1"/>
          </p:cNvSpPr>
          <p:nvPr/>
        </p:nvSpPr>
        <p:spPr bwMode="auto">
          <a:xfrm>
            <a:off x="405620" y="3562830"/>
            <a:ext cx="3254375" cy="4124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1400" dirty="0">
                <a:latin typeface="微软雅黑" panose="020B0503020204020204" charset="-122"/>
                <a:ea typeface="微软雅黑" panose="020B0503020204020204" charset="-122"/>
              </a:rPr>
              <a:t>请在这里输入您的主要叙述内容请在这里输入您的主要叙述内容请在这里输入您的主要叙述内容请在这里输入您的主要叙述内容请在这里输入您的主要叙述内容请在这里输入您的主要叙述内容</a:t>
            </a:r>
            <a:endParaRPr lang="en-US" altLang="zh-CN" sz="1400" dirty="0">
              <a:latin typeface="微软雅黑" panose="020B0503020204020204" charset="-122"/>
              <a:ea typeface="微软雅黑" panose="020B0503020204020204" charset="-122"/>
            </a:endParaRPr>
          </a:p>
          <a:p>
            <a:r>
              <a:rPr lang="zh-CN" altLang="en-US" sz="1400" dirty="0">
                <a:latin typeface="微软雅黑" panose="020B0503020204020204" charset="-122"/>
                <a:ea typeface="微软雅黑" panose="020B0503020204020204" charset="-122"/>
              </a:rPr>
              <a:t>请在这里输入您的主要叙述内容请在这里输入您的主要叙述内容请在这里输入您的主要叙述内容请在这里输入您的主要叙述内</a:t>
            </a:r>
            <a:r>
              <a:rPr lang="zh-CN" altLang="en-US" sz="1400" dirty="0" smtClean="0">
                <a:latin typeface="微软雅黑" panose="020B0503020204020204" charset="-122"/>
                <a:ea typeface="微软雅黑" panose="020B0503020204020204" charset="-122"/>
              </a:rPr>
              <a:t>容亮亮图文旗舰店</a:t>
            </a:r>
            <a:r>
              <a:rPr lang="en-US" altLang="zh-CN" sz="1400" dirty="0" smtClean="0">
                <a:latin typeface="微软雅黑" panose="020B0503020204020204" charset="-122"/>
                <a:ea typeface="微软雅黑" panose="020B0503020204020204" charset="-122"/>
              </a:rPr>
              <a:t>https://liangliangtuwen.tmall.com</a:t>
            </a:r>
          </a:p>
          <a:p>
            <a:endParaRPr lang="en-US" altLang="zh-CN" sz="14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a:p>
            <a:endParaRPr lang="zh-CN" altLang="en-US" sz="1200"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69" name="矩形 68"/>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实验数据及结果</a:t>
            </a:r>
          </a:p>
        </p:txBody>
      </p:sp>
      <p:sp>
        <p:nvSpPr>
          <p:cNvPr id="71" name="矩形 70"/>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空心弧 1"/>
          <p:cNvSpPr/>
          <p:nvPr/>
        </p:nvSpPr>
        <p:spPr>
          <a:xfrm rot="5400000">
            <a:off x="7481095" y="1771646"/>
            <a:ext cx="2950730" cy="2950730"/>
          </a:xfrm>
          <a:prstGeom prst="blockArc">
            <a:avLst>
              <a:gd name="adj1" fmla="val 10884798"/>
              <a:gd name="adj2" fmla="val 21542696"/>
              <a:gd name="adj3" fmla="val 31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3" name="右箭头 2"/>
          <p:cNvSpPr/>
          <p:nvPr/>
        </p:nvSpPr>
        <p:spPr>
          <a:xfrm flipH="1">
            <a:off x="6238732" y="4560858"/>
            <a:ext cx="1855724" cy="145568"/>
          </a:xfrm>
          <a:prstGeom prst="rightArrow">
            <a:avLst>
              <a:gd name="adj1" fmla="val 50000"/>
              <a:gd name="adj2" fmla="val 72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4" name="右箭头 3"/>
          <p:cNvSpPr/>
          <p:nvPr/>
        </p:nvSpPr>
        <p:spPr>
          <a:xfrm>
            <a:off x="6156024" y="1820351"/>
            <a:ext cx="1855724" cy="145568"/>
          </a:xfrm>
          <a:prstGeom prst="rightArrow">
            <a:avLst>
              <a:gd name="adj1" fmla="val 50000"/>
              <a:gd name="adj2" fmla="val 72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5" name="右箭头 4"/>
          <p:cNvSpPr/>
          <p:nvPr/>
        </p:nvSpPr>
        <p:spPr>
          <a:xfrm flipH="1">
            <a:off x="3322892" y="4569770"/>
            <a:ext cx="1855724" cy="145568"/>
          </a:xfrm>
          <a:prstGeom prst="rightArrow">
            <a:avLst>
              <a:gd name="adj1" fmla="val 50000"/>
              <a:gd name="adj2" fmla="val 72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6" name="右箭头 5"/>
          <p:cNvSpPr/>
          <p:nvPr/>
        </p:nvSpPr>
        <p:spPr>
          <a:xfrm>
            <a:off x="3197945" y="1810462"/>
            <a:ext cx="1855724" cy="145568"/>
          </a:xfrm>
          <a:prstGeom prst="rightArrow">
            <a:avLst>
              <a:gd name="adj1" fmla="val 50000"/>
              <a:gd name="adj2" fmla="val 72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8" name="椭圆 7"/>
          <p:cNvSpPr/>
          <p:nvPr/>
        </p:nvSpPr>
        <p:spPr>
          <a:xfrm>
            <a:off x="2136608" y="1363498"/>
            <a:ext cx="1103173" cy="110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9" name="Freeform 13"/>
          <p:cNvSpPr>
            <a:spLocks noEditPoints="1"/>
          </p:cNvSpPr>
          <p:nvPr/>
        </p:nvSpPr>
        <p:spPr bwMode="auto">
          <a:xfrm>
            <a:off x="2375833" y="1535669"/>
            <a:ext cx="624723" cy="717884"/>
          </a:xfrm>
          <a:custGeom>
            <a:avLst/>
            <a:gdLst>
              <a:gd name="T0" fmla="*/ 27 w 94"/>
              <a:gd name="T1" fmla="*/ 39 h 108"/>
              <a:gd name="T2" fmla="*/ 52 w 94"/>
              <a:gd name="T3" fmla="*/ 37 h 108"/>
              <a:gd name="T4" fmla="*/ 93 w 94"/>
              <a:gd name="T5" fmla="*/ 58 h 108"/>
              <a:gd name="T6" fmla="*/ 90 w 94"/>
              <a:gd name="T7" fmla="*/ 50 h 108"/>
              <a:gd name="T8" fmla="*/ 88 w 94"/>
              <a:gd name="T9" fmla="*/ 43 h 108"/>
              <a:gd name="T10" fmla="*/ 89 w 94"/>
              <a:gd name="T11" fmla="*/ 39 h 108"/>
              <a:gd name="T12" fmla="*/ 87 w 94"/>
              <a:gd name="T13" fmla="*/ 32 h 108"/>
              <a:gd name="T14" fmla="*/ 84 w 94"/>
              <a:gd name="T15" fmla="*/ 25 h 108"/>
              <a:gd name="T16" fmla="*/ 84 w 94"/>
              <a:gd name="T17" fmla="*/ 19 h 108"/>
              <a:gd name="T18" fmla="*/ 80 w 94"/>
              <a:gd name="T19" fmla="*/ 14 h 108"/>
              <a:gd name="T20" fmla="*/ 76 w 94"/>
              <a:gd name="T21" fmla="*/ 10 h 108"/>
              <a:gd name="T22" fmla="*/ 75 w 94"/>
              <a:gd name="T23" fmla="*/ 7 h 108"/>
              <a:gd name="T24" fmla="*/ 70 w 94"/>
              <a:gd name="T25" fmla="*/ 4 h 108"/>
              <a:gd name="T26" fmla="*/ 65 w 94"/>
              <a:gd name="T27" fmla="*/ 2 h 108"/>
              <a:gd name="T28" fmla="*/ 58 w 94"/>
              <a:gd name="T29" fmla="*/ 1 h 108"/>
              <a:gd name="T30" fmla="*/ 51 w 94"/>
              <a:gd name="T31" fmla="*/ 0 h 108"/>
              <a:gd name="T32" fmla="*/ 45 w 94"/>
              <a:gd name="T33" fmla="*/ 0 h 108"/>
              <a:gd name="T34" fmla="*/ 38 w 94"/>
              <a:gd name="T35" fmla="*/ 1 h 108"/>
              <a:gd name="T36" fmla="*/ 31 w 94"/>
              <a:gd name="T37" fmla="*/ 2 h 108"/>
              <a:gd name="T38" fmla="*/ 24 w 94"/>
              <a:gd name="T39" fmla="*/ 4 h 108"/>
              <a:gd name="T40" fmla="*/ 18 w 94"/>
              <a:gd name="T41" fmla="*/ 8 h 108"/>
              <a:gd name="T42" fmla="*/ 13 w 94"/>
              <a:gd name="T43" fmla="*/ 12 h 108"/>
              <a:gd name="T44" fmla="*/ 8 w 94"/>
              <a:gd name="T45" fmla="*/ 17 h 108"/>
              <a:gd name="T46" fmla="*/ 5 w 94"/>
              <a:gd name="T47" fmla="*/ 22 h 108"/>
              <a:gd name="T48" fmla="*/ 2 w 94"/>
              <a:gd name="T49" fmla="*/ 28 h 108"/>
              <a:gd name="T50" fmla="*/ 0 w 94"/>
              <a:gd name="T51" fmla="*/ 36 h 108"/>
              <a:gd name="T52" fmla="*/ 1 w 94"/>
              <a:gd name="T53" fmla="*/ 49 h 108"/>
              <a:gd name="T54" fmla="*/ 24 w 94"/>
              <a:gd name="T55" fmla="*/ 97 h 108"/>
              <a:gd name="T56" fmla="*/ 71 w 94"/>
              <a:gd name="T57" fmla="*/ 107 h 108"/>
              <a:gd name="T58" fmla="*/ 72 w 94"/>
              <a:gd name="T59" fmla="*/ 93 h 108"/>
              <a:gd name="T60" fmla="*/ 73 w 94"/>
              <a:gd name="T61" fmla="*/ 90 h 108"/>
              <a:gd name="T62" fmla="*/ 76 w 94"/>
              <a:gd name="T63" fmla="*/ 89 h 108"/>
              <a:gd name="T64" fmla="*/ 79 w 94"/>
              <a:gd name="T65" fmla="*/ 89 h 108"/>
              <a:gd name="T66" fmla="*/ 82 w 94"/>
              <a:gd name="T67" fmla="*/ 90 h 108"/>
              <a:gd name="T68" fmla="*/ 83 w 94"/>
              <a:gd name="T69" fmla="*/ 90 h 108"/>
              <a:gd name="T70" fmla="*/ 86 w 94"/>
              <a:gd name="T71" fmla="*/ 90 h 108"/>
              <a:gd name="T72" fmla="*/ 89 w 94"/>
              <a:gd name="T73" fmla="*/ 88 h 108"/>
              <a:gd name="T74" fmla="*/ 89 w 94"/>
              <a:gd name="T75" fmla="*/ 84 h 108"/>
              <a:gd name="T76" fmla="*/ 90 w 94"/>
              <a:gd name="T77" fmla="*/ 81 h 108"/>
              <a:gd name="T78" fmla="*/ 91 w 94"/>
              <a:gd name="T79" fmla="*/ 79 h 108"/>
              <a:gd name="T80" fmla="*/ 90 w 94"/>
              <a:gd name="T81" fmla="*/ 77 h 108"/>
              <a:gd name="T82" fmla="*/ 89 w 94"/>
              <a:gd name="T83" fmla="*/ 75 h 108"/>
              <a:gd name="T84" fmla="*/ 90 w 94"/>
              <a:gd name="T85" fmla="*/ 73 h 108"/>
              <a:gd name="T86" fmla="*/ 91 w 94"/>
              <a:gd name="T87" fmla="*/ 71 h 108"/>
              <a:gd name="T88" fmla="*/ 90 w 94"/>
              <a:gd name="T89" fmla="*/ 66 h 108"/>
              <a:gd name="T90" fmla="*/ 92 w 94"/>
              <a:gd name="T91" fmla="*/ 63 h 108"/>
              <a:gd name="T92" fmla="*/ 94 w 94"/>
              <a:gd name="T93" fmla="*/ 61 h 108"/>
              <a:gd name="T94" fmla="*/ 28 w 94"/>
              <a:gd name="T95" fmla="*/ 46 h 108"/>
              <a:gd name="T96" fmla="*/ 22 w 94"/>
              <a:gd name="T97" fmla="*/ 47 h 108"/>
              <a:gd name="T98" fmla="*/ 18 w 94"/>
              <a:gd name="T99" fmla="*/ 44 h 108"/>
              <a:gd name="T100" fmla="*/ 17 w 94"/>
              <a:gd name="T101" fmla="*/ 38 h 108"/>
              <a:gd name="T102" fmla="*/ 20 w 94"/>
              <a:gd name="T103" fmla="*/ 33 h 108"/>
              <a:gd name="T104" fmla="*/ 26 w 94"/>
              <a:gd name="T105" fmla="*/ 33 h 108"/>
              <a:gd name="T106" fmla="*/ 30 w 94"/>
              <a:gd name="T107" fmla="*/ 36 h 108"/>
              <a:gd name="T108" fmla="*/ 31 w 94"/>
              <a:gd name="T109" fmla="*/ 42 h 108"/>
              <a:gd name="T110" fmla="*/ 67 w 94"/>
              <a:gd name="T111" fmla="*/ 35 h 108"/>
              <a:gd name="T112" fmla="*/ 59 w 94"/>
              <a:gd name="T113" fmla="*/ 44 h 108"/>
              <a:gd name="T114" fmla="*/ 47 w 94"/>
              <a:gd name="T115" fmla="*/ 45 h 108"/>
              <a:gd name="T116" fmla="*/ 38 w 94"/>
              <a:gd name="T117" fmla="*/ 37 h 108"/>
              <a:gd name="T118" fmla="*/ 37 w 94"/>
              <a:gd name="T119" fmla="*/ 25 h 108"/>
              <a:gd name="T120" fmla="*/ 45 w 94"/>
              <a:gd name="T121" fmla="*/ 16 h 108"/>
              <a:gd name="T122" fmla="*/ 57 w 94"/>
              <a:gd name="T123" fmla="*/ 15 h 108"/>
              <a:gd name="T124" fmla="*/ 66 w 94"/>
              <a:gd name="T125"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08">
                <a:moveTo>
                  <a:pt x="25" y="43"/>
                </a:moveTo>
                <a:cubicBezTo>
                  <a:pt x="23" y="43"/>
                  <a:pt x="22" y="42"/>
                  <a:pt x="21" y="41"/>
                </a:cubicBezTo>
                <a:cubicBezTo>
                  <a:pt x="21" y="39"/>
                  <a:pt x="22" y="37"/>
                  <a:pt x="23" y="37"/>
                </a:cubicBezTo>
                <a:cubicBezTo>
                  <a:pt x="25" y="36"/>
                  <a:pt x="27" y="37"/>
                  <a:pt x="27" y="39"/>
                </a:cubicBezTo>
                <a:cubicBezTo>
                  <a:pt x="28" y="41"/>
                  <a:pt x="27" y="43"/>
                  <a:pt x="25" y="43"/>
                </a:cubicBezTo>
                <a:close/>
                <a:moveTo>
                  <a:pt x="52" y="24"/>
                </a:moveTo>
                <a:cubicBezTo>
                  <a:pt x="48" y="24"/>
                  <a:pt x="45" y="26"/>
                  <a:pt x="45" y="30"/>
                </a:cubicBezTo>
                <a:cubicBezTo>
                  <a:pt x="45" y="34"/>
                  <a:pt x="48" y="37"/>
                  <a:pt x="52" y="37"/>
                </a:cubicBezTo>
                <a:cubicBezTo>
                  <a:pt x="56" y="37"/>
                  <a:pt x="59" y="34"/>
                  <a:pt x="59" y="30"/>
                </a:cubicBezTo>
                <a:cubicBezTo>
                  <a:pt x="59" y="26"/>
                  <a:pt x="56" y="24"/>
                  <a:pt x="52" y="24"/>
                </a:cubicBezTo>
                <a:close/>
                <a:moveTo>
                  <a:pt x="94" y="61"/>
                </a:moveTo>
                <a:cubicBezTo>
                  <a:pt x="93" y="58"/>
                  <a:pt x="93" y="58"/>
                  <a:pt x="93" y="58"/>
                </a:cubicBezTo>
                <a:cubicBezTo>
                  <a:pt x="92" y="56"/>
                  <a:pt x="92" y="56"/>
                  <a:pt x="92" y="56"/>
                </a:cubicBezTo>
                <a:cubicBezTo>
                  <a:pt x="92" y="54"/>
                  <a:pt x="92" y="54"/>
                  <a:pt x="92" y="54"/>
                </a:cubicBezTo>
                <a:cubicBezTo>
                  <a:pt x="91" y="52"/>
                  <a:pt x="91" y="52"/>
                  <a:pt x="91" y="52"/>
                </a:cubicBezTo>
                <a:cubicBezTo>
                  <a:pt x="90" y="50"/>
                  <a:pt x="90" y="50"/>
                  <a:pt x="90" y="50"/>
                </a:cubicBezTo>
                <a:cubicBezTo>
                  <a:pt x="89" y="48"/>
                  <a:pt x="89" y="48"/>
                  <a:pt x="89" y="48"/>
                </a:cubicBezTo>
                <a:cubicBezTo>
                  <a:pt x="89" y="46"/>
                  <a:pt x="89" y="46"/>
                  <a:pt x="89" y="46"/>
                </a:cubicBezTo>
                <a:cubicBezTo>
                  <a:pt x="88" y="44"/>
                  <a:pt x="88" y="44"/>
                  <a:pt x="88" y="44"/>
                </a:cubicBezTo>
                <a:cubicBezTo>
                  <a:pt x="88" y="43"/>
                  <a:pt x="88" y="43"/>
                  <a:pt x="88" y="43"/>
                </a:cubicBezTo>
                <a:cubicBezTo>
                  <a:pt x="89" y="43"/>
                  <a:pt x="89" y="43"/>
                  <a:pt x="89" y="43"/>
                </a:cubicBezTo>
                <a:cubicBezTo>
                  <a:pt x="89" y="42"/>
                  <a:pt x="89" y="42"/>
                  <a:pt x="89" y="42"/>
                </a:cubicBezTo>
                <a:cubicBezTo>
                  <a:pt x="89" y="41"/>
                  <a:pt x="89" y="41"/>
                  <a:pt x="89" y="41"/>
                </a:cubicBezTo>
                <a:cubicBezTo>
                  <a:pt x="89" y="39"/>
                  <a:pt x="89" y="39"/>
                  <a:pt x="89" y="39"/>
                </a:cubicBezTo>
                <a:cubicBezTo>
                  <a:pt x="89" y="37"/>
                  <a:pt x="89" y="37"/>
                  <a:pt x="89" y="37"/>
                </a:cubicBezTo>
                <a:cubicBezTo>
                  <a:pt x="88" y="36"/>
                  <a:pt x="88" y="36"/>
                  <a:pt x="88" y="36"/>
                </a:cubicBezTo>
                <a:cubicBezTo>
                  <a:pt x="87" y="34"/>
                  <a:pt x="87" y="34"/>
                  <a:pt x="87" y="34"/>
                </a:cubicBezTo>
                <a:cubicBezTo>
                  <a:pt x="87" y="32"/>
                  <a:pt x="87" y="32"/>
                  <a:pt x="87" y="32"/>
                </a:cubicBezTo>
                <a:cubicBezTo>
                  <a:pt x="86" y="30"/>
                  <a:pt x="86" y="30"/>
                  <a:pt x="86" y="30"/>
                </a:cubicBezTo>
                <a:cubicBezTo>
                  <a:pt x="86" y="29"/>
                  <a:pt x="86" y="29"/>
                  <a:pt x="86" y="29"/>
                </a:cubicBezTo>
                <a:cubicBezTo>
                  <a:pt x="85" y="27"/>
                  <a:pt x="85" y="27"/>
                  <a:pt x="85" y="27"/>
                </a:cubicBezTo>
                <a:cubicBezTo>
                  <a:pt x="84" y="25"/>
                  <a:pt x="84" y="25"/>
                  <a:pt x="84" y="25"/>
                </a:cubicBezTo>
                <a:cubicBezTo>
                  <a:pt x="83" y="24"/>
                  <a:pt x="83" y="24"/>
                  <a:pt x="83" y="24"/>
                </a:cubicBezTo>
                <a:cubicBezTo>
                  <a:pt x="83" y="22"/>
                  <a:pt x="83" y="22"/>
                  <a:pt x="83" y="22"/>
                </a:cubicBezTo>
                <a:cubicBezTo>
                  <a:pt x="85" y="21"/>
                  <a:pt x="85" y="21"/>
                  <a:pt x="85" y="21"/>
                </a:cubicBezTo>
                <a:cubicBezTo>
                  <a:pt x="84" y="19"/>
                  <a:pt x="84" y="19"/>
                  <a:pt x="84" y="19"/>
                </a:cubicBezTo>
                <a:cubicBezTo>
                  <a:pt x="83" y="18"/>
                  <a:pt x="83" y="18"/>
                  <a:pt x="83" y="18"/>
                </a:cubicBezTo>
                <a:cubicBezTo>
                  <a:pt x="82" y="16"/>
                  <a:pt x="82" y="16"/>
                  <a:pt x="82" y="16"/>
                </a:cubicBezTo>
                <a:cubicBezTo>
                  <a:pt x="81" y="15"/>
                  <a:pt x="81" y="15"/>
                  <a:pt x="81" y="15"/>
                </a:cubicBezTo>
                <a:cubicBezTo>
                  <a:pt x="80" y="14"/>
                  <a:pt x="80" y="14"/>
                  <a:pt x="80" y="14"/>
                </a:cubicBezTo>
                <a:cubicBezTo>
                  <a:pt x="79" y="13"/>
                  <a:pt x="79" y="13"/>
                  <a:pt x="79" y="13"/>
                </a:cubicBezTo>
                <a:cubicBezTo>
                  <a:pt x="78" y="12"/>
                  <a:pt x="78" y="12"/>
                  <a:pt x="78" y="12"/>
                </a:cubicBezTo>
                <a:cubicBezTo>
                  <a:pt x="77" y="11"/>
                  <a:pt x="77" y="11"/>
                  <a:pt x="77" y="11"/>
                </a:cubicBezTo>
                <a:cubicBezTo>
                  <a:pt x="76" y="10"/>
                  <a:pt x="76" y="10"/>
                  <a:pt x="76" y="10"/>
                </a:cubicBezTo>
                <a:cubicBezTo>
                  <a:pt x="79" y="9"/>
                  <a:pt x="79" y="9"/>
                  <a:pt x="79" y="9"/>
                </a:cubicBezTo>
                <a:cubicBezTo>
                  <a:pt x="78" y="8"/>
                  <a:pt x="78" y="8"/>
                  <a:pt x="78" y="8"/>
                </a:cubicBezTo>
                <a:cubicBezTo>
                  <a:pt x="76" y="7"/>
                  <a:pt x="76" y="7"/>
                  <a:pt x="76" y="7"/>
                </a:cubicBezTo>
                <a:cubicBezTo>
                  <a:pt x="75" y="7"/>
                  <a:pt x="75" y="7"/>
                  <a:pt x="75" y="7"/>
                </a:cubicBezTo>
                <a:cubicBezTo>
                  <a:pt x="74" y="6"/>
                  <a:pt x="74" y="6"/>
                  <a:pt x="74" y="6"/>
                </a:cubicBezTo>
                <a:cubicBezTo>
                  <a:pt x="73" y="5"/>
                  <a:pt x="73" y="5"/>
                  <a:pt x="73" y="5"/>
                </a:cubicBezTo>
                <a:cubicBezTo>
                  <a:pt x="72" y="5"/>
                  <a:pt x="72" y="5"/>
                  <a:pt x="72" y="5"/>
                </a:cubicBezTo>
                <a:cubicBezTo>
                  <a:pt x="70" y="4"/>
                  <a:pt x="70" y="4"/>
                  <a:pt x="70" y="4"/>
                </a:cubicBezTo>
                <a:cubicBezTo>
                  <a:pt x="69" y="4"/>
                  <a:pt x="69" y="4"/>
                  <a:pt x="69" y="4"/>
                </a:cubicBezTo>
                <a:cubicBezTo>
                  <a:pt x="68" y="3"/>
                  <a:pt x="68" y="3"/>
                  <a:pt x="68" y="3"/>
                </a:cubicBezTo>
                <a:cubicBezTo>
                  <a:pt x="66" y="3"/>
                  <a:pt x="66" y="3"/>
                  <a:pt x="66" y="3"/>
                </a:cubicBezTo>
                <a:cubicBezTo>
                  <a:pt x="65" y="2"/>
                  <a:pt x="65" y="2"/>
                  <a:pt x="65" y="2"/>
                </a:cubicBezTo>
                <a:cubicBezTo>
                  <a:pt x="63" y="2"/>
                  <a:pt x="63" y="2"/>
                  <a:pt x="63" y="2"/>
                </a:cubicBezTo>
                <a:cubicBezTo>
                  <a:pt x="61" y="1"/>
                  <a:pt x="61" y="1"/>
                  <a:pt x="61" y="1"/>
                </a:cubicBezTo>
                <a:cubicBezTo>
                  <a:pt x="60" y="1"/>
                  <a:pt x="60" y="1"/>
                  <a:pt x="60" y="1"/>
                </a:cubicBezTo>
                <a:cubicBezTo>
                  <a:pt x="58" y="1"/>
                  <a:pt x="58" y="1"/>
                  <a:pt x="58" y="1"/>
                </a:cubicBezTo>
                <a:cubicBezTo>
                  <a:pt x="56" y="0"/>
                  <a:pt x="56" y="0"/>
                  <a:pt x="56" y="0"/>
                </a:cubicBezTo>
                <a:cubicBezTo>
                  <a:pt x="55" y="0"/>
                  <a:pt x="55" y="0"/>
                  <a:pt x="55" y="0"/>
                </a:cubicBezTo>
                <a:cubicBezTo>
                  <a:pt x="53" y="0"/>
                  <a:pt x="53" y="0"/>
                  <a:pt x="53" y="0"/>
                </a:cubicBezTo>
                <a:cubicBezTo>
                  <a:pt x="51" y="0"/>
                  <a:pt x="51" y="0"/>
                  <a:pt x="51" y="0"/>
                </a:cubicBezTo>
                <a:cubicBezTo>
                  <a:pt x="50" y="0"/>
                  <a:pt x="50" y="0"/>
                  <a:pt x="50" y="0"/>
                </a:cubicBezTo>
                <a:cubicBezTo>
                  <a:pt x="48" y="0"/>
                  <a:pt x="48" y="0"/>
                  <a:pt x="48" y="0"/>
                </a:cubicBezTo>
                <a:cubicBezTo>
                  <a:pt x="46" y="0"/>
                  <a:pt x="46" y="0"/>
                  <a:pt x="46" y="0"/>
                </a:cubicBezTo>
                <a:cubicBezTo>
                  <a:pt x="45" y="0"/>
                  <a:pt x="45" y="0"/>
                  <a:pt x="45" y="0"/>
                </a:cubicBezTo>
                <a:cubicBezTo>
                  <a:pt x="43" y="0"/>
                  <a:pt x="43" y="0"/>
                  <a:pt x="43" y="0"/>
                </a:cubicBezTo>
                <a:cubicBezTo>
                  <a:pt x="41" y="0"/>
                  <a:pt x="41" y="0"/>
                  <a:pt x="41" y="0"/>
                </a:cubicBezTo>
                <a:cubicBezTo>
                  <a:pt x="40" y="0"/>
                  <a:pt x="40" y="0"/>
                  <a:pt x="40" y="0"/>
                </a:cubicBezTo>
                <a:cubicBezTo>
                  <a:pt x="38" y="1"/>
                  <a:pt x="38" y="1"/>
                  <a:pt x="38" y="1"/>
                </a:cubicBezTo>
                <a:cubicBezTo>
                  <a:pt x="36" y="1"/>
                  <a:pt x="36" y="1"/>
                  <a:pt x="36" y="1"/>
                </a:cubicBezTo>
                <a:cubicBezTo>
                  <a:pt x="35" y="1"/>
                  <a:pt x="35" y="1"/>
                  <a:pt x="35" y="1"/>
                </a:cubicBezTo>
                <a:cubicBezTo>
                  <a:pt x="33" y="2"/>
                  <a:pt x="33" y="2"/>
                  <a:pt x="33" y="2"/>
                </a:cubicBezTo>
                <a:cubicBezTo>
                  <a:pt x="31" y="2"/>
                  <a:pt x="31" y="2"/>
                  <a:pt x="31" y="2"/>
                </a:cubicBezTo>
                <a:cubicBezTo>
                  <a:pt x="29" y="3"/>
                  <a:pt x="29" y="3"/>
                  <a:pt x="29" y="3"/>
                </a:cubicBezTo>
                <a:cubicBezTo>
                  <a:pt x="28" y="3"/>
                  <a:pt x="28" y="3"/>
                  <a:pt x="28" y="3"/>
                </a:cubicBezTo>
                <a:cubicBezTo>
                  <a:pt x="26" y="4"/>
                  <a:pt x="26" y="4"/>
                  <a:pt x="26" y="4"/>
                </a:cubicBezTo>
                <a:cubicBezTo>
                  <a:pt x="24" y="4"/>
                  <a:pt x="24" y="4"/>
                  <a:pt x="24" y="4"/>
                </a:cubicBezTo>
                <a:cubicBezTo>
                  <a:pt x="23" y="5"/>
                  <a:pt x="23" y="5"/>
                  <a:pt x="23" y="5"/>
                </a:cubicBezTo>
                <a:cubicBezTo>
                  <a:pt x="21" y="6"/>
                  <a:pt x="21" y="6"/>
                  <a:pt x="21" y="6"/>
                </a:cubicBezTo>
                <a:cubicBezTo>
                  <a:pt x="20" y="7"/>
                  <a:pt x="20" y="7"/>
                  <a:pt x="20" y="7"/>
                </a:cubicBezTo>
                <a:cubicBezTo>
                  <a:pt x="18" y="8"/>
                  <a:pt x="18" y="8"/>
                  <a:pt x="18" y="8"/>
                </a:cubicBezTo>
                <a:cubicBezTo>
                  <a:pt x="17" y="9"/>
                  <a:pt x="17" y="9"/>
                  <a:pt x="17" y="9"/>
                </a:cubicBezTo>
                <a:cubicBezTo>
                  <a:pt x="15" y="10"/>
                  <a:pt x="15" y="10"/>
                  <a:pt x="15" y="10"/>
                </a:cubicBezTo>
                <a:cubicBezTo>
                  <a:pt x="14" y="11"/>
                  <a:pt x="14" y="11"/>
                  <a:pt x="14" y="11"/>
                </a:cubicBezTo>
                <a:cubicBezTo>
                  <a:pt x="13" y="12"/>
                  <a:pt x="13" y="12"/>
                  <a:pt x="13" y="12"/>
                </a:cubicBezTo>
                <a:cubicBezTo>
                  <a:pt x="12" y="13"/>
                  <a:pt x="12" y="13"/>
                  <a:pt x="12" y="13"/>
                </a:cubicBezTo>
                <a:cubicBezTo>
                  <a:pt x="10" y="14"/>
                  <a:pt x="10" y="14"/>
                  <a:pt x="10" y="14"/>
                </a:cubicBezTo>
                <a:cubicBezTo>
                  <a:pt x="9" y="15"/>
                  <a:pt x="9" y="15"/>
                  <a:pt x="9" y="15"/>
                </a:cubicBezTo>
                <a:cubicBezTo>
                  <a:pt x="8" y="17"/>
                  <a:pt x="8" y="17"/>
                  <a:pt x="8" y="17"/>
                </a:cubicBezTo>
                <a:cubicBezTo>
                  <a:pt x="7" y="18"/>
                  <a:pt x="7" y="18"/>
                  <a:pt x="7" y="18"/>
                </a:cubicBezTo>
                <a:cubicBezTo>
                  <a:pt x="6" y="19"/>
                  <a:pt x="6" y="19"/>
                  <a:pt x="6" y="19"/>
                </a:cubicBezTo>
                <a:cubicBezTo>
                  <a:pt x="5" y="21"/>
                  <a:pt x="5" y="21"/>
                  <a:pt x="5" y="21"/>
                </a:cubicBezTo>
                <a:cubicBezTo>
                  <a:pt x="5" y="22"/>
                  <a:pt x="5" y="22"/>
                  <a:pt x="5" y="22"/>
                </a:cubicBezTo>
                <a:cubicBezTo>
                  <a:pt x="4" y="24"/>
                  <a:pt x="4" y="24"/>
                  <a:pt x="4" y="24"/>
                </a:cubicBezTo>
                <a:cubicBezTo>
                  <a:pt x="3" y="25"/>
                  <a:pt x="3" y="25"/>
                  <a:pt x="3" y="25"/>
                </a:cubicBezTo>
                <a:cubicBezTo>
                  <a:pt x="3" y="27"/>
                  <a:pt x="3" y="27"/>
                  <a:pt x="3" y="27"/>
                </a:cubicBezTo>
                <a:cubicBezTo>
                  <a:pt x="2" y="28"/>
                  <a:pt x="2" y="28"/>
                  <a:pt x="2" y="28"/>
                </a:cubicBezTo>
                <a:cubicBezTo>
                  <a:pt x="2" y="30"/>
                  <a:pt x="2" y="30"/>
                  <a:pt x="2" y="30"/>
                </a:cubicBezTo>
                <a:cubicBezTo>
                  <a:pt x="1" y="31"/>
                  <a:pt x="1" y="31"/>
                  <a:pt x="1" y="31"/>
                </a:cubicBezTo>
                <a:cubicBezTo>
                  <a:pt x="1" y="33"/>
                  <a:pt x="1" y="33"/>
                  <a:pt x="1" y="33"/>
                </a:cubicBezTo>
                <a:cubicBezTo>
                  <a:pt x="0" y="36"/>
                  <a:pt x="0" y="36"/>
                  <a:pt x="0" y="36"/>
                </a:cubicBezTo>
                <a:cubicBezTo>
                  <a:pt x="0" y="40"/>
                  <a:pt x="0" y="40"/>
                  <a:pt x="0" y="40"/>
                </a:cubicBezTo>
                <a:cubicBezTo>
                  <a:pt x="0" y="43"/>
                  <a:pt x="0" y="43"/>
                  <a:pt x="0" y="43"/>
                </a:cubicBezTo>
                <a:cubicBezTo>
                  <a:pt x="1" y="46"/>
                  <a:pt x="1" y="46"/>
                  <a:pt x="1" y="46"/>
                </a:cubicBezTo>
                <a:cubicBezTo>
                  <a:pt x="1" y="49"/>
                  <a:pt x="1" y="49"/>
                  <a:pt x="1" y="49"/>
                </a:cubicBezTo>
                <a:cubicBezTo>
                  <a:pt x="2" y="52"/>
                  <a:pt x="2" y="52"/>
                  <a:pt x="2" y="52"/>
                </a:cubicBezTo>
                <a:cubicBezTo>
                  <a:pt x="3" y="56"/>
                  <a:pt x="3" y="56"/>
                  <a:pt x="3" y="56"/>
                </a:cubicBezTo>
                <a:cubicBezTo>
                  <a:pt x="11" y="69"/>
                  <a:pt x="11" y="69"/>
                  <a:pt x="11" y="69"/>
                </a:cubicBezTo>
                <a:cubicBezTo>
                  <a:pt x="25" y="83"/>
                  <a:pt x="24" y="97"/>
                  <a:pt x="24" y="97"/>
                </a:cubicBezTo>
                <a:cubicBezTo>
                  <a:pt x="24" y="100"/>
                  <a:pt x="24" y="100"/>
                  <a:pt x="24" y="100"/>
                </a:cubicBezTo>
                <a:cubicBezTo>
                  <a:pt x="24" y="108"/>
                  <a:pt x="24" y="108"/>
                  <a:pt x="24" y="108"/>
                </a:cubicBezTo>
                <a:cubicBezTo>
                  <a:pt x="71" y="108"/>
                  <a:pt x="71" y="108"/>
                  <a:pt x="71" y="108"/>
                </a:cubicBezTo>
                <a:cubicBezTo>
                  <a:pt x="71" y="107"/>
                  <a:pt x="71" y="107"/>
                  <a:pt x="71" y="107"/>
                </a:cubicBezTo>
                <a:cubicBezTo>
                  <a:pt x="71" y="105"/>
                  <a:pt x="71" y="105"/>
                  <a:pt x="71" y="105"/>
                </a:cubicBezTo>
                <a:cubicBezTo>
                  <a:pt x="71" y="102"/>
                  <a:pt x="71" y="102"/>
                  <a:pt x="71" y="102"/>
                </a:cubicBezTo>
                <a:cubicBezTo>
                  <a:pt x="72" y="96"/>
                  <a:pt x="72" y="96"/>
                  <a:pt x="72" y="96"/>
                </a:cubicBezTo>
                <a:cubicBezTo>
                  <a:pt x="72" y="93"/>
                  <a:pt x="72" y="93"/>
                  <a:pt x="72" y="93"/>
                </a:cubicBezTo>
                <a:cubicBezTo>
                  <a:pt x="72" y="92"/>
                  <a:pt x="72" y="92"/>
                  <a:pt x="72" y="92"/>
                </a:cubicBezTo>
                <a:cubicBezTo>
                  <a:pt x="72" y="91"/>
                  <a:pt x="72" y="91"/>
                  <a:pt x="72" y="91"/>
                </a:cubicBezTo>
                <a:cubicBezTo>
                  <a:pt x="73" y="91"/>
                  <a:pt x="73" y="91"/>
                  <a:pt x="73" y="91"/>
                </a:cubicBezTo>
                <a:cubicBezTo>
                  <a:pt x="73" y="90"/>
                  <a:pt x="73" y="90"/>
                  <a:pt x="73" y="90"/>
                </a:cubicBezTo>
                <a:cubicBezTo>
                  <a:pt x="74" y="90"/>
                  <a:pt x="74" y="90"/>
                  <a:pt x="74" y="90"/>
                </a:cubicBezTo>
                <a:cubicBezTo>
                  <a:pt x="74" y="90"/>
                  <a:pt x="74" y="90"/>
                  <a:pt x="74" y="90"/>
                </a:cubicBezTo>
                <a:cubicBezTo>
                  <a:pt x="75" y="90"/>
                  <a:pt x="75" y="90"/>
                  <a:pt x="75" y="90"/>
                </a:cubicBezTo>
                <a:cubicBezTo>
                  <a:pt x="76" y="89"/>
                  <a:pt x="76" y="89"/>
                  <a:pt x="76" y="89"/>
                </a:cubicBezTo>
                <a:cubicBezTo>
                  <a:pt x="77" y="89"/>
                  <a:pt x="77" y="89"/>
                  <a:pt x="77" y="89"/>
                </a:cubicBezTo>
                <a:cubicBezTo>
                  <a:pt x="78" y="89"/>
                  <a:pt x="78" y="89"/>
                  <a:pt x="78" y="89"/>
                </a:cubicBezTo>
                <a:cubicBezTo>
                  <a:pt x="78" y="89"/>
                  <a:pt x="78" y="89"/>
                  <a:pt x="78" y="89"/>
                </a:cubicBezTo>
                <a:cubicBezTo>
                  <a:pt x="79" y="89"/>
                  <a:pt x="79" y="89"/>
                  <a:pt x="79" y="89"/>
                </a:cubicBezTo>
                <a:cubicBezTo>
                  <a:pt x="80" y="89"/>
                  <a:pt x="80" y="89"/>
                  <a:pt x="80" y="89"/>
                </a:cubicBezTo>
                <a:cubicBezTo>
                  <a:pt x="81" y="90"/>
                  <a:pt x="81" y="90"/>
                  <a:pt x="81" y="90"/>
                </a:cubicBezTo>
                <a:cubicBezTo>
                  <a:pt x="81" y="90"/>
                  <a:pt x="81" y="90"/>
                  <a:pt x="81" y="90"/>
                </a:cubicBezTo>
                <a:cubicBezTo>
                  <a:pt x="82" y="90"/>
                  <a:pt x="82" y="90"/>
                  <a:pt x="82" y="90"/>
                </a:cubicBezTo>
                <a:cubicBezTo>
                  <a:pt x="83" y="90"/>
                  <a:pt x="83" y="90"/>
                  <a:pt x="83" y="90"/>
                </a:cubicBezTo>
                <a:cubicBezTo>
                  <a:pt x="81" y="90"/>
                  <a:pt x="81" y="90"/>
                  <a:pt x="81" y="90"/>
                </a:cubicBezTo>
                <a:cubicBezTo>
                  <a:pt x="82" y="90"/>
                  <a:pt x="82" y="90"/>
                  <a:pt x="82" y="90"/>
                </a:cubicBezTo>
                <a:cubicBezTo>
                  <a:pt x="83" y="90"/>
                  <a:pt x="83" y="90"/>
                  <a:pt x="83" y="90"/>
                </a:cubicBezTo>
                <a:cubicBezTo>
                  <a:pt x="84" y="90"/>
                  <a:pt x="84" y="90"/>
                  <a:pt x="84" y="90"/>
                </a:cubicBezTo>
                <a:cubicBezTo>
                  <a:pt x="85" y="90"/>
                  <a:pt x="85" y="90"/>
                  <a:pt x="85" y="90"/>
                </a:cubicBezTo>
                <a:cubicBezTo>
                  <a:pt x="86" y="90"/>
                  <a:pt x="86" y="90"/>
                  <a:pt x="86" y="90"/>
                </a:cubicBezTo>
                <a:cubicBezTo>
                  <a:pt x="86" y="90"/>
                  <a:pt x="86" y="90"/>
                  <a:pt x="86" y="90"/>
                </a:cubicBezTo>
                <a:cubicBezTo>
                  <a:pt x="87" y="89"/>
                  <a:pt x="87" y="89"/>
                  <a:pt x="87" y="89"/>
                </a:cubicBezTo>
                <a:cubicBezTo>
                  <a:pt x="88" y="89"/>
                  <a:pt x="88" y="89"/>
                  <a:pt x="88" y="89"/>
                </a:cubicBezTo>
                <a:cubicBezTo>
                  <a:pt x="88" y="88"/>
                  <a:pt x="88" y="88"/>
                  <a:pt x="88" y="88"/>
                </a:cubicBezTo>
                <a:cubicBezTo>
                  <a:pt x="89" y="88"/>
                  <a:pt x="89" y="88"/>
                  <a:pt x="89" y="88"/>
                </a:cubicBezTo>
                <a:cubicBezTo>
                  <a:pt x="89" y="87"/>
                  <a:pt x="89" y="87"/>
                  <a:pt x="89" y="87"/>
                </a:cubicBezTo>
                <a:cubicBezTo>
                  <a:pt x="89" y="86"/>
                  <a:pt x="89" y="86"/>
                  <a:pt x="89" y="86"/>
                </a:cubicBezTo>
                <a:cubicBezTo>
                  <a:pt x="89" y="85"/>
                  <a:pt x="89" y="85"/>
                  <a:pt x="89" y="85"/>
                </a:cubicBezTo>
                <a:cubicBezTo>
                  <a:pt x="89" y="84"/>
                  <a:pt x="89" y="84"/>
                  <a:pt x="89" y="84"/>
                </a:cubicBezTo>
                <a:cubicBezTo>
                  <a:pt x="89" y="82"/>
                  <a:pt x="89" y="82"/>
                  <a:pt x="89" y="82"/>
                </a:cubicBezTo>
                <a:cubicBezTo>
                  <a:pt x="89" y="82"/>
                  <a:pt x="89" y="82"/>
                  <a:pt x="89" y="82"/>
                </a:cubicBezTo>
                <a:cubicBezTo>
                  <a:pt x="89" y="81"/>
                  <a:pt x="89" y="81"/>
                  <a:pt x="89" y="81"/>
                </a:cubicBezTo>
                <a:cubicBezTo>
                  <a:pt x="90" y="81"/>
                  <a:pt x="90" y="81"/>
                  <a:pt x="90" y="81"/>
                </a:cubicBezTo>
                <a:cubicBezTo>
                  <a:pt x="90" y="80"/>
                  <a:pt x="90" y="80"/>
                  <a:pt x="90" y="80"/>
                </a:cubicBezTo>
                <a:cubicBezTo>
                  <a:pt x="90" y="80"/>
                  <a:pt x="90" y="80"/>
                  <a:pt x="90" y="80"/>
                </a:cubicBezTo>
                <a:cubicBezTo>
                  <a:pt x="90" y="79"/>
                  <a:pt x="90" y="79"/>
                  <a:pt x="90" y="79"/>
                </a:cubicBezTo>
                <a:cubicBezTo>
                  <a:pt x="91" y="79"/>
                  <a:pt x="91" y="79"/>
                  <a:pt x="91" y="79"/>
                </a:cubicBezTo>
                <a:cubicBezTo>
                  <a:pt x="91" y="78"/>
                  <a:pt x="91" y="78"/>
                  <a:pt x="91" y="78"/>
                </a:cubicBezTo>
                <a:cubicBezTo>
                  <a:pt x="91" y="78"/>
                  <a:pt x="91" y="78"/>
                  <a:pt x="91" y="78"/>
                </a:cubicBezTo>
                <a:cubicBezTo>
                  <a:pt x="91" y="77"/>
                  <a:pt x="91" y="77"/>
                  <a:pt x="91" y="77"/>
                </a:cubicBezTo>
                <a:cubicBezTo>
                  <a:pt x="90" y="77"/>
                  <a:pt x="90" y="77"/>
                  <a:pt x="90" y="77"/>
                </a:cubicBezTo>
                <a:cubicBezTo>
                  <a:pt x="90" y="76"/>
                  <a:pt x="90" y="76"/>
                  <a:pt x="90" y="76"/>
                </a:cubicBezTo>
                <a:cubicBezTo>
                  <a:pt x="90" y="76"/>
                  <a:pt x="90" y="76"/>
                  <a:pt x="90" y="76"/>
                </a:cubicBezTo>
                <a:cubicBezTo>
                  <a:pt x="89" y="75"/>
                  <a:pt x="89" y="75"/>
                  <a:pt x="89" y="75"/>
                </a:cubicBezTo>
                <a:cubicBezTo>
                  <a:pt x="89" y="75"/>
                  <a:pt x="89" y="75"/>
                  <a:pt x="89" y="75"/>
                </a:cubicBezTo>
                <a:cubicBezTo>
                  <a:pt x="88" y="75"/>
                  <a:pt x="88" y="75"/>
                  <a:pt x="88" y="75"/>
                </a:cubicBezTo>
                <a:cubicBezTo>
                  <a:pt x="89" y="74"/>
                  <a:pt x="89" y="74"/>
                  <a:pt x="89" y="74"/>
                </a:cubicBezTo>
                <a:cubicBezTo>
                  <a:pt x="89" y="74"/>
                  <a:pt x="89" y="74"/>
                  <a:pt x="89" y="74"/>
                </a:cubicBezTo>
                <a:cubicBezTo>
                  <a:pt x="90" y="73"/>
                  <a:pt x="90" y="73"/>
                  <a:pt x="90" y="73"/>
                </a:cubicBezTo>
                <a:cubicBezTo>
                  <a:pt x="90" y="73"/>
                  <a:pt x="90" y="73"/>
                  <a:pt x="90" y="73"/>
                </a:cubicBezTo>
                <a:cubicBezTo>
                  <a:pt x="91" y="72"/>
                  <a:pt x="91" y="72"/>
                  <a:pt x="91" y="72"/>
                </a:cubicBezTo>
                <a:cubicBezTo>
                  <a:pt x="91" y="72"/>
                  <a:pt x="91" y="72"/>
                  <a:pt x="91" y="72"/>
                </a:cubicBezTo>
                <a:cubicBezTo>
                  <a:pt x="91" y="71"/>
                  <a:pt x="91" y="71"/>
                  <a:pt x="91" y="71"/>
                </a:cubicBezTo>
                <a:cubicBezTo>
                  <a:pt x="91" y="71"/>
                  <a:pt x="91" y="71"/>
                  <a:pt x="91" y="71"/>
                </a:cubicBezTo>
                <a:cubicBezTo>
                  <a:pt x="90" y="69"/>
                  <a:pt x="90" y="69"/>
                  <a:pt x="90" y="69"/>
                </a:cubicBezTo>
                <a:cubicBezTo>
                  <a:pt x="90" y="67"/>
                  <a:pt x="90" y="67"/>
                  <a:pt x="90" y="67"/>
                </a:cubicBezTo>
                <a:cubicBezTo>
                  <a:pt x="90" y="66"/>
                  <a:pt x="90" y="66"/>
                  <a:pt x="90" y="66"/>
                </a:cubicBezTo>
                <a:cubicBezTo>
                  <a:pt x="90" y="64"/>
                  <a:pt x="90" y="64"/>
                  <a:pt x="90" y="64"/>
                </a:cubicBezTo>
                <a:cubicBezTo>
                  <a:pt x="91" y="64"/>
                  <a:pt x="91" y="64"/>
                  <a:pt x="91" y="64"/>
                </a:cubicBezTo>
                <a:cubicBezTo>
                  <a:pt x="92" y="63"/>
                  <a:pt x="92" y="63"/>
                  <a:pt x="92" y="63"/>
                </a:cubicBezTo>
                <a:cubicBezTo>
                  <a:pt x="92" y="63"/>
                  <a:pt x="92" y="63"/>
                  <a:pt x="92" y="63"/>
                </a:cubicBezTo>
                <a:cubicBezTo>
                  <a:pt x="93" y="63"/>
                  <a:pt x="93" y="63"/>
                  <a:pt x="93" y="63"/>
                </a:cubicBezTo>
                <a:cubicBezTo>
                  <a:pt x="93" y="62"/>
                  <a:pt x="93" y="62"/>
                  <a:pt x="93" y="62"/>
                </a:cubicBezTo>
                <a:cubicBezTo>
                  <a:pt x="94" y="62"/>
                  <a:pt x="94" y="62"/>
                  <a:pt x="94" y="62"/>
                </a:cubicBezTo>
                <a:cubicBezTo>
                  <a:pt x="94" y="61"/>
                  <a:pt x="94" y="61"/>
                  <a:pt x="94" y="61"/>
                </a:cubicBezTo>
                <a:close/>
                <a:moveTo>
                  <a:pt x="33" y="44"/>
                </a:moveTo>
                <a:cubicBezTo>
                  <a:pt x="32" y="46"/>
                  <a:pt x="32" y="46"/>
                  <a:pt x="32" y="46"/>
                </a:cubicBezTo>
                <a:cubicBezTo>
                  <a:pt x="32" y="46"/>
                  <a:pt x="29" y="46"/>
                  <a:pt x="29" y="46"/>
                </a:cubicBezTo>
                <a:cubicBezTo>
                  <a:pt x="28" y="46"/>
                  <a:pt x="28" y="46"/>
                  <a:pt x="28" y="46"/>
                </a:cubicBezTo>
                <a:cubicBezTo>
                  <a:pt x="28" y="46"/>
                  <a:pt x="28" y="49"/>
                  <a:pt x="28" y="49"/>
                </a:cubicBezTo>
                <a:cubicBezTo>
                  <a:pt x="25" y="50"/>
                  <a:pt x="25" y="50"/>
                  <a:pt x="25" y="50"/>
                </a:cubicBezTo>
                <a:cubicBezTo>
                  <a:pt x="25" y="50"/>
                  <a:pt x="24" y="47"/>
                  <a:pt x="24" y="47"/>
                </a:cubicBezTo>
                <a:cubicBezTo>
                  <a:pt x="22" y="47"/>
                  <a:pt x="22" y="47"/>
                  <a:pt x="22" y="47"/>
                </a:cubicBezTo>
                <a:cubicBezTo>
                  <a:pt x="22" y="47"/>
                  <a:pt x="20" y="49"/>
                  <a:pt x="20" y="49"/>
                </a:cubicBezTo>
                <a:cubicBezTo>
                  <a:pt x="18" y="48"/>
                  <a:pt x="18" y="48"/>
                  <a:pt x="18" y="48"/>
                </a:cubicBezTo>
                <a:cubicBezTo>
                  <a:pt x="18" y="48"/>
                  <a:pt x="19" y="45"/>
                  <a:pt x="19" y="45"/>
                </a:cubicBezTo>
                <a:cubicBezTo>
                  <a:pt x="18" y="44"/>
                  <a:pt x="18" y="44"/>
                  <a:pt x="18" y="44"/>
                </a:cubicBezTo>
                <a:cubicBezTo>
                  <a:pt x="18" y="44"/>
                  <a:pt x="15" y="43"/>
                  <a:pt x="15" y="43"/>
                </a:cubicBezTo>
                <a:cubicBezTo>
                  <a:pt x="14" y="41"/>
                  <a:pt x="14" y="41"/>
                  <a:pt x="14" y="41"/>
                </a:cubicBezTo>
                <a:cubicBezTo>
                  <a:pt x="14" y="41"/>
                  <a:pt x="17" y="39"/>
                  <a:pt x="17" y="39"/>
                </a:cubicBezTo>
                <a:cubicBezTo>
                  <a:pt x="17" y="38"/>
                  <a:pt x="17" y="38"/>
                  <a:pt x="17" y="38"/>
                </a:cubicBezTo>
                <a:cubicBezTo>
                  <a:pt x="17" y="38"/>
                  <a:pt x="15" y="36"/>
                  <a:pt x="15" y="36"/>
                </a:cubicBezTo>
                <a:cubicBezTo>
                  <a:pt x="16" y="34"/>
                  <a:pt x="16" y="34"/>
                  <a:pt x="16" y="34"/>
                </a:cubicBezTo>
                <a:cubicBezTo>
                  <a:pt x="16" y="34"/>
                  <a:pt x="19" y="34"/>
                  <a:pt x="19" y="34"/>
                </a:cubicBezTo>
                <a:cubicBezTo>
                  <a:pt x="20" y="33"/>
                  <a:pt x="20" y="33"/>
                  <a:pt x="20" y="33"/>
                </a:cubicBezTo>
                <a:cubicBezTo>
                  <a:pt x="20" y="33"/>
                  <a:pt x="21" y="31"/>
                  <a:pt x="21" y="31"/>
                </a:cubicBezTo>
                <a:cubicBezTo>
                  <a:pt x="23" y="30"/>
                  <a:pt x="23" y="30"/>
                  <a:pt x="23" y="30"/>
                </a:cubicBezTo>
                <a:cubicBezTo>
                  <a:pt x="23" y="30"/>
                  <a:pt x="25" y="32"/>
                  <a:pt x="25" y="32"/>
                </a:cubicBezTo>
                <a:cubicBezTo>
                  <a:pt x="26" y="33"/>
                  <a:pt x="26" y="33"/>
                  <a:pt x="26" y="33"/>
                </a:cubicBezTo>
                <a:cubicBezTo>
                  <a:pt x="26" y="33"/>
                  <a:pt x="28" y="31"/>
                  <a:pt x="28" y="31"/>
                </a:cubicBezTo>
                <a:cubicBezTo>
                  <a:pt x="30" y="32"/>
                  <a:pt x="30" y="32"/>
                  <a:pt x="30" y="32"/>
                </a:cubicBezTo>
                <a:cubicBezTo>
                  <a:pt x="30" y="32"/>
                  <a:pt x="30" y="35"/>
                  <a:pt x="30" y="35"/>
                </a:cubicBezTo>
                <a:cubicBezTo>
                  <a:pt x="30" y="36"/>
                  <a:pt x="30" y="36"/>
                  <a:pt x="30" y="36"/>
                </a:cubicBezTo>
                <a:cubicBezTo>
                  <a:pt x="30" y="36"/>
                  <a:pt x="33" y="36"/>
                  <a:pt x="33" y="37"/>
                </a:cubicBezTo>
                <a:cubicBezTo>
                  <a:pt x="34" y="39"/>
                  <a:pt x="34" y="39"/>
                  <a:pt x="34" y="39"/>
                </a:cubicBezTo>
                <a:cubicBezTo>
                  <a:pt x="34" y="39"/>
                  <a:pt x="32" y="40"/>
                  <a:pt x="32" y="40"/>
                </a:cubicBezTo>
                <a:cubicBezTo>
                  <a:pt x="31" y="42"/>
                  <a:pt x="31" y="42"/>
                  <a:pt x="31" y="42"/>
                </a:cubicBezTo>
                <a:cubicBezTo>
                  <a:pt x="31" y="42"/>
                  <a:pt x="33" y="44"/>
                  <a:pt x="33" y="44"/>
                </a:cubicBezTo>
                <a:close/>
                <a:moveTo>
                  <a:pt x="73" y="32"/>
                </a:moveTo>
                <a:cubicBezTo>
                  <a:pt x="73" y="32"/>
                  <a:pt x="73" y="32"/>
                  <a:pt x="73" y="32"/>
                </a:cubicBezTo>
                <a:cubicBezTo>
                  <a:pt x="73" y="33"/>
                  <a:pt x="67" y="35"/>
                  <a:pt x="67" y="35"/>
                </a:cubicBezTo>
                <a:cubicBezTo>
                  <a:pt x="66" y="37"/>
                  <a:pt x="66" y="37"/>
                  <a:pt x="66" y="37"/>
                </a:cubicBezTo>
                <a:cubicBezTo>
                  <a:pt x="66" y="37"/>
                  <a:pt x="69" y="43"/>
                  <a:pt x="68" y="43"/>
                </a:cubicBezTo>
                <a:cubicBezTo>
                  <a:pt x="65" y="46"/>
                  <a:pt x="65" y="46"/>
                  <a:pt x="65" y="46"/>
                </a:cubicBezTo>
                <a:cubicBezTo>
                  <a:pt x="65" y="46"/>
                  <a:pt x="59" y="44"/>
                  <a:pt x="59" y="44"/>
                </a:cubicBezTo>
                <a:cubicBezTo>
                  <a:pt x="57" y="45"/>
                  <a:pt x="57" y="45"/>
                  <a:pt x="57" y="45"/>
                </a:cubicBezTo>
                <a:cubicBezTo>
                  <a:pt x="57" y="45"/>
                  <a:pt x="55" y="50"/>
                  <a:pt x="54" y="50"/>
                </a:cubicBezTo>
                <a:cubicBezTo>
                  <a:pt x="50" y="50"/>
                  <a:pt x="50" y="50"/>
                  <a:pt x="50" y="50"/>
                </a:cubicBezTo>
                <a:cubicBezTo>
                  <a:pt x="49" y="50"/>
                  <a:pt x="47" y="45"/>
                  <a:pt x="47" y="45"/>
                </a:cubicBezTo>
                <a:cubicBezTo>
                  <a:pt x="45" y="44"/>
                  <a:pt x="45" y="44"/>
                  <a:pt x="45" y="44"/>
                </a:cubicBezTo>
                <a:cubicBezTo>
                  <a:pt x="45" y="44"/>
                  <a:pt x="39" y="46"/>
                  <a:pt x="39" y="46"/>
                </a:cubicBezTo>
                <a:cubicBezTo>
                  <a:pt x="36" y="43"/>
                  <a:pt x="36" y="43"/>
                  <a:pt x="36" y="43"/>
                </a:cubicBezTo>
                <a:cubicBezTo>
                  <a:pt x="36" y="43"/>
                  <a:pt x="38" y="37"/>
                  <a:pt x="38" y="37"/>
                </a:cubicBezTo>
                <a:cubicBezTo>
                  <a:pt x="37" y="35"/>
                  <a:pt x="37" y="35"/>
                  <a:pt x="37" y="35"/>
                </a:cubicBezTo>
                <a:cubicBezTo>
                  <a:pt x="37" y="35"/>
                  <a:pt x="31" y="32"/>
                  <a:pt x="31" y="32"/>
                </a:cubicBezTo>
                <a:cubicBezTo>
                  <a:pt x="31" y="28"/>
                  <a:pt x="31" y="28"/>
                  <a:pt x="31" y="28"/>
                </a:cubicBezTo>
                <a:cubicBezTo>
                  <a:pt x="31" y="27"/>
                  <a:pt x="37" y="25"/>
                  <a:pt x="37" y="25"/>
                </a:cubicBezTo>
                <a:cubicBezTo>
                  <a:pt x="38" y="23"/>
                  <a:pt x="38" y="23"/>
                  <a:pt x="38" y="23"/>
                </a:cubicBezTo>
                <a:cubicBezTo>
                  <a:pt x="38" y="23"/>
                  <a:pt x="36" y="17"/>
                  <a:pt x="36" y="17"/>
                </a:cubicBezTo>
                <a:cubicBezTo>
                  <a:pt x="39" y="14"/>
                  <a:pt x="39" y="14"/>
                  <a:pt x="39" y="14"/>
                </a:cubicBezTo>
                <a:cubicBezTo>
                  <a:pt x="39" y="14"/>
                  <a:pt x="45" y="16"/>
                  <a:pt x="45" y="16"/>
                </a:cubicBezTo>
                <a:cubicBezTo>
                  <a:pt x="47" y="15"/>
                  <a:pt x="47" y="15"/>
                  <a:pt x="47" y="15"/>
                </a:cubicBezTo>
                <a:cubicBezTo>
                  <a:pt x="47" y="15"/>
                  <a:pt x="50" y="10"/>
                  <a:pt x="50" y="10"/>
                </a:cubicBezTo>
                <a:cubicBezTo>
                  <a:pt x="55" y="10"/>
                  <a:pt x="55" y="10"/>
                  <a:pt x="55" y="10"/>
                </a:cubicBezTo>
                <a:cubicBezTo>
                  <a:pt x="55" y="10"/>
                  <a:pt x="57" y="15"/>
                  <a:pt x="57" y="15"/>
                </a:cubicBezTo>
                <a:cubicBezTo>
                  <a:pt x="59" y="16"/>
                  <a:pt x="59" y="16"/>
                  <a:pt x="59" y="16"/>
                </a:cubicBezTo>
                <a:cubicBezTo>
                  <a:pt x="59" y="16"/>
                  <a:pt x="65" y="14"/>
                  <a:pt x="65" y="14"/>
                </a:cubicBezTo>
                <a:cubicBezTo>
                  <a:pt x="69" y="17"/>
                  <a:pt x="69" y="17"/>
                  <a:pt x="69" y="17"/>
                </a:cubicBezTo>
                <a:cubicBezTo>
                  <a:pt x="69" y="18"/>
                  <a:pt x="66" y="23"/>
                  <a:pt x="66" y="23"/>
                </a:cubicBezTo>
                <a:cubicBezTo>
                  <a:pt x="67" y="25"/>
                  <a:pt x="67" y="25"/>
                  <a:pt x="67" y="25"/>
                </a:cubicBezTo>
                <a:cubicBezTo>
                  <a:pt x="67" y="25"/>
                  <a:pt x="73" y="28"/>
                  <a:pt x="73" y="28"/>
                </a:cubicBezTo>
                <a:cubicBezTo>
                  <a:pt x="73" y="32"/>
                  <a:pt x="73" y="32"/>
                  <a:pt x="73" y="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11" name="椭圆 10"/>
          <p:cNvSpPr/>
          <p:nvPr/>
        </p:nvSpPr>
        <p:spPr>
          <a:xfrm>
            <a:off x="2156191" y="4018184"/>
            <a:ext cx="1103173" cy="110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sp>
        <p:nvSpPr>
          <p:cNvPr id="12" name="Freeform 5"/>
          <p:cNvSpPr>
            <a:spLocks noEditPoints="1"/>
          </p:cNvSpPr>
          <p:nvPr/>
        </p:nvSpPr>
        <p:spPr bwMode="auto">
          <a:xfrm>
            <a:off x="2383531" y="4276203"/>
            <a:ext cx="648493" cy="587136"/>
          </a:xfrm>
          <a:custGeom>
            <a:avLst/>
            <a:gdLst>
              <a:gd name="T0" fmla="*/ 70 w 288"/>
              <a:gd name="T1" fmla="*/ 96 h 260"/>
              <a:gd name="T2" fmla="*/ 70 w 288"/>
              <a:gd name="T3" fmla="*/ 76 h 260"/>
              <a:gd name="T4" fmla="*/ 70 w 288"/>
              <a:gd name="T5" fmla="*/ 72 h 260"/>
              <a:gd name="T6" fmla="*/ 139 w 288"/>
              <a:gd name="T7" fmla="*/ 53 h 260"/>
              <a:gd name="T8" fmla="*/ 40 w 288"/>
              <a:gd name="T9" fmla="*/ 52 h 260"/>
              <a:gd name="T10" fmla="*/ 47 w 288"/>
              <a:gd name="T11" fmla="*/ 58 h 260"/>
              <a:gd name="T12" fmla="*/ 59 w 288"/>
              <a:gd name="T13" fmla="*/ 54 h 260"/>
              <a:gd name="T14" fmla="*/ 70 w 288"/>
              <a:gd name="T15" fmla="*/ 101 h 260"/>
              <a:gd name="T16" fmla="*/ 70 w 288"/>
              <a:gd name="T17" fmla="*/ 122 h 260"/>
              <a:gd name="T18" fmla="*/ 70 w 288"/>
              <a:gd name="T19" fmla="*/ 101 h 260"/>
              <a:gd name="T20" fmla="*/ 0 w 288"/>
              <a:gd name="T21" fmla="*/ 128 h 260"/>
              <a:gd name="T22" fmla="*/ 139 w 288"/>
              <a:gd name="T23" fmla="*/ 108 h 260"/>
              <a:gd name="T24" fmla="*/ 0 w 288"/>
              <a:gd name="T25" fmla="*/ 133 h 260"/>
              <a:gd name="T26" fmla="*/ 139 w 288"/>
              <a:gd name="T27" fmla="*/ 154 h 260"/>
              <a:gd name="T28" fmla="*/ 70 w 288"/>
              <a:gd name="T29" fmla="*/ 177 h 260"/>
              <a:gd name="T30" fmla="*/ 70 w 288"/>
              <a:gd name="T31" fmla="*/ 197 h 260"/>
              <a:gd name="T32" fmla="*/ 70 w 288"/>
              <a:gd name="T33" fmla="*/ 177 h 260"/>
              <a:gd name="T34" fmla="*/ 0 w 288"/>
              <a:gd name="T35" fmla="*/ 203 h 260"/>
              <a:gd name="T36" fmla="*/ 139 w 288"/>
              <a:gd name="T37" fmla="*/ 183 h 260"/>
              <a:gd name="T38" fmla="*/ 150 w 288"/>
              <a:gd name="T39" fmla="*/ 58 h 260"/>
              <a:gd name="T40" fmla="*/ 258 w 288"/>
              <a:gd name="T41" fmla="*/ 43 h 260"/>
              <a:gd name="T42" fmla="*/ 118 w 288"/>
              <a:gd name="T43" fmla="*/ 23 h 260"/>
              <a:gd name="T44" fmla="*/ 149 w 288"/>
              <a:gd name="T45" fmla="*/ 58 h 260"/>
              <a:gd name="T46" fmla="*/ 258 w 288"/>
              <a:gd name="T47" fmla="*/ 19 h 260"/>
              <a:gd name="T48" fmla="*/ 155 w 288"/>
              <a:gd name="T49" fmla="*/ 20 h 260"/>
              <a:gd name="T50" fmla="*/ 216 w 288"/>
              <a:gd name="T51" fmla="*/ 20 h 260"/>
              <a:gd name="T52" fmla="*/ 200 w 288"/>
              <a:gd name="T53" fmla="*/ 13 h 260"/>
              <a:gd name="T54" fmla="*/ 157 w 288"/>
              <a:gd name="T55" fmla="*/ 15 h 260"/>
              <a:gd name="T56" fmla="*/ 258 w 288"/>
              <a:gd name="T57" fmla="*/ 68 h 260"/>
              <a:gd name="T58" fmla="*/ 150 w 288"/>
              <a:gd name="T59" fmla="*/ 64 h 260"/>
              <a:gd name="T60" fmla="*/ 150 w 288"/>
              <a:gd name="T61" fmla="*/ 84 h 260"/>
              <a:gd name="T62" fmla="*/ 150 w 288"/>
              <a:gd name="T63" fmla="*/ 109 h 260"/>
              <a:gd name="T64" fmla="*/ 258 w 288"/>
              <a:gd name="T65" fmla="*/ 94 h 260"/>
              <a:gd name="T66" fmla="*/ 150 w 288"/>
              <a:gd name="T67" fmla="*/ 90 h 260"/>
              <a:gd name="T68" fmla="*/ 150 w 288"/>
              <a:gd name="T69" fmla="*/ 109 h 260"/>
              <a:gd name="T70" fmla="*/ 229 w 288"/>
              <a:gd name="T71" fmla="*/ 114 h 260"/>
              <a:gd name="T72" fmla="*/ 177 w 288"/>
              <a:gd name="T73" fmla="*/ 118 h 260"/>
              <a:gd name="T74" fmla="*/ 218 w 288"/>
              <a:gd name="T75" fmla="*/ 164 h 260"/>
              <a:gd name="T76" fmla="*/ 218 w 288"/>
              <a:gd name="T77" fmla="*/ 184 h 260"/>
              <a:gd name="T78" fmla="*/ 218 w 288"/>
              <a:gd name="T79" fmla="*/ 164 h 260"/>
              <a:gd name="T80" fmla="*/ 218 w 288"/>
              <a:gd name="T81" fmla="*/ 160 h 260"/>
              <a:gd name="T82" fmla="*/ 229 w 288"/>
              <a:gd name="T83" fmla="*/ 140 h 260"/>
              <a:gd name="T84" fmla="*/ 246 w 288"/>
              <a:gd name="T85" fmla="*/ 146 h 260"/>
              <a:gd name="T86" fmla="*/ 241 w 288"/>
              <a:gd name="T87" fmla="*/ 137 h 260"/>
              <a:gd name="T88" fmla="*/ 229 w 288"/>
              <a:gd name="T89" fmla="*/ 137 h 260"/>
              <a:gd name="T90" fmla="*/ 149 w 288"/>
              <a:gd name="T91" fmla="*/ 170 h 260"/>
              <a:gd name="T92" fmla="*/ 288 w 288"/>
              <a:gd name="T93" fmla="*/ 190 h 260"/>
              <a:gd name="T94" fmla="*/ 218 w 288"/>
              <a:gd name="T95" fmla="*/ 215 h 260"/>
              <a:gd name="T96" fmla="*/ 218 w 288"/>
              <a:gd name="T97" fmla="*/ 235 h 260"/>
              <a:gd name="T98" fmla="*/ 218 w 288"/>
              <a:gd name="T99" fmla="*/ 215 h 260"/>
              <a:gd name="T100" fmla="*/ 149 w 288"/>
              <a:gd name="T101" fmla="*/ 241 h 260"/>
              <a:gd name="T102" fmla="*/ 288 w 288"/>
              <a:gd name="T103" fmla="*/ 22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8" h="260">
                <a:moveTo>
                  <a:pt x="139" y="57"/>
                </a:moveTo>
                <a:cubicBezTo>
                  <a:pt x="139" y="77"/>
                  <a:pt x="139" y="77"/>
                  <a:pt x="139" y="77"/>
                </a:cubicBezTo>
                <a:cubicBezTo>
                  <a:pt x="139" y="88"/>
                  <a:pt x="108" y="96"/>
                  <a:pt x="70" y="96"/>
                </a:cubicBezTo>
                <a:cubicBezTo>
                  <a:pt x="31" y="96"/>
                  <a:pt x="0" y="88"/>
                  <a:pt x="0" y="77"/>
                </a:cubicBezTo>
                <a:cubicBezTo>
                  <a:pt x="0" y="57"/>
                  <a:pt x="0" y="57"/>
                  <a:pt x="0" y="57"/>
                </a:cubicBezTo>
                <a:cubicBezTo>
                  <a:pt x="0" y="67"/>
                  <a:pt x="31" y="76"/>
                  <a:pt x="70" y="76"/>
                </a:cubicBezTo>
                <a:cubicBezTo>
                  <a:pt x="108" y="76"/>
                  <a:pt x="139" y="67"/>
                  <a:pt x="139" y="57"/>
                </a:cubicBezTo>
                <a:close/>
                <a:moveTo>
                  <a:pt x="139" y="53"/>
                </a:moveTo>
                <a:cubicBezTo>
                  <a:pt x="139" y="64"/>
                  <a:pt x="108" y="72"/>
                  <a:pt x="70" y="72"/>
                </a:cubicBezTo>
                <a:cubicBezTo>
                  <a:pt x="31" y="72"/>
                  <a:pt x="0" y="64"/>
                  <a:pt x="0" y="53"/>
                </a:cubicBezTo>
                <a:cubicBezTo>
                  <a:pt x="0" y="43"/>
                  <a:pt x="31" y="34"/>
                  <a:pt x="70" y="34"/>
                </a:cubicBezTo>
                <a:cubicBezTo>
                  <a:pt x="108" y="34"/>
                  <a:pt x="139" y="43"/>
                  <a:pt x="139" y="53"/>
                </a:cubicBezTo>
                <a:close/>
                <a:moveTo>
                  <a:pt x="103" y="52"/>
                </a:moveTo>
                <a:cubicBezTo>
                  <a:pt x="42" y="48"/>
                  <a:pt x="42" y="48"/>
                  <a:pt x="42" y="48"/>
                </a:cubicBezTo>
                <a:cubicBezTo>
                  <a:pt x="40" y="52"/>
                  <a:pt x="40" y="52"/>
                  <a:pt x="40" y="52"/>
                </a:cubicBezTo>
                <a:cubicBezTo>
                  <a:pt x="42" y="52"/>
                  <a:pt x="42" y="52"/>
                  <a:pt x="42" y="52"/>
                </a:cubicBezTo>
                <a:cubicBezTo>
                  <a:pt x="45" y="52"/>
                  <a:pt x="49" y="53"/>
                  <a:pt x="47" y="57"/>
                </a:cubicBezTo>
                <a:cubicBezTo>
                  <a:pt x="47" y="58"/>
                  <a:pt x="47" y="58"/>
                  <a:pt x="47" y="58"/>
                </a:cubicBezTo>
                <a:cubicBezTo>
                  <a:pt x="58" y="58"/>
                  <a:pt x="58" y="58"/>
                  <a:pt x="58" y="58"/>
                </a:cubicBezTo>
                <a:cubicBezTo>
                  <a:pt x="59" y="57"/>
                  <a:pt x="59" y="57"/>
                  <a:pt x="59" y="57"/>
                </a:cubicBezTo>
                <a:cubicBezTo>
                  <a:pt x="60" y="56"/>
                  <a:pt x="60" y="55"/>
                  <a:pt x="59" y="54"/>
                </a:cubicBezTo>
                <a:cubicBezTo>
                  <a:pt x="101" y="56"/>
                  <a:pt x="101" y="56"/>
                  <a:pt x="101" y="56"/>
                </a:cubicBezTo>
                <a:lnTo>
                  <a:pt x="103" y="52"/>
                </a:lnTo>
                <a:close/>
                <a:moveTo>
                  <a:pt x="70" y="101"/>
                </a:moveTo>
                <a:cubicBezTo>
                  <a:pt x="31" y="101"/>
                  <a:pt x="0" y="93"/>
                  <a:pt x="0" y="82"/>
                </a:cubicBezTo>
                <a:cubicBezTo>
                  <a:pt x="0" y="103"/>
                  <a:pt x="0" y="103"/>
                  <a:pt x="0" y="103"/>
                </a:cubicBezTo>
                <a:cubicBezTo>
                  <a:pt x="0" y="113"/>
                  <a:pt x="31" y="122"/>
                  <a:pt x="70" y="122"/>
                </a:cubicBezTo>
                <a:cubicBezTo>
                  <a:pt x="108" y="122"/>
                  <a:pt x="139" y="113"/>
                  <a:pt x="139" y="103"/>
                </a:cubicBezTo>
                <a:cubicBezTo>
                  <a:pt x="139" y="82"/>
                  <a:pt x="139" y="82"/>
                  <a:pt x="139" y="82"/>
                </a:cubicBezTo>
                <a:cubicBezTo>
                  <a:pt x="139" y="93"/>
                  <a:pt x="108" y="101"/>
                  <a:pt x="70" y="101"/>
                </a:cubicBezTo>
                <a:close/>
                <a:moveTo>
                  <a:pt x="70" y="127"/>
                </a:moveTo>
                <a:cubicBezTo>
                  <a:pt x="31" y="127"/>
                  <a:pt x="0" y="119"/>
                  <a:pt x="0" y="108"/>
                </a:cubicBezTo>
                <a:cubicBezTo>
                  <a:pt x="0" y="128"/>
                  <a:pt x="0" y="128"/>
                  <a:pt x="0" y="128"/>
                </a:cubicBezTo>
                <a:cubicBezTo>
                  <a:pt x="0" y="139"/>
                  <a:pt x="31" y="147"/>
                  <a:pt x="70" y="147"/>
                </a:cubicBezTo>
                <a:cubicBezTo>
                  <a:pt x="108" y="147"/>
                  <a:pt x="139" y="139"/>
                  <a:pt x="139" y="128"/>
                </a:cubicBezTo>
                <a:cubicBezTo>
                  <a:pt x="139" y="108"/>
                  <a:pt x="139" y="108"/>
                  <a:pt x="139" y="108"/>
                </a:cubicBezTo>
                <a:cubicBezTo>
                  <a:pt x="139" y="119"/>
                  <a:pt x="108" y="127"/>
                  <a:pt x="70" y="127"/>
                </a:cubicBezTo>
                <a:close/>
                <a:moveTo>
                  <a:pt x="70" y="152"/>
                </a:moveTo>
                <a:cubicBezTo>
                  <a:pt x="31" y="152"/>
                  <a:pt x="0" y="144"/>
                  <a:pt x="0" y="133"/>
                </a:cubicBezTo>
                <a:cubicBezTo>
                  <a:pt x="0" y="154"/>
                  <a:pt x="0" y="154"/>
                  <a:pt x="0" y="154"/>
                </a:cubicBezTo>
                <a:cubicBezTo>
                  <a:pt x="0" y="164"/>
                  <a:pt x="31" y="173"/>
                  <a:pt x="70" y="173"/>
                </a:cubicBezTo>
                <a:cubicBezTo>
                  <a:pt x="108" y="173"/>
                  <a:pt x="139" y="164"/>
                  <a:pt x="139" y="154"/>
                </a:cubicBezTo>
                <a:cubicBezTo>
                  <a:pt x="139" y="133"/>
                  <a:pt x="139" y="133"/>
                  <a:pt x="139" y="133"/>
                </a:cubicBezTo>
                <a:cubicBezTo>
                  <a:pt x="139" y="144"/>
                  <a:pt x="108" y="152"/>
                  <a:pt x="70" y="152"/>
                </a:cubicBezTo>
                <a:close/>
                <a:moveTo>
                  <a:pt x="70" y="177"/>
                </a:moveTo>
                <a:cubicBezTo>
                  <a:pt x="31" y="177"/>
                  <a:pt x="0" y="169"/>
                  <a:pt x="0" y="158"/>
                </a:cubicBezTo>
                <a:cubicBezTo>
                  <a:pt x="0" y="178"/>
                  <a:pt x="0" y="178"/>
                  <a:pt x="0" y="178"/>
                </a:cubicBezTo>
                <a:cubicBezTo>
                  <a:pt x="0" y="189"/>
                  <a:pt x="31" y="197"/>
                  <a:pt x="70" y="197"/>
                </a:cubicBezTo>
                <a:cubicBezTo>
                  <a:pt x="108" y="197"/>
                  <a:pt x="139" y="189"/>
                  <a:pt x="139" y="178"/>
                </a:cubicBezTo>
                <a:cubicBezTo>
                  <a:pt x="139" y="158"/>
                  <a:pt x="139" y="158"/>
                  <a:pt x="139" y="158"/>
                </a:cubicBezTo>
                <a:cubicBezTo>
                  <a:pt x="139" y="169"/>
                  <a:pt x="108" y="177"/>
                  <a:pt x="70" y="177"/>
                </a:cubicBezTo>
                <a:close/>
                <a:moveTo>
                  <a:pt x="70" y="202"/>
                </a:moveTo>
                <a:cubicBezTo>
                  <a:pt x="31" y="202"/>
                  <a:pt x="0" y="193"/>
                  <a:pt x="0" y="183"/>
                </a:cubicBezTo>
                <a:cubicBezTo>
                  <a:pt x="0" y="203"/>
                  <a:pt x="0" y="203"/>
                  <a:pt x="0" y="203"/>
                </a:cubicBezTo>
                <a:cubicBezTo>
                  <a:pt x="0" y="214"/>
                  <a:pt x="31" y="222"/>
                  <a:pt x="70" y="222"/>
                </a:cubicBezTo>
                <a:cubicBezTo>
                  <a:pt x="108" y="222"/>
                  <a:pt x="139" y="214"/>
                  <a:pt x="139" y="203"/>
                </a:cubicBezTo>
                <a:cubicBezTo>
                  <a:pt x="139" y="183"/>
                  <a:pt x="139" y="183"/>
                  <a:pt x="139" y="183"/>
                </a:cubicBezTo>
                <a:cubicBezTo>
                  <a:pt x="139" y="193"/>
                  <a:pt x="108" y="202"/>
                  <a:pt x="70" y="202"/>
                </a:cubicBezTo>
                <a:close/>
                <a:moveTo>
                  <a:pt x="149" y="58"/>
                </a:moveTo>
                <a:cubicBezTo>
                  <a:pt x="150" y="58"/>
                  <a:pt x="150" y="58"/>
                  <a:pt x="150" y="58"/>
                </a:cubicBezTo>
                <a:cubicBezTo>
                  <a:pt x="150" y="59"/>
                  <a:pt x="150" y="59"/>
                  <a:pt x="150" y="59"/>
                </a:cubicBezTo>
                <a:cubicBezTo>
                  <a:pt x="161" y="61"/>
                  <a:pt x="174" y="62"/>
                  <a:pt x="188" y="62"/>
                </a:cubicBezTo>
                <a:cubicBezTo>
                  <a:pt x="227" y="62"/>
                  <a:pt x="258" y="53"/>
                  <a:pt x="258" y="43"/>
                </a:cubicBezTo>
                <a:cubicBezTo>
                  <a:pt x="258" y="23"/>
                  <a:pt x="258" y="23"/>
                  <a:pt x="258" y="23"/>
                </a:cubicBezTo>
                <a:cubicBezTo>
                  <a:pt x="258" y="33"/>
                  <a:pt x="227" y="42"/>
                  <a:pt x="188" y="42"/>
                </a:cubicBezTo>
                <a:cubicBezTo>
                  <a:pt x="150" y="42"/>
                  <a:pt x="118" y="33"/>
                  <a:pt x="118" y="23"/>
                </a:cubicBezTo>
                <a:cubicBezTo>
                  <a:pt x="118" y="30"/>
                  <a:pt x="118" y="30"/>
                  <a:pt x="118" y="30"/>
                </a:cubicBezTo>
                <a:cubicBezTo>
                  <a:pt x="135" y="34"/>
                  <a:pt x="150" y="41"/>
                  <a:pt x="150" y="54"/>
                </a:cubicBezTo>
                <a:cubicBezTo>
                  <a:pt x="150" y="56"/>
                  <a:pt x="149" y="57"/>
                  <a:pt x="149" y="58"/>
                </a:cubicBezTo>
                <a:close/>
                <a:moveTo>
                  <a:pt x="118" y="19"/>
                </a:moveTo>
                <a:cubicBezTo>
                  <a:pt x="118" y="8"/>
                  <a:pt x="150" y="0"/>
                  <a:pt x="188" y="0"/>
                </a:cubicBezTo>
                <a:cubicBezTo>
                  <a:pt x="227" y="0"/>
                  <a:pt x="258" y="8"/>
                  <a:pt x="258" y="19"/>
                </a:cubicBezTo>
                <a:cubicBezTo>
                  <a:pt x="258" y="29"/>
                  <a:pt x="227" y="38"/>
                  <a:pt x="188" y="38"/>
                </a:cubicBezTo>
                <a:cubicBezTo>
                  <a:pt x="150" y="38"/>
                  <a:pt x="118" y="29"/>
                  <a:pt x="118" y="19"/>
                </a:cubicBezTo>
                <a:close/>
                <a:moveTo>
                  <a:pt x="155" y="20"/>
                </a:moveTo>
                <a:cubicBezTo>
                  <a:pt x="216" y="24"/>
                  <a:pt x="216" y="24"/>
                  <a:pt x="216" y="24"/>
                </a:cubicBezTo>
                <a:cubicBezTo>
                  <a:pt x="218" y="20"/>
                  <a:pt x="218" y="20"/>
                  <a:pt x="218" y="20"/>
                </a:cubicBezTo>
                <a:cubicBezTo>
                  <a:pt x="216" y="20"/>
                  <a:pt x="216" y="20"/>
                  <a:pt x="216" y="20"/>
                </a:cubicBezTo>
                <a:cubicBezTo>
                  <a:pt x="213" y="20"/>
                  <a:pt x="209" y="19"/>
                  <a:pt x="210" y="15"/>
                </a:cubicBezTo>
                <a:cubicBezTo>
                  <a:pt x="211" y="14"/>
                  <a:pt x="211" y="14"/>
                  <a:pt x="211" y="14"/>
                </a:cubicBezTo>
                <a:cubicBezTo>
                  <a:pt x="200" y="13"/>
                  <a:pt x="200" y="13"/>
                  <a:pt x="200" y="13"/>
                </a:cubicBezTo>
                <a:cubicBezTo>
                  <a:pt x="199" y="15"/>
                  <a:pt x="199" y="15"/>
                  <a:pt x="199" y="15"/>
                </a:cubicBezTo>
                <a:cubicBezTo>
                  <a:pt x="198" y="16"/>
                  <a:pt x="198" y="17"/>
                  <a:pt x="198" y="18"/>
                </a:cubicBezTo>
                <a:cubicBezTo>
                  <a:pt x="157" y="15"/>
                  <a:pt x="157" y="15"/>
                  <a:pt x="157" y="15"/>
                </a:cubicBezTo>
                <a:lnTo>
                  <a:pt x="155" y="20"/>
                </a:lnTo>
                <a:close/>
                <a:moveTo>
                  <a:pt x="188" y="87"/>
                </a:moveTo>
                <a:cubicBezTo>
                  <a:pt x="227" y="87"/>
                  <a:pt x="258" y="79"/>
                  <a:pt x="258" y="68"/>
                </a:cubicBezTo>
                <a:cubicBezTo>
                  <a:pt x="258" y="48"/>
                  <a:pt x="258" y="48"/>
                  <a:pt x="258" y="48"/>
                </a:cubicBezTo>
                <a:cubicBezTo>
                  <a:pt x="258" y="59"/>
                  <a:pt x="227" y="67"/>
                  <a:pt x="188" y="67"/>
                </a:cubicBezTo>
                <a:cubicBezTo>
                  <a:pt x="174" y="67"/>
                  <a:pt x="161" y="66"/>
                  <a:pt x="150" y="64"/>
                </a:cubicBezTo>
                <a:cubicBezTo>
                  <a:pt x="150" y="79"/>
                  <a:pt x="150" y="79"/>
                  <a:pt x="150" y="79"/>
                </a:cubicBezTo>
                <a:cubicBezTo>
                  <a:pt x="150" y="80"/>
                  <a:pt x="149" y="82"/>
                  <a:pt x="149" y="84"/>
                </a:cubicBezTo>
                <a:cubicBezTo>
                  <a:pt x="150" y="84"/>
                  <a:pt x="150" y="84"/>
                  <a:pt x="150" y="84"/>
                </a:cubicBezTo>
                <a:cubicBezTo>
                  <a:pt x="150" y="84"/>
                  <a:pt x="150" y="84"/>
                  <a:pt x="150" y="84"/>
                </a:cubicBezTo>
                <a:cubicBezTo>
                  <a:pt x="161" y="86"/>
                  <a:pt x="174" y="87"/>
                  <a:pt x="188" y="87"/>
                </a:cubicBezTo>
                <a:close/>
                <a:moveTo>
                  <a:pt x="150" y="109"/>
                </a:moveTo>
                <a:cubicBezTo>
                  <a:pt x="150" y="110"/>
                  <a:pt x="150" y="110"/>
                  <a:pt x="150" y="110"/>
                </a:cubicBezTo>
                <a:cubicBezTo>
                  <a:pt x="161" y="112"/>
                  <a:pt x="174" y="113"/>
                  <a:pt x="188" y="113"/>
                </a:cubicBezTo>
                <a:cubicBezTo>
                  <a:pt x="227" y="113"/>
                  <a:pt x="258" y="105"/>
                  <a:pt x="258" y="94"/>
                </a:cubicBezTo>
                <a:cubicBezTo>
                  <a:pt x="258" y="74"/>
                  <a:pt x="258" y="74"/>
                  <a:pt x="258" y="74"/>
                </a:cubicBezTo>
                <a:cubicBezTo>
                  <a:pt x="258" y="84"/>
                  <a:pt x="227" y="93"/>
                  <a:pt x="188" y="93"/>
                </a:cubicBezTo>
                <a:cubicBezTo>
                  <a:pt x="174" y="93"/>
                  <a:pt x="161" y="92"/>
                  <a:pt x="150" y="90"/>
                </a:cubicBezTo>
                <a:cubicBezTo>
                  <a:pt x="150" y="104"/>
                  <a:pt x="150" y="104"/>
                  <a:pt x="150" y="104"/>
                </a:cubicBezTo>
                <a:cubicBezTo>
                  <a:pt x="150" y="106"/>
                  <a:pt x="149" y="108"/>
                  <a:pt x="149" y="109"/>
                </a:cubicBezTo>
                <a:lnTo>
                  <a:pt x="150" y="109"/>
                </a:lnTo>
                <a:close/>
                <a:moveTo>
                  <a:pt x="258" y="117"/>
                </a:moveTo>
                <a:cubicBezTo>
                  <a:pt x="258" y="99"/>
                  <a:pt x="258" y="99"/>
                  <a:pt x="258" y="99"/>
                </a:cubicBezTo>
                <a:cubicBezTo>
                  <a:pt x="258" y="105"/>
                  <a:pt x="247" y="111"/>
                  <a:pt x="229" y="114"/>
                </a:cubicBezTo>
                <a:cubicBezTo>
                  <a:pt x="237" y="115"/>
                  <a:pt x="247" y="115"/>
                  <a:pt x="258" y="117"/>
                </a:cubicBezTo>
                <a:close/>
                <a:moveTo>
                  <a:pt x="150" y="127"/>
                </a:moveTo>
                <a:cubicBezTo>
                  <a:pt x="156" y="123"/>
                  <a:pt x="166" y="120"/>
                  <a:pt x="177" y="118"/>
                </a:cubicBezTo>
                <a:cubicBezTo>
                  <a:pt x="167" y="117"/>
                  <a:pt x="158" y="116"/>
                  <a:pt x="150" y="115"/>
                </a:cubicBezTo>
                <a:lnTo>
                  <a:pt x="150" y="127"/>
                </a:lnTo>
                <a:close/>
                <a:moveTo>
                  <a:pt x="218" y="164"/>
                </a:moveTo>
                <a:cubicBezTo>
                  <a:pt x="180" y="164"/>
                  <a:pt x="149" y="155"/>
                  <a:pt x="149" y="145"/>
                </a:cubicBezTo>
                <a:cubicBezTo>
                  <a:pt x="149" y="165"/>
                  <a:pt x="149" y="165"/>
                  <a:pt x="149" y="165"/>
                </a:cubicBezTo>
                <a:cubicBezTo>
                  <a:pt x="149" y="175"/>
                  <a:pt x="180" y="184"/>
                  <a:pt x="218" y="184"/>
                </a:cubicBezTo>
                <a:cubicBezTo>
                  <a:pt x="257" y="184"/>
                  <a:pt x="288" y="175"/>
                  <a:pt x="288" y="165"/>
                </a:cubicBezTo>
                <a:cubicBezTo>
                  <a:pt x="288" y="145"/>
                  <a:pt x="288" y="145"/>
                  <a:pt x="288" y="145"/>
                </a:cubicBezTo>
                <a:cubicBezTo>
                  <a:pt x="288" y="155"/>
                  <a:pt x="257" y="164"/>
                  <a:pt x="218" y="164"/>
                </a:cubicBezTo>
                <a:close/>
                <a:moveTo>
                  <a:pt x="218" y="122"/>
                </a:moveTo>
                <a:cubicBezTo>
                  <a:pt x="257" y="122"/>
                  <a:pt x="288" y="130"/>
                  <a:pt x="288" y="141"/>
                </a:cubicBezTo>
                <a:cubicBezTo>
                  <a:pt x="288" y="151"/>
                  <a:pt x="257" y="160"/>
                  <a:pt x="218" y="160"/>
                </a:cubicBezTo>
                <a:cubicBezTo>
                  <a:pt x="180" y="160"/>
                  <a:pt x="149" y="151"/>
                  <a:pt x="149" y="141"/>
                </a:cubicBezTo>
                <a:cubicBezTo>
                  <a:pt x="149" y="130"/>
                  <a:pt x="180" y="122"/>
                  <a:pt x="218" y="122"/>
                </a:cubicBezTo>
                <a:close/>
                <a:moveTo>
                  <a:pt x="229" y="140"/>
                </a:moveTo>
                <a:cubicBezTo>
                  <a:pt x="187" y="137"/>
                  <a:pt x="187" y="137"/>
                  <a:pt x="187" y="137"/>
                </a:cubicBezTo>
                <a:cubicBezTo>
                  <a:pt x="185" y="142"/>
                  <a:pt x="185" y="142"/>
                  <a:pt x="185" y="142"/>
                </a:cubicBezTo>
                <a:cubicBezTo>
                  <a:pt x="246" y="146"/>
                  <a:pt x="246" y="146"/>
                  <a:pt x="246" y="146"/>
                </a:cubicBezTo>
                <a:cubicBezTo>
                  <a:pt x="248" y="142"/>
                  <a:pt x="248" y="142"/>
                  <a:pt x="248" y="142"/>
                </a:cubicBezTo>
                <a:cubicBezTo>
                  <a:pt x="246" y="142"/>
                  <a:pt x="246" y="142"/>
                  <a:pt x="246" y="142"/>
                </a:cubicBezTo>
                <a:cubicBezTo>
                  <a:pt x="243" y="142"/>
                  <a:pt x="239" y="141"/>
                  <a:pt x="241" y="137"/>
                </a:cubicBezTo>
                <a:cubicBezTo>
                  <a:pt x="241" y="136"/>
                  <a:pt x="241" y="136"/>
                  <a:pt x="241" y="136"/>
                </a:cubicBezTo>
                <a:cubicBezTo>
                  <a:pt x="230" y="135"/>
                  <a:pt x="230" y="135"/>
                  <a:pt x="230" y="135"/>
                </a:cubicBezTo>
                <a:cubicBezTo>
                  <a:pt x="229" y="137"/>
                  <a:pt x="229" y="137"/>
                  <a:pt x="229" y="137"/>
                </a:cubicBezTo>
                <a:cubicBezTo>
                  <a:pt x="229" y="138"/>
                  <a:pt x="228" y="139"/>
                  <a:pt x="229" y="140"/>
                </a:cubicBezTo>
                <a:close/>
                <a:moveTo>
                  <a:pt x="218" y="189"/>
                </a:moveTo>
                <a:cubicBezTo>
                  <a:pt x="180" y="189"/>
                  <a:pt x="149" y="181"/>
                  <a:pt x="149" y="170"/>
                </a:cubicBezTo>
                <a:cubicBezTo>
                  <a:pt x="149" y="190"/>
                  <a:pt x="149" y="190"/>
                  <a:pt x="149" y="190"/>
                </a:cubicBezTo>
                <a:cubicBezTo>
                  <a:pt x="149" y="201"/>
                  <a:pt x="180" y="209"/>
                  <a:pt x="218" y="209"/>
                </a:cubicBezTo>
                <a:cubicBezTo>
                  <a:pt x="257" y="209"/>
                  <a:pt x="288" y="201"/>
                  <a:pt x="288" y="190"/>
                </a:cubicBezTo>
                <a:cubicBezTo>
                  <a:pt x="288" y="170"/>
                  <a:pt x="288" y="170"/>
                  <a:pt x="288" y="170"/>
                </a:cubicBezTo>
                <a:cubicBezTo>
                  <a:pt x="288" y="181"/>
                  <a:pt x="257" y="189"/>
                  <a:pt x="218" y="189"/>
                </a:cubicBezTo>
                <a:close/>
                <a:moveTo>
                  <a:pt x="218" y="215"/>
                </a:moveTo>
                <a:cubicBezTo>
                  <a:pt x="180" y="215"/>
                  <a:pt x="149" y="206"/>
                  <a:pt x="149" y="196"/>
                </a:cubicBezTo>
                <a:cubicBezTo>
                  <a:pt x="149" y="216"/>
                  <a:pt x="149" y="216"/>
                  <a:pt x="149" y="216"/>
                </a:cubicBezTo>
                <a:cubicBezTo>
                  <a:pt x="149" y="227"/>
                  <a:pt x="180" y="235"/>
                  <a:pt x="218" y="235"/>
                </a:cubicBezTo>
                <a:cubicBezTo>
                  <a:pt x="257" y="235"/>
                  <a:pt x="288" y="227"/>
                  <a:pt x="288" y="216"/>
                </a:cubicBezTo>
                <a:cubicBezTo>
                  <a:pt x="288" y="196"/>
                  <a:pt x="288" y="196"/>
                  <a:pt x="288" y="196"/>
                </a:cubicBezTo>
                <a:cubicBezTo>
                  <a:pt x="288" y="206"/>
                  <a:pt x="257" y="215"/>
                  <a:pt x="218" y="215"/>
                </a:cubicBezTo>
                <a:close/>
                <a:moveTo>
                  <a:pt x="218" y="240"/>
                </a:moveTo>
                <a:cubicBezTo>
                  <a:pt x="180" y="240"/>
                  <a:pt x="149" y="231"/>
                  <a:pt x="149" y="221"/>
                </a:cubicBezTo>
                <a:cubicBezTo>
                  <a:pt x="149" y="241"/>
                  <a:pt x="149" y="241"/>
                  <a:pt x="149" y="241"/>
                </a:cubicBezTo>
                <a:cubicBezTo>
                  <a:pt x="149" y="252"/>
                  <a:pt x="180" y="260"/>
                  <a:pt x="218" y="260"/>
                </a:cubicBezTo>
                <a:cubicBezTo>
                  <a:pt x="257" y="260"/>
                  <a:pt x="288" y="252"/>
                  <a:pt x="288" y="241"/>
                </a:cubicBezTo>
                <a:cubicBezTo>
                  <a:pt x="288" y="221"/>
                  <a:pt x="288" y="221"/>
                  <a:pt x="288" y="221"/>
                </a:cubicBezTo>
                <a:cubicBezTo>
                  <a:pt x="288" y="231"/>
                  <a:pt x="257" y="240"/>
                  <a:pt x="218" y="24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14" name="椭圆 13"/>
          <p:cNvSpPr/>
          <p:nvPr/>
        </p:nvSpPr>
        <p:spPr>
          <a:xfrm>
            <a:off x="5115087" y="1361125"/>
            <a:ext cx="1103173" cy="110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grpSp>
        <p:nvGrpSpPr>
          <p:cNvPr id="15" name="组合 14"/>
          <p:cNvGrpSpPr/>
          <p:nvPr/>
        </p:nvGrpSpPr>
        <p:grpSpPr>
          <a:xfrm>
            <a:off x="5361836" y="1656365"/>
            <a:ext cx="681787" cy="475572"/>
            <a:chOff x="-60285" y="3175"/>
            <a:chExt cx="1354138" cy="944563"/>
          </a:xfrm>
          <a:solidFill>
            <a:schemeClr val="bg1"/>
          </a:solidFill>
        </p:grpSpPr>
        <p:sp>
          <p:nvSpPr>
            <p:cNvPr id="16" name="Freeform 51"/>
            <p:cNvSpPr>
              <a:spLocks noEditPoints="1"/>
            </p:cNvSpPr>
            <p:nvPr/>
          </p:nvSpPr>
          <p:spPr bwMode="auto">
            <a:xfrm>
              <a:off x="-42803" y="3175"/>
              <a:ext cx="1255713" cy="804863"/>
            </a:xfrm>
            <a:custGeom>
              <a:avLst/>
              <a:gdLst>
                <a:gd name="T0" fmla="*/ 16 w 332"/>
                <a:gd name="T1" fmla="*/ 212 h 212"/>
                <a:gd name="T2" fmla="*/ 316 w 332"/>
                <a:gd name="T3" fmla="*/ 212 h 212"/>
                <a:gd name="T4" fmla="*/ 332 w 332"/>
                <a:gd name="T5" fmla="*/ 196 h 212"/>
                <a:gd name="T6" fmla="*/ 332 w 332"/>
                <a:gd name="T7" fmla="*/ 16 h 212"/>
                <a:gd name="T8" fmla="*/ 316 w 332"/>
                <a:gd name="T9" fmla="*/ 0 h 212"/>
                <a:gd name="T10" fmla="*/ 24 w 332"/>
                <a:gd name="T11" fmla="*/ 0 h 212"/>
                <a:gd name="T12" fmla="*/ 0 w 332"/>
                <a:gd name="T13" fmla="*/ 16 h 212"/>
                <a:gd name="T14" fmla="*/ 0 w 332"/>
                <a:gd name="T15" fmla="*/ 196 h 212"/>
                <a:gd name="T16" fmla="*/ 16 w 332"/>
                <a:gd name="T17" fmla="*/ 212 h 212"/>
                <a:gd name="T18" fmla="*/ 22 w 332"/>
                <a:gd name="T19" fmla="*/ 23 h 212"/>
                <a:gd name="T20" fmla="*/ 24 w 332"/>
                <a:gd name="T21" fmla="*/ 22 h 212"/>
                <a:gd name="T22" fmla="*/ 310 w 332"/>
                <a:gd name="T23" fmla="*/ 22 h 212"/>
                <a:gd name="T24" fmla="*/ 310 w 332"/>
                <a:gd name="T25" fmla="*/ 190 h 212"/>
                <a:gd name="T26" fmla="*/ 22 w 332"/>
                <a:gd name="T27" fmla="*/ 190 h 212"/>
                <a:gd name="T28" fmla="*/ 22 w 332"/>
                <a:gd name="T29" fmla="*/ 2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12">
                  <a:moveTo>
                    <a:pt x="16" y="212"/>
                  </a:moveTo>
                  <a:cubicBezTo>
                    <a:pt x="316" y="212"/>
                    <a:pt x="316" y="212"/>
                    <a:pt x="316" y="212"/>
                  </a:cubicBezTo>
                  <a:cubicBezTo>
                    <a:pt x="325" y="212"/>
                    <a:pt x="332" y="205"/>
                    <a:pt x="332" y="196"/>
                  </a:cubicBezTo>
                  <a:cubicBezTo>
                    <a:pt x="332" y="16"/>
                    <a:pt x="332" y="16"/>
                    <a:pt x="332" y="16"/>
                  </a:cubicBezTo>
                  <a:cubicBezTo>
                    <a:pt x="332" y="7"/>
                    <a:pt x="325" y="0"/>
                    <a:pt x="316" y="0"/>
                  </a:cubicBezTo>
                  <a:cubicBezTo>
                    <a:pt x="24" y="0"/>
                    <a:pt x="24" y="0"/>
                    <a:pt x="24" y="0"/>
                  </a:cubicBezTo>
                  <a:cubicBezTo>
                    <a:pt x="15" y="0"/>
                    <a:pt x="0" y="7"/>
                    <a:pt x="0" y="16"/>
                  </a:cubicBezTo>
                  <a:cubicBezTo>
                    <a:pt x="0" y="196"/>
                    <a:pt x="0" y="196"/>
                    <a:pt x="0" y="196"/>
                  </a:cubicBezTo>
                  <a:cubicBezTo>
                    <a:pt x="0" y="205"/>
                    <a:pt x="7" y="212"/>
                    <a:pt x="16" y="212"/>
                  </a:cubicBezTo>
                  <a:close/>
                  <a:moveTo>
                    <a:pt x="22" y="23"/>
                  </a:moveTo>
                  <a:cubicBezTo>
                    <a:pt x="23" y="22"/>
                    <a:pt x="24" y="22"/>
                    <a:pt x="24" y="22"/>
                  </a:cubicBezTo>
                  <a:cubicBezTo>
                    <a:pt x="310" y="22"/>
                    <a:pt x="310" y="22"/>
                    <a:pt x="310" y="22"/>
                  </a:cubicBezTo>
                  <a:cubicBezTo>
                    <a:pt x="310" y="190"/>
                    <a:pt x="310" y="190"/>
                    <a:pt x="310" y="190"/>
                  </a:cubicBezTo>
                  <a:cubicBezTo>
                    <a:pt x="22" y="190"/>
                    <a:pt x="22" y="190"/>
                    <a:pt x="22" y="190"/>
                  </a:cubicBezTo>
                  <a:lnTo>
                    <a:pt x="22" y="2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17" name="Freeform 52"/>
            <p:cNvSpPr/>
            <p:nvPr/>
          </p:nvSpPr>
          <p:spPr bwMode="auto">
            <a:xfrm>
              <a:off x="209570" y="249238"/>
              <a:ext cx="836614" cy="338137"/>
            </a:xfrm>
            <a:custGeom>
              <a:avLst/>
              <a:gdLst>
                <a:gd name="T0" fmla="*/ 221 w 221"/>
                <a:gd name="T1" fmla="*/ 9 h 89"/>
                <a:gd name="T2" fmla="*/ 220 w 221"/>
                <a:gd name="T3" fmla="*/ 7 h 89"/>
                <a:gd name="T4" fmla="*/ 220 w 221"/>
                <a:gd name="T5" fmla="*/ 5 h 89"/>
                <a:gd name="T6" fmla="*/ 218 w 221"/>
                <a:gd name="T7" fmla="*/ 3 h 89"/>
                <a:gd name="T8" fmla="*/ 217 w 221"/>
                <a:gd name="T9" fmla="*/ 2 h 89"/>
                <a:gd name="T10" fmla="*/ 212 w 221"/>
                <a:gd name="T11" fmla="*/ 0 h 89"/>
                <a:gd name="T12" fmla="*/ 209 w 221"/>
                <a:gd name="T13" fmla="*/ 0 h 89"/>
                <a:gd name="T14" fmla="*/ 208 w 221"/>
                <a:gd name="T15" fmla="*/ 0 h 89"/>
                <a:gd name="T16" fmla="*/ 185 w 221"/>
                <a:gd name="T17" fmla="*/ 4 h 89"/>
                <a:gd name="T18" fmla="*/ 184 w 221"/>
                <a:gd name="T19" fmla="*/ 4 h 89"/>
                <a:gd name="T20" fmla="*/ 182 w 221"/>
                <a:gd name="T21" fmla="*/ 5 h 89"/>
                <a:gd name="T22" fmla="*/ 180 w 221"/>
                <a:gd name="T23" fmla="*/ 6 h 89"/>
                <a:gd name="T24" fmla="*/ 179 w 221"/>
                <a:gd name="T25" fmla="*/ 7 h 89"/>
                <a:gd name="T26" fmla="*/ 178 w 221"/>
                <a:gd name="T27" fmla="*/ 9 h 89"/>
                <a:gd name="T28" fmla="*/ 177 w 221"/>
                <a:gd name="T29" fmla="*/ 10 h 89"/>
                <a:gd name="T30" fmla="*/ 176 w 221"/>
                <a:gd name="T31" fmla="*/ 12 h 89"/>
                <a:gd name="T32" fmla="*/ 176 w 221"/>
                <a:gd name="T33" fmla="*/ 15 h 89"/>
                <a:gd name="T34" fmla="*/ 176 w 221"/>
                <a:gd name="T35" fmla="*/ 16 h 89"/>
                <a:gd name="T36" fmla="*/ 177 w 221"/>
                <a:gd name="T37" fmla="*/ 18 h 89"/>
                <a:gd name="T38" fmla="*/ 177 w 221"/>
                <a:gd name="T39" fmla="*/ 20 h 89"/>
                <a:gd name="T40" fmla="*/ 178 w 221"/>
                <a:gd name="T41" fmla="*/ 21 h 89"/>
                <a:gd name="T42" fmla="*/ 124 w 221"/>
                <a:gd name="T43" fmla="*/ 64 h 89"/>
                <a:gd name="T44" fmla="*/ 77 w 221"/>
                <a:gd name="T45" fmla="*/ 30 h 89"/>
                <a:gd name="T46" fmla="*/ 75 w 221"/>
                <a:gd name="T47" fmla="*/ 29 h 89"/>
                <a:gd name="T48" fmla="*/ 73 w 221"/>
                <a:gd name="T49" fmla="*/ 28 h 89"/>
                <a:gd name="T50" fmla="*/ 71 w 221"/>
                <a:gd name="T51" fmla="*/ 28 h 89"/>
                <a:gd name="T52" fmla="*/ 69 w 221"/>
                <a:gd name="T53" fmla="*/ 28 h 89"/>
                <a:gd name="T54" fmla="*/ 67 w 221"/>
                <a:gd name="T55" fmla="*/ 29 h 89"/>
                <a:gd name="T56" fmla="*/ 65 w 221"/>
                <a:gd name="T57" fmla="*/ 30 h 89"/>
                <a:gd name="T58" fmla="*/ 6 w 221"/>
                <a:gd name="T59" fmla="*/ 68 h 89"/>
                <a:gd name="T60" fmla="*/ 12 w 221"/>
                <a:gd name="T61" fmla="*/ 89 h 89"/>
                <a:gd name="T62" fmla="*/ 71 w 221"/>
                <a:gd name="T63" fmla="*/ 52 h 89"/>
                <a:gd name="T64" fmla="*/ 120 w 221"/>
                <a:gd name="T65" fmla="*/ 87 h 89"/>
                <a:gd name="T66" fmla="*/ 122 w 221"/>
                <a:gd name="T67" fmla="*/ 88 h 89"/>
                <a:gd name="T68" fmla="*/ 125 w 221"/>
                <a:gd name="T69" fmla="*/ 89 h 89"/>
                <a:gd name="T70" fmla="*/ 125 w 221"/>
                <a:gd name="T71" fmla="*/ 89 h 89"/>
                <a:gd name="T72" fmla="*/ 127 w 221"/>
                <a:gd name="T73" fmla="*/ 88 h 89"/>
                <a:gd name="T74" fmla="*/ 130 w 221"/>
                <a:gd name="T75" fmla="*/ 87 h 89"/>
                <a:gd name="T76" fmla="*/ 192 w 221"/>
                <a:gd name="T77" fmla="*/ 39 h 89"/>
                <a:gd name="T78" fmla="*/ 193 w 221"/>
                <a:gd name="T79" fmla="*/ 41 h 89"/>
                <a:gd name="T80" fmla="*/ 196 w 221"/>
                <a:gd name="T81" fmla="*/ 42 h 89"/>
                <a:gd name="T82" fmla="*/ 197 w 221"/>
                <a:gd name="T83" fmla="*/ 43 h 89"/>
                <a:gd name="T84" fmla="*/ 200 w 221"/>
                <a:gd name="T85" fmla="*/ 43 h 89"/>
                <a:gd name="T86" fmla="*/ 200 w 221"/>
                <a:gd name="T87" fmla="*/ 43 h 89"/>
                <a:gd name="T88" fmla="*/ 203 w 221"/>
                <a:gd name="T89" fmla="*/ 43 h 89"/>
                <a:gd name="T90" fmla="*/ 206 w 221"/>
                <a:gd name="T91" fmla="*/ 41 h 89"/>
                <a:gd name="T92" fmla="*/ 208 w 221"/>
                <a:gd name="T93" fmla="*/ 40 h 89"/>
                <a:gd name="T94" fmla="*/ 210 w 221"/>
                <a:gd name="T95" fmla="*/ 37 h 89"/>
                <a:gd name="T96" fmla="*/ 220 w 221"/>
                <a:gd name="T97" fmla="*/ 16 h 89"/>
                <a:gd name="T98" fmla="*/ 220 w 221"/>
                <a:gd name="T99" fmla="*/ 16 h 89"/>
                <a:gd name="T100" fmla="*/ 221 w 221"/>
                <a:gd name="T101" fmla="*/ 14 h 89"/>
                <a:gd name="T102" fmla="*/ 221 w 221"/>
                <a:gd name="T103"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 h="89">
                  <a:moveTo>
                    <a:pt x="221" y="9"/>
                  </a:moveTo>
                  <a:cubicBezTo>
                    <a:pt x="221" y="9"/>
                    <a:pt x="221" y="9"/>
                    <a:pt x="221" y="9"/>
                  </a:cubicBezTo>
                  <a:cubicBezTo>
                    <a:pt x="221" y="9"/>
                    <a:pt x="221" y="9"/>
                    <a:pt x="221" y="9"/>
                  </a:cubicBezTo>
                  <a:cubicBezTo>
                    <a:pt x="221" y="9"/>
                    <a:pt x="221" y="8"/>
                    <a:pt x="220" y="7"/>
                  </a:cubicBezTo>
                  <a:cubicBezTo>
                    <a:pt x="220" y="7"/>
                    <a:pt x="220" y="7"/>
                    <a:pt x="220" y="6"/>
                  </a:cubicBezTo>
                  <a:cubicBezTo>
                    <a:pt x="220" y="6"/>
                    <a:pt x="220" y="6"/>
                    <a:pt x="220" y="5"/>
                  </a:cubicBezTo>
                  <a:cubicBezTo>
                    <a:pt x="219" y="5"/>
                    <a:pt x="219" y="5"/>
                    <a:pt x="219" y="4"/>
                  </a:cubicBezTo>
                  <a:cubicBezTo>
                    <a:pt x="219" y="4"/>
                    <a:pt x="219" y="4"/>
                    <a:pt x="218" y="3"/>
                  </a:cubicBezTo>
                  <a:cubicBezTo>
                    <a:pt x="218" y="3"/>
                    <a:pt x="218" y="3"/>
                    <a:pt x="217" y="3"/>
                  </a:cubicBezTo>
                  <a:cubicBezTo>
                    <a:pt x="217" y="3"/>
                    <a:pt x="217" y="2"/>
                    <a:pt x="217" y="2"/>
                  </a:cubicBezTo>
                  <a:cubicBezTo>
                    <a:pt x="215" y="1"/>
                    <a:pt x="214" y="1"/>
                    <a:pt x="213" y="0"/>
                  </a:cubicBezTo>
                  <a:cubicBezTo>
                    <a:pt x="213" y="0"/>
                    <a:pt x="212" y="0"/>
                    <a:pt x="212" y="0"/>
                  </a:cubicBezTo>
                  <a:cubicBezTo>
                    <a:pt x="212" y="0"/>
                    <a:pt x="211" y="0"/>
                    <a:pt x="211" y="0"/>
                  </a:cubicBezTo>
                  <a:cubicBezTo>
                    <a:pt x="210" y="0"/>
                    <a:pt x="209" y="0"/>
                    <a:pt x="209" y="0"/>
                  </a:cubicBezTo>
                  <a:cubicBezTo>
                    <a:pt x="209" y="0"/>
                    <a:pt x="209" y="0"/>
                    <a:pt x="208" y="0"/>
                  </a:cubicBezTo>
                  <a:cubicBezTo>
                    <a:pt x="208" y="0"/>
                    <a:pt x="208" y="0"/>
                    <a:pt x="208" y="0"/>
                  </a:cubicBezTo>
                  <a:cubicBezTo>
                    <a:pt x="208" y="0"/>
                    <a:pt x="208" y="0"/>
                    <a:pt x="208" y="0"/>
                  </a:cubicBezTo>
                  <a:cubicBezTo>
                    <a:pt x="185" y="4"/>
                    <a:pt x="185" y="4"/>
                    <a:pt x="185" y="4"/>
                  </a:cubicBezTo>
                  <a:cubicBezTo>
                    <a:pt x="185" y="4"/>
                    <a:pt x="185" y="4"/>
                    <a:pt x="185" y="4"/>
                  </a:cubicBezTo>
                  <a:cubicBezTo>
                    <a:pt x="185" y="4"/>
                    <a:pt x="184" y="4"/>
                    <a:pt x="184" y="4"/>
                  </a:cubicBezTo>
                  <a:cubicBezTo>
                    <a:pt x="183" y="4"/>
                    <a:pt x="183" y="4"/>
                    <a:pt x="183" y="4"/>
                  </a:cubicBezTo>
                  <a:cubicBezTo>
                    <a:pt x="182" y="5"/>
                    <a:pt x="182" y="5"/>
                    <a:pt x="182" y="5"/>
                  </a:cubicBezTo>
                  <a:cubicBezTo>
                    <a:pt x="181" y="5"/>
                    <a:pt x="181" y="5"/>
                    <a:pt x="181" y="5"/>
                  </a:cubicBezTo>
                  <a:cubicBezTo>
                    <a:pt x="181" y="6"/>
                    <a:pt x="181" y="6"/>
                    <a:pt x="180" y="6"/>
                  </a:cubicBezTo>
                  <a:cubicBezTo>
                    <a:pt x="180" y="6"/>
                    <a:pt x="180" y="6"/>
                    <a:pt x="180" y="6"/>
                  </a:cubicBezTo>
                  <a:cubicBezTo>
                    <a:pt x="180" y="6"/>
                    <a:pt x="179" y="7"/>
                    <a:pt x="179" y="7"/>
                  </a:cubicBezTo>
                  <a:cubicBezTo>
                    <a:pt x="179" y="7"/>
                    <a:pt x="179" y="7"/>
                    <a:pt x="178" y="8"/>
                  </a:cubicBezTo>
                  <a:cubicBezTo>
                    <a:pt x="178" y="8"/>
                    <a:pt x="178" y="8"/>
                    <a:pt x="178" y="9"/>
                  </a:cubicBezTo>
                  <a:cubicBezTo>
                    <a:pt x="178" y="9"/>
                    <a:pt x="177" y="9"/>
                    <a:pt x="177" y="9"/>
                  </a:cubicBezTo>
                  <a:cubicBezTo>
                    <a:pt x="177" y="10"/>
                    <a:pt x="177" y="10"/>
                    <a:pt x="177" y="10"/>
                  </a:cubicBezTo>
                  <a:cubicBezTo>
                    <a:pt x="177" y="11"/>
                    <a:pt x="177" y="11"/>
                    <a:pt x="177" y="11"/>
                  </a:cubicBezTo>
                  <a:cubicBezTo>
                    <a:pt x="176" y="12"/>
                    <a:pt x="176" y="12"/>
                    <a:pt x="176" y="12"/>
                  </a:cubicBezTo>
                  <a:cubicBezTo>
                    <a:pt x="176" y="13"/>
                    <a:pt x="176" y="13"/>
                    <a:pt x="176" y="13"/>
                  </a:cubicBezTo>
                  <a:cubicBezTo>
                    <a:pt x="176" y="14"/>
                    <a:pt x="176" y="14"/>
                    <a:pt x="176" y="15"/>
                  </a:cubicBezTo>
                  <a:cubicBezTo>
                    <a:pt x="176" y="15"/>
                    <a:pt x="176" y="15"/>
                    <a:pt x="176" y="16"/>
                  </a:cubicBezTo>
                  <a:cubicBezTo>
                    <a:pt x="176" y="16"/>
                    <a:pt x="176" y="16"/>
                    <a:pt x="176" y="16"/>
                  </a:cubicBezTo>
                  <a:cubicBezTo>
                    <a:pt x="176" y="16"/>
                    <a:pt x="176" y="17"/>
                    <a:pt x="176" y="17"/>
                  </a:cubicBezTo>
                  <a:cubicBezTo>
                    <a:pt x="176" y="17"/>
                    <a:pt x="176" y="17"/>
                    <a:pt x="177" y="18"/>
                  </a:cubicBezTo>
                  <a:cubicBezTo>
                    <a:pt x="177" y="18"/>
                    <a:pt x="177" y="18"/>
                    <a:pt x="177" y="19"/>
                  </a:cubicBezTo>
                  <a:cubicBezTo>
                    <a:pt x="177" y="19"/>
                    <a:pt x="177" y="19"/>
                    <a:pt x="177" y="20"/>
                  </a:cubicBezTo>
                  <a:cubicBezTo>
                    <a:pt x="177" y="20"/>
                    <a:pt x="178" y="20"/>
                    <a:pt x="178" y="21"/>
                  </a:cubicBezTo>
                  <a:cubicBezTo>
                    <a:pt x="178" y="21"/>
                    <a:pt x="178" y="21"/>
                    <a:pt x="178" y="21"/>
                  </a:cubicBezTo>
                  <a:cubicBezTo>
                    <a:pt x="179" y="22"/>
                    <a:pt x="179" y="22"/>
                    <a:pt x="179" y="22"/>
                  </a:cubicBezTo>
                  <a:cubicBezTo>
                    <a:pt x="124" y="64"/>
                    <a:pt x="124" y="64"/>
                    <a:pt x="124" y="64"/>
                  </a:cubicBezTo>
                  <a:cubicBezTo>
                    <a:pt x="77" y="30"/>
                    <a:pt x="77" y="30"/>
                    <a:pt x="77" y="30"/>
                  </a:cubicBezTo>
                  <a:cubicBezTo>
                    <a:pt x="77" y="30"/>
                    <a:pt x="77" y="30"/>
                    <a:pt x="77" y="30"/>
                  </a:cubicBezTo>
                  <a:cubicBezTo>
                    <a:pt x="77" y="30"/>
                    <a:pt x="77" y="30"/>
                    <a:pt x="76" y="29"/>
                  </a:cubicBezTo>
                  <a:cubicBezTo>
                    <a:pt x="76" y="29"/>
                    <a:pt x="76" y="29"/>
                    <a:pt x="75" y="29"/>
                  </a:cubicBezTo>
                  <a:cubicBezTo>
                    <a:pt x="75" y="29"/>
                    <a:pt x="75" y="29"/>
                    <a:pt x="74" y="29"/>
                  </a:cubicBezTo>
                  <a:cubicBezTo>
                    <a:pt x="74" y="29"/>
                    <a:pt x="74" y="28"/>
                    <a:pt x="73" y="28"/>
                  </a:cubicBezTo>
                  <a:cubicBezTo>
                    <a:pt x="73" y="28"/>
                    <a:pt x="73" y="28"/>
                    <a:pt x="73" y="28"/>
                  </a:cubicBezTo>
                  <a:cubicBezTo>
                    <a:pt x="72" y="28"/>
                    <a:pt x="72" y="28"/>
                    <a:pt x="71" y="28"/>
                  </a:cubicBezTo>
                  <a:cubicBezTo>
                    <a:pt x="71" y="28"/>
                    <a:pt x="71" y="28"/>
                    <a:pt x="70" y="28"/>
                  </a:cubicBezTo>
                  <a:cubicBezTo>
                    <a:pt x="70" y="28"/>
                    <a:pt x="70" y="28"/>
                    <a:pt x="69" y="28"/>
                  </a:cubicBezTo>
                  <a:cubicBezTo>
                    <a:pt x="69" y="28"/>
                    <a:pt x="69" y="28"/>
                    <a:pt x="68" y="28"/>
                  </a:cubicBezTo>
                  <a:cubicBezTo>
                    <a:pt x="68" y="29"/>
                    <a:pt x="67" y="29"/>
                    <a:pt x="67" y="29"/>
                  </a:cubicBezTo>
                  <a:cubicBezTo>
                    <a:pt x="67" y="29"/>
                    <a:pt x="67" y="29"/>
                    <a:pt x="66" y="29"/>
                  </a:cubicBezTo>
                  <a:cubicBezTo>
                    <a:pt x="66" y="29"/>
                    <a:pt x="66" y="30"/>
                    <a:pt x="65" y="30"/>
                  </a:cubicBezTo>
                  <a:cubicBezTo>
                    <a:pt x="65" y="30"/>
                    <a:pt x="65" y="30"/>
                    <a:pt x="65" y="30"/>
                  </a:cubicBezTo>
                  <a:cubicBezTo>
                    <a:pt x="6" y="68"/>
                    <a:pt x="6" y="68"/>
                    <a:pt x="6" y="68"/>
                  </a:cubicBezTo>
                  <a:cubicBezTo>
                    <a:pt x="1" y="72"/>
                    <a:pt x="0" y="79"/>
                    <a:pt x="3" y="84"/>
                  </a:cubicBezTo>
                  <a:cubicBezTo>
                    <a:pt x="5" y="87"/>
                    <a:pt x="9" y="89"/>
                    <a:pt x="12" y="89"/>
                  </a:cubicBezTo>
                  <a:cubicBezTo>
                    <a:pt x="15" y="89"/>
                    <a:pt x="17" y="88"/>
                    <a:pt x="18" y="87"/>
                  </a:cubicBezTo>
                  <a:cubicBezTo>
                    <a:pt x="71" y="52"/>
                    <a:pt x="71" y="52"/>
                    <a:pt x="71" y="52"/>
                  </a:cubicBezTo>
                  <a:cubicBezTo>
                    <a:pt x="118" y="87"/>
                    <a:pt x="118" y="87"/>
                    <a:pt x="118" y="87"/>
                  </a:cubicBezTo>
                  <a:cubicBezTo>
                    <a:pt x="119" y="87"/>
                    <a:pt x="119" y="87"/>
                    <a:pt x="120" y="87"/>
                  </a:cubicBezTo>
                  <a:cubicBezTo>
                    <a:pt x="120" y="88"/>
                    <a:pt x="120" y="88"/>
                    <a:pt x="120" y="88"/>
                  </a:cubicBezTo>
                  <a:cubicBezTo>
                    <a:pt x="121" y="88"/>
                    <a:pt x="121" y="88"/>
                    <a:pt x="122" y="88"/>
                  </a:cubicBezTo>
                  <a:cubicBezTo>
                    <a:pt x="122" y="88"/>
                    <a:pt x="122" y="88"/>
                    <a:pt x="122" y="88"/>
                  </a:cubicBezTo>
                  <a:cubicBezTo>
                    <a:pt x="123" y="88"/>
                    <a:pt x="124" y="89"/>
                    <a:pt x="125" y="89"/>
                  </a:cubicBezTo>
                  <a:cubicBezTo>
                    <a:pt x="125" y="89"/>
                    <a:pt x="125" y="89"/>
                    <a:pt x="125" y="89"/>
                  </a:cubicBezTo>
                  <a:cubicBezTo>
                    <a:pt x="125" y="89"/>
                    <a:pt x="125" y="89"/>
                    <a:pt x="125" y="89"/>
                  </a:cubicBezTo>
                  <a:cubicBezTo>
                    <a:pt x="125" y="89"/>
                    <a:pt x="126" y="88"/>
                    <a:pt x="127" y="88"/>
                  </a:cubicBezTo>
                  <a:cubicBezTo>
                    <a:pt x="127" y="88"/>
                    <a:pt x="127" y="88"/>
                    <a:pt x="127" y="88"/>
                  </a:cubicBezTo>
                  <a:cubicBezTo>
                    <a:pt x="128" y="88"/>
                    <a:pt x="129" y="88"/>
                    <a:pt x="129" y="88"/>
                  </a:cubicBezTo>
                  <a:cubicBezTo>
                    <a:pt x="129" y="87"/>
                    <a:pt x="129" y="87"/>
                    <a:pt x="130" y="87"/>
                  </a:cubicBezTo>
                  <a:cubicBezTo>
                    <a:pt x="130" y="87"/>
                    <a:pt x="131" y="87"/>
                    <a:pt x="131" y="86"/>
                  </a:cubicBezTo>
                  <a:cubicBezTo>
                    <a:pt x="192" y="39"/>
                    <a:pt x="192" y="39"/>
                    <a:pt x="192" y="39"/>
                  </a:cubicBezTo>
                  <a:cubicBezTo>
                    <a:pt x="192" y="40"/>
                    <a:pt x="193" y="40"/>
                    <a:pt x="193" y="40"/>
                  </a:cubicBezTo>
                  <a:cubicBezTo>
                    <a:pt x="193" y="40"/>
                    <a:pt x="193" y="41"/>
                    <a:pt x="193" y="41"/>
                  </a:cubicBezTo>
                  <a:cubicBezTo>
                    <a:pt x="194" y="41"/>
                    <a:pt x="194" y="41"/>
                    <a:pt x="195" y="42"/>
                  </a:cubicBezTo>
                  <a:cubicBezTo>
                    <a:pt x="195" y="42"/>
                    <a:pt x="195" y="42"/>
                    <a:pt x="196" y="42"/>
                  </a:cubicBezTo>
                  <a:cubicBezTo>
                    <a:pt x="196" y="42"/>
                    <a:pt x="196" y="42"/>
                    <a:pt x="196" y="42"/>
                  </a:cubicBezTo>
                  <a:cubicBezTo>
                    <a:pt x="196" y="42"/>
                    <a:pt x="197" y="42"/>
                    <a:pt x="197" y="43"/>
                  </a:cubicBezTo>
                  <a:cubicBezTo>
                    <a:pt x="197" y="43"/>
                    <a:pt x="198" y="43"/>
                    <a:pt x="198" y="43"/>
                  </a:cubicBezTo>
                  <a:cubicBezTo>
                    <a:pt x="199" y="43"/>
                    <a:pt x="199" y="43"/>
                    <a:pt x="200" y="43"/>
                  </a:cubicBezTo>
                  <a:cubicBezTo>
                    <a:pt x="200" y="43"/>
                    <a:pt x="200" y="43"/>
                    <a:pt x="200" y="43"/>
                  </a:cubicBezTo>
                  <a:cubicBezTo>
                    <a:pt x="200" y="43"/>
                    <a:pt x="200" y="43"/>
                    <a:pt x="200" y="43"/>
                  </a:cubicBezTo>
                  <a:cubicBezTo>
                    <a:pt x="201" y="43"/>
                    <a:pt x="202" y="43"/>
                    <a:pt x="203" y="43"/>
                  </a:cubicBezTo>
                  <a:cubicBezTo>
                    <a:pt x="203" y="43"/>
                    <a:pt x="203" y="43"/>
                    <a:pt x="203" y="43"/>
                  </a:cubicBezTo>
                  <a:cubicBezTo>
                    <a:pt x="204" y="42"/>
                    <a:pt x="205" y="42"/>
                    <a:pt x="206" y="42"/>
                  </a:cubicBezTo>
                  <a:cubicBezTo>
                    <a:pt x="206" y="41"/>
                    <a:pt x="206" y="41"/>
                    <a:pt x="206" y="41"/>
                  </a:cubicBezTo>
                  <a:cubicBezTo>
                    <a:pt x="207" y="41"/>
                    <a:pt x="207" y="41"/>
                    <a:pt x="207" y="41"/>
                  </a:cubicBezTo>
                  <a:cubicBezTo>
                    <a:pt x="207" y="41"/>
                    <a:pt x="208" y="40"/>
                    <a:pt x="208" y="40"/>
                  </a:cubicBezTo>
                  <a:cubicBezTo>
                    <a:pt x="208" y="40"/>
                    <a:pt x="208" y="39"/>
                    <a:pt x="208" y="39"/>
                  </a:cubicBezTo>
                  <a:cubicBezTo>
                    <a:pt x="209" y="39"/>
                    <a:pt x="210" y="38"/>
                    <a:pt x="210" y="37"/>
                  </a:cubicBezTo>
                  <a:cubicBezTo>
                    <a:pt x="210" y="37"/>
                    <a:pt x="210" y="37"/>
                    <a:pt x="210" y="37"/>
                  </a:cubicBezTo>
                  <a:cubicBezTo>
                    <a:pt x="220" y="16"/>
                    <a:pt x="220" y="16"/>
                    <a:pt x="220" y="16"/>
                  </a:cubicBezTo>
                  <a:cubicBezTo>
                    <a:pt x="220" y="16"/>
                    <a:pt x="220" y="16"/>
                    <a:pt x="220" y="16"/>
                  </a:cubicBezTo>
                  <a:cubicBezTo>
                    <a:pt x="220" y="16"/>
                    <a:pt x="220" y="16"/>
                    <a:pt x="220" y="16"/>
                  </a:cubicBezTo>
                  <a:cubicBezTo>
                    <a:pt x="220" y="15"/>
                    <a:pt x="220" y="15"/>
                    <a:pt x="220" y="15"/>
                  </a:cubicBezTo>
                  <a:cubicBezTo>
                    <a:pt x="220" y="15"/>
                    <a:pt x="221" y="14"/>
                    <a:pt x="221" y="14"/>
                  </a:cubicBezTo>
                  <a:cubicBezTo>
                    <a:pt x="221" y="13"/>
                    <a:pt x="221" y="13"/>
                    <a:pt x="221" y="12"/>
                  </a:cubicBezTo>
                  <a:cubicBezTo>
                    <a:pt x="221" y="12"/>
                    <a:pt x="221" y="12"/>
                    <a:pt x="221" y="11"/>
                  </a:cubicBezTo>
                  <a:cubicBezTo>
                    <a:pt x="221" y="11"/>
                    <a:pt x="221" y="10"/>
                    <a:pt x="221"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18" name="Freeform 53"/>
            <p:cNvSpPr/>
            <p:nvPr/>
          </p:nvSpPr>
          <p:spPr bwMode="auto">
            <a:xfrm>
              <a:off x="-60285" y="865188"/>
              <a:ext cx="1354138" cy="82550"/>
            </a:xfrm>
            <a:custGeom>
              <a:avLst/>
              <a:gdLst>
                <a:gd name="T0" fmla="*/ 347 w 358"/>
                <a:gd name="T1" fmla="*/ 0 h 22"/>
                <a:gd name="T2" fmla="*/ 11 w 358"/>
                <a:gd name="T3" fmla="*/ 0 h 22"/>
                <a:gd name="T4" fmla="*/ 0 w 358"/>
                <a:gd name="T5" fmla="*/ 11 h 22"/>
                <a:gd name="T6" fmla="*/ 11 w 358"/>
                <a:gd name="T7" fmla="*/ 22 h 22"/>
                <a:gd name="T8" fmla="*/ 347 w 358"/>
                <a:gd name="T9" fmla="*/ 22 h 22"/>
                <a:gd name="T10" fmla="*/ 358 w 358"/>
                <a:gd name="T11" fmla="*/ 11 h 22"/>
                <a:gd name="T12" fmla="*/ 347 w 358"/>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58" h="22">
                  <a:moveTo>
                    <a:pt x="347" y="0"/>
                  </a:moveTo>
                  <a:cubicBezTo>
                    <a:pt x="11" y="0"/>
                    <a:pt x="11" y="0"/>
                    <a:pt x="11" y="0"/>
                  </a:cubicBezTo>
                  <a:cubicBezTo>
                    <a:pt x="5" y="0"/>
                    <a:pt x="0" y="5"/>
                    <a:pt x="0" y="11"/>
                  </a:cubicBezTo>
                  <a:cubicBezTo>
                    <a:pt x="0" y="17"/>
                    <a:pt x="5" y="22"/>
                    <a:pt x="11" y="22"/>
                  </a:cubicBezTo>
                  <a:cubicBezTo>
                    <a:pt x="347" y="22"/>
                    <a:pt x="347" y="22"/>
                    <a:pt x="347" y="22"/>
                  </a:cubicBezTo>
                  <a:cubicBezTo>
                    <a:pt x="353" y="22"/>
                    <a:pt x="358" y="17"/>
                    <a:pt x="358" y="11"/>
                  </a:cubicBezTo>
                  <a:cubicBezTo>
                    <a:pt x="358" y="5"/>
                    <a:pt x="353" y="0"/>
                    <a:pt x="347"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charset="-122"/>
                <a:ea typeface="微软雅黑" panose="020B0503020204020204" charset="-122"/>
              </a:endParaRPr>
            </a:p>
          </p:txBody>
        </p:sp>
      </p:grpSp>
      <p:sp>
        <p:nvSpPr>
          <p:cNvPr id="20" name="椭圆 19"/>
          <p:cNvSpPr/>
          <p:nvPr/>
        </p:nvSpPr>
        <p:spPr>
          <a:xfrm>
            <a:off x="5115087" y="4018184"/>
            <a:ext cx="1103173" cy="110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sp>
        <p:nvSpPr>
          <p:cNvPr id="21" name="Freeform 5"/>
          <p:cNvSpPr>
            <a:spLocks noEditPoints="1"/>
          </p:cNvSpPr>
          <p:nvPr/>
        </p:nvSpPr>
        <p:spPr bwMode="auto">
          <a:xfrm>
            <a:off x="5273858" y="4281613"/>
            <a:ext cx="790662" cy="495278"/>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23" name="椭圆 22"/>
          <p:cNvSpPr/>
          <p:nvPr/>
        </p:nvSpPr>
        <p:spPr>
          <a:xfrm>
            <a:off x="8073984" y="1343025"/>
            <a:ext cx="1103173" cy="110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grpSp>
        <p:nvGrpSpPr>
          <p:cNvPr id="24" name="组合 23"/>
          <p:cNvGrpSpPr/>
          <p:nvPr/>
        </p:nvGrpSpPr>
        <p:grpSpPr>
          <a:xfrm>
            <a:off x="8387701" y="1675368"/>
            <a:ext cx="475737" cy="474685"/>
            <a:chOff x="9166770" y="4602851"/>
            <a:chExt cx="482923" cy="481855"/>
          </a:xfrm>
        </p:grpSpPr>
        <p:sp>
          <p:nvSpPr>
            <p:cNvPr id="25" name="Freeform 9"/>
            <p:cNvSpPr/>
            <p:nvPr/>
          </p:nvSpPr>
          <p:spPr bwMode="auto">
            <a:xfrm>
              <a:off x="9457379" y="4895596"/>
              <a:ext cx="192314" cy="189110"/>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26" name="Freeform 10"/>
            <p:cNvSpPr>
              <a:spLocks noEditPoints="1"/>
            </p:cNvSpPr>
            <p:nvPr/>
          </p:nvSpPr>
          <p:spPr bwMode="auto">
            <a:xfrm>
              <a:off x="9166770" y="4602851"/>
              <a:ext cx="356850" cy="358987"/>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27" name="Freeform 11"/>
            <p:cNvSpPr/>
            <p:nvPr/>
          </p:nvSpPr>
          <p:spPr bwMode="auto">
            <a:xfrm>
              <a:off x="9241559" y="4677640"/>
              <a:ext cx="105773" cy="10470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charset="-122"/>
                <a:ea typeface="微软雅黑" panose="020B0503020204020204" charset="-122"/>
              </a:endParaRPr>
            </a:p>
          </p:txBody>
        </p:sp>
      </p:grpSp>
      <p:sp>
        <p:nvSpPr>
          <p:cNvPr id="29" name="椭圆 28"/>
          <p:cNvSpPr/>
          <p:nvPr/>
        </p:nvSpPr>
        <p:spPr>
          <a:xfrm>
            <a:off x="8073984" y="4018184"/>
            <a:ext cx="1103173" cy="110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sp>
        <p:nvSpPr>
          <p:cNvPr id="30" name="Freeform 7"/>
          <p:cNvSpPr>
            <a:spLocks noEditPoints="1"/>
          </p:cNvSpPr>
          <p:nvPr/>
        </p:nvSpPr>
        <p:spPr bwMode="auto">
          <a:xfrm>
            <a:off x="8381072" y="4250195"/>
            <a:ext cx="537062" cy="584108"/>
          </a:xfrm>
          <a:custGeom>
            <a:avLst/>
            <a:gdLst>
              <a:gd name="T0" fmla="*/ 50 w 100"/>
              <a:gd name="T1" fmla="*/ 70 h 132"/>
              <a:gd name="T2" fmla="*/ 30 w 100"/>
              <a:gd name="T3" fmla="*/ 90 h 132"/>
              <a:gd name="T4" fmla="*/ 50 w 100"/>
              <a:gd name="T5" fmla="*/ 111 h 132"/>
              <a:gd name="T6" fmla="*/ 70 w 100"/>
              <a:gd name="T7" fmla="*/ 90 h 132"/>
              <a:gd name="T8" fmla="*/ 50 w 100"/>
              <a:gd name="T9" fmla="*/ 70 h 132"/>
              <a:gd name="T10" fmla="*/ 53 w 100"/>
              <a:gd name="T11" fmla="*/ 93 h 132"/>
              <a:gd name="T12" fmla="*/ 53 w 100"/>
              <a:gd name="T13" fmla="*/ 102 h 132"/>
              <a:gd name="T14" fmla="*/ 50 w 100"/>
              <a:gd name="T15" fmla="*/ 105 h 132"/>
              <a:gd name="T16" fmla="*/ 47 w 100"/>
              <a:gd name="T17" fmla="*/ 102 h 132"/>
              <a:gd name="T18" fmla="*/ 47 w 100"/>
              <a:gd name="T19" fmla="*/ 93 h 132"/>
              <a:gd name="T20" fmla="*/ 41 w 100"/>
              <a:gd name="T21" fmla="*/ 84 h 132"/>
              <a:gd name="T22" fmla="*/ 50 w 100"/>
              <a:gd name="T23" fmla="*/ 76 h 132"/>
              <a:gd name="T24" fmla="*/ 59 w 100"/>
              <a:gd name="T25" fmla="*/ 84 h 132"/>
              <a:gd name="T26" fmla="*/ 53 w 100"/>
              <a:gd name="T27" fmla="*/ 93 h 132"/>
              <a:gd name="T28" fmla="*/ 86 w 100"/>
              <a:gd name="T29" fmla="*/ 50 h 132"/>
              <a:gd name="T30" fmla="*/ 86 w 100"/>
              <a:gd name="T31" fmla="*/ 36 h 132"/>
              <a:gd name="T32" fmla="*/ 50 w 100"/>
              <a:gd name="T33" fmla="*/ 0 h 132"/>
              <a:gd name="T34" fmla="*/ 14 w 100"/>
              <a:gd name="T35" fmla="*/ 36 h 132"/>
              <a:gd name="T36" fmla="*/ 14 w 100"/>
              <a:gd name="T37" fmla="*/ 50 h 132"/>
              <a:gd name="T38" fmla="*/ 0 w 100"/>
              <a:gd name="T39" fmla="*/ 69 h 132"/>
              <a:gd name="T40" fmla="*/ 0 w 100"/>
              <a:gd name="T41" fmla="*/ 112 h 132"/>
              <a:gd name="T42" fmla="*/ 20 w 100"/>
              <a:gd name="T43" fmla="*/ 132 h 132"/>
              <a:gd name="T44" fmla="*/ 80 w 100"/>
              <a:gd name="T45" fmla="*/ 132 h 132"/>
              <a:gd name="T46" fmla="*/ 100 w 100"/>
              <a:gd name="T47" fmla="*/ 112 h 132"/>
              <a:gd name="T48" fmla="*/ 100 w 100"/>
              <a:gd name="T49" fmla="*/ 69 h 132"/>
              <a:gd name="T50" fmla="*/ 86 w 100"/>
              <a:gd name="T51" fmla="*/ 50 h 132"/>
              <a:gd name="T52" fmla="*/ 50 w 100"/>
              <a:gd name="T53" fmla="*/ 115 h 132"/>
              <a:gd name="T54" fmla="*/ 25 w 100"/>
              <a:gd name="T55" fmla="*/ 90 h 132"/>
              <a:gd name="T56" fmla="*/ 50 w 100"/>
              <a:gd name="T57" fmla="*/ 66 h 132"/>
              <a:gd name="T58" fmla="*/ 75 w 100"/>
              <a:gd name="T59" fmla="*/ 90 h 132"/>
              <a:gd name="T60" fmla="*/ 50 w 100"/>
              <a:gd name="T61" fmla="*/ 115 h 132"/>
              <a:gd name="T62" fmla="*/ 76 w 100"/>
              <a:gd name="T63" fmla="*/ 49 h 132"/>
              <a:gd name="T64" fmla="*/ 24 w 100"/>
              <a:gd name="T65" fmla="*/ 49 h 132"/>
              <a:gd name="T66" fmla="*/ 24 w 100"/>
              <a:gd name="T67" fmla="*/ 36 h 132"/>
              <a:gd name="T68" fmla="*/ 50 w 100"/>
              <a:gd name="T69" fmla="*/ 11 h 132"/>
              <a:gd name="T70" fmla="*/ 76 w 100"/>
              <a:gd name="T71" fmla="*/ 36 h 132"/>
              <a:gd name="T72" fmla="*/ 76 w 100"/>
              <a:gd name="T73" fmla="*/ 4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32">
                <a:moveTo>
                  <a:pt x="50" y="70"/>
                </a:moveTo>
                <a:cubicBezTo>
                  <a:pt x="39" y="70"/>
                  <a:pt x="30" y="79"/>
                  <a:pt x="30" y="90"/>
                </a:cubicBezTo>
                <a:cubicBezTo>
                  <a:pt x="30" y="102"/>
                  <a:pt x="39" y="111"/>
                  <a:pt x="50" y="111"/>
                </a:cubicBezTo>
                <a:cubicBezTo>
                  <a:pt x="61" y="111"/>
                  <a:pt x="70" y="102"/>
                  <a:pt x="70" y="90"/>
                </a:cubicBezTo>
                <a:cubicBezTo>
                  <a:pt x="70" y="79"/>
                  <a:pt x="61" y="70"/>
                  <a:pt x="50" y="70"/>
                </a:cubicBezTo>
                <a:close/>
                <a:moveTo>
                  <a:pt x="53" y="93"/>
                </a:moveTo>
                <a:cubicBezTo>
                  <a:pt x="53" y="102"/>
                  <a:pt x="53" y="102"/>
                  <a:pt x="53" y="102"/>
                </a:cubicBezTo>
                <a:cubicBezTo>
                  <a:pt x="53" y="104"/>
                  <a:pt x="52" y="105"/>
                  <a:pt x="50" y="105"/>
                </a:cubicBezTo>
                <a:cubicBezTo>
                  <a:pt x="48" y="105"/>
                  <a:pt x="47" y="104"/>
                  <a:pt x="47" y="102"/>
                </a:cubicBezTo>
                <a:cubicBezTo>
                  <a:pt x="47" y="93"/>
                  <a:pt x="47" y="93"/>
                  <a:pt x="47" y="93"/>
                </a:cubicBezTo>
                <a:cubicBezTo>
                  <a:pt x="44" y="91"/>
                  <a:pt x="41" y="88"/>
                  <a:pt x="41" y="84"/>
                </a:cubicBezTo>
                <a:cubicBezTo>
                  <a:pt x="41" y="80"/>
                  <a:pt x="45" y="76"/>
                  <a:pt x="50" y="76"/>
                </a:cubicBezTo>
                <a:cubicBezTo>
                  <a:pt x="55" y="76"/>
                  <a:pt x="59" y="80"/>
                  <a:pt x="59" y="84"/>
                </a:cubicBezTo>
                <a:cubicBezTo>
                  <a:pt x="59" y="88"/>
                  <a:pt x="56" y="91"/>
                  <a:pt x="53" y="93"/>
                </a:cubicBezTo>
                <a:close/>
                <a:moveTo>
                  <a:pt x="86" y="50"/>
                </a:moveTo>
                <a:cubicBezTo>
                  <a:pt x="86" y="36"/>
                  <a:pt x="86" y="36"/>
                  <a:pt x="86" y="36"/>
                </a:cubicBezTo>
                <a:cubicBezTo>
                  <a:pt x="86" y="16"/>
                  <a:pt x="70" y="0"/>
                  <a:pt x="50" y="0"/>
                </a:cubicBezTo>
                <a:cubicBezTo>
                  <a:pt x="30" y="0"/>
                  <a:pt x="14" y="16"/>
                  <a:pt x="14" y="36"/>
                </a:cubicBezTo>
                <a:cubicBezTo>
                  <a:pt x="14" y="50"/>
                  <a:pt x="14" y="50"/>
                  <a:pt x="14" y="50"/>
                </a:cubicBezTo>
                <a:cubicBezTo>
                  <a:pt x="6" y="53"/>
                  <a:pt x="0" y="60"/>
                  <a:pt x="0" y="69"/>
                </a:cubicBezTo>
                <a:cubicBezTo>
                  <a:pt x="0" y="112"/>
                  <a:pt x="0" y="112"/>
                  <a:pt x="0" y="112"/>
                </a:cubicBezTo>
                <a:cubicBezTo>
                  <a:pt x="0" y="123"/>
                  <a:pt x="9" y="132"/>
                  <a:pt x="20" y="132"/>
                </a:cubicBezTo>
                <a:cubicBezTo>
                  <a:pt x="80" y="132"/>
                  <a:pt x="80" y="132"/>
                  <a:pt x="80" y="132"/>
                </a:cubicBezTo>
                <a:cubicBezTo>
                  <a:pt x="91" y="132"/>
                  <a:pt x="100" y="123"/>
                  <a:pt x="100" y="112"/>
                </a:cubicBezTo>
                <a:cubicBezTo>
                  <a:pt x="100" y="69"/>
                  <a:pt x="100" y="69"/>
                  <a:pt x="100" y="69"/>
                </a:cubicBezTo>
                <a:cubicBezTo>
                  <a:pt x="100" y="60"/>
                  <a:pt x="94" y="53"/>
                  <a:pt x="86" y="50"/>
                </a:cubicBezTo>
                <a:close/>
                <a:moveTo>
                  <a:pt x="50" y="115"/>
                </a:moveTo>
                <a:cubicBezTo>
                  <a:pt x="36" y="115"/>
                  <a:pt x="25" y="104"/>
                  <a:pt x="25" y="90"/>
                </a:cubicBezTo>
                <a:cubicBezTo>
                  <a:pt x="25" y="77"/>
                  <a:pt x="36" y="66"/>
                  <a:pt x="50" y="66"/>
                </a:cubicBezTo>
                <a:cubicBezTo>
                  <a:pt x="64" y="66"/>
                  <a:pt x="75" y="77"/>
                  <a:pt x="75" y="90"/>
                </a:cubicBezTo>
                <a:cubicBezTo>
                  <a:pt x="75" y="104"/>
                  <a:pt x="64" y="115"/>
                  <a:pt x="50" y="115"/>
                </a:cubicBezTo>
                <a:close/>
                <a:moveTo>
                  <a:pt x="76" y="49"/>
                </a:moveTo>
                <a:cubicBezTo>
                  <a:pt x="24" y="49"/>
                  <a:pt x="24" y="49"/>
                  <a:pt x="24" y="49"/>
                </a:cubicBezTo>
                <a:cubicBezTo>
                  <a:pt x="24" y="36"/>
                  <a:pt x="24" y="36"/>
                  <a:pt x="24" y="36"/>
                </a:cubicBezTo>
                <a:cubicBezTo>
                  <a:pt x="24" y="22"/>
                  <a:pt x="36" y="11"/>
                  <a:pt x="50" y="11"/>
                </a:cubicBezTo>
                <a:cubicBezTo>
                  <a:pt x="64" y="11"/>
                  <a:pt x="76" y="22"/>
                  <a:pt x="76" y="36"/>
                </a:cubicBezTo>
                <a:lnTo>
                  <a:pt x="76" y="49"/>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latin typeface="微软雅黑" panose="020B0503020204020204" charset="-122"/>
              <a:ea typeface="微软雅黑" panose="020B0503020204020204" charset="-122"/>
            </a:endParaRPr>
          </a:p>
        </p:txBody>
      </p:sp>
      <p:sp>
        <p:nvSpPr>
          <p:cNvPr id="31" name="文本框 49"/>
          <p:cNvSpPr txBox="1"/>
          <p:nvPr/>
        </p:nvSpPr>
        <p:spPr>
          <a:xfrm>
            <a:off x="2245351" y="2472281"/>
            <a:ext cx="1417320" cy="444688"/>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charset="-122"/>
                <a:ea typeface="微软雅黑" panose="020B0503020204020204" charset="-122"/>
              </a:rPr>
              <a:t>步骤</a:t>
            </a:r>
            <a:r>
              <a:rPr lang="en-US" altLang="zh-CN" sz="1600" dirty="0">
                <a:solidFill>
                  <a:schemeClr val="tx1">
                    <a:lumMod val="85000"/>
                    <a:lumOff val="15000"/>
                  </a:schemeClr>
                </a:solidFill>
                <a:latin typeface="微软雅黑" panose="020B0503020204020204" charset="-122"/>
                <a:ea typeface="微软雅黑" panose="020B0503020204020204" charset="-122"/>
              </a:rPr>
              <a:t> 1</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sp>
        <p:nvSpPr>
          <p:cNvPr id="32" name="文本框 50"/>
          <p:cNvSpPr txBox="1"/>
          <p:nvPr/>
        </p:nvSpPr>
        <p:spPr>
          <a:xfrm>
            <a:off x="1676448" y="2914286"/>
            <a:ext cx="2364552" cy="848951"/>
          </a:xfrm>
          <a:prstGeom prst="rect">
            <a:avLst/>
          </a:prstGeom>
          <a:noFill/>
        </p:spPr>
        <p:txBody>
          <a:bodyPr wrap="square" rtlCol="0">
            <a:spAutoFit/>
          </a:bodyPr>
          <a:lstStyle/>
          <a:p>
            <a:r>
              <a:rPr lang="zh-CN" altLang="en-US" sz="1200" dirty="0">
                <a:solidFill>
                  <a:schemeClr val="tx1">
                    <a:lumMod val="95000"/>
                    <a:lumOff val="5000"/>
                  </a:schemeClr>
                </a:solidFill>
                <a:latin typeface="微软雅黑" panose="020B0503020204020204" charset="-122"/>
                <a:ea typeface="微软雅黑" panose="020B0503020204020204" charset="-122"/>
              </a:rPr>
              <a:t>您的内容打在这里，或者通过复制您的文本后，在此框中选择粘贴</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33" name="文本框 53"/>
          <p:cNvSpPr txBox="1"/>
          <p:nvPr/>
        </p:nvSpPr>
        <p:spPr>
          <a:xfrm>
            <a:off x="5177394" y="2472281"/>
            <a:ext cx="1417320" cy="444688"/>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charset="-122"/>
                <a:ea typeface="微软雅黑" panose="020B0503020204020204" charset="-122"/>
              </a:rPr>
              <a:t>步骤</a:t>
            </a:r>
            <a:r>
              <a:rPr lang="en-US" altLang="zh-CN" sz="1600" dirty="0">
                <a:solidFill>
                  <a:schemeClr val="tx1">
                    <a:lumMod val="85000"/>
                    <a:lumOff val="15000"/>
                  </a:schemeClr>
                </a:solidFill>
                <a:latin typeface="微软雅黑" panose="020B0503020204020204" charset="-122"/>
                <a:ea typeface="微软雅黑" panose="020B0503020204020204" charset="-122"/>
              </a:rPr>
              <a:t> 2</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sp>
        <p:nvSpPr>
          <p:cNvPr id="34" name="文本框 54"/>
          <p:cNvSpPr txBox="1"/>
          <p:nvPr/>
        </p:nvSpPr>
        <p:spPr>
          <a:xfrm>
            <a:off x="4608492" y="2911607"/>
            <a:ext cx="2269969" cy="848951"/>
          </a:xfrm>
          <a:prstGeom prst="rect">
            <a:avLst/>
          </a:prstGeom>
          <a:noFill/>
        </p:spPr>
        <p:txBody>
          <a:bodyPr wrap="square" rtlCol="0">
            <a:spAutoFit/>
          </a:bodyPr>
          <a:lstStyle/>
          <a:p>
            <a:r>
              <a:rPr lang="zh-CN" altLang="en-US" sz="1200" dirty="0">
                <a:solidFill>
                  <a:schemeClr val="tx1">
                    <a:lumMod val="95000"/>
                    <a:lumOff val="5000"/>
                  </a:schemeClr>
                </a:solidFill>
                <a:latin typeface="微软雅黑" panose="020B0503020204020204" charset="-122"/>
                <a:ea typeface="微软雅黑" panose="020B0503020204020204" charset="-122"/>
              </a:rPr>
              <a:t>您的内容打在这里，或者通过复制您的文本后，在此框中选择粘贴</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35" name="文本框 56"/>
          <p:cNvSpPr txBox="1"/>
          <p:nvPr/>
        </p:nvSpPr>
        <p:spPr>
          <a:xfrm>
            <a:off x="8202608" y="2493264"/>
            <a:ext cx="1417321" cy="444688"/>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charset="-122"/>
                <a:ea typeface="微软雅黑" panose="020B0503020204020204" charset="-122"/>
              </a:rPr>
              <a:t>步骤</a:t>
            </a:r>
            <a:r>
              <a:rPr lang="en-US" altLang="zh-CN" sz="1600" dirty="0">
                <a:solidFill>
                  <a:schemeClr val="tx1">
                    <a:lumMod val="85000"/>
                    <a:lumOff val="15000"/>
                  </a:schemeClr>
                </a:solidFill>
                <a:latin typeface="微软雅黑" panose="020B0503020204020204" charset="-122"/>
                <a:ea typeface="微软雅黑" panose="020B0503020204020204" charset="-122"/>
              </a:rPr>
              <a:t> 3</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sp>
        <p:nvSpPr>
          <p:cNvPr id="36" name="文本框 57"/>
          <p:cNvSpPr txBox="1"/>
          <p:nvPr/>
        </p:nvSpPr>
        <p:spPr>
          <a:xfrm>
            <a:off x="7575677" y="2914289"/>
            <a:ext cx="2329408" cy="848951"/>
          </a:xfrm>
          <a:prstGeom prst="rect">
            <a:avLst/>
          </a:prstGeom>
          <a:noFill/>
        </p:spPr>
        <p:txBody>
          <a:bodyPr wrap="square" rtlCol="0">
            <a:spAutoFit/>
          </a:bodyPr>
          <a:lstStyle/>
          <a:p>
            <a:r>
              <a:rPr lang="zh-CN" altLang="en-US" sz="1200" dirty="0">
                <a:solidFill>
                  <a:schemeClr val="tx1">
                    <a:lumMod val="95000"/>
                    <a:lumOff val="5000"/>
                  </a:schemeClr>
                </a:solidFill>
                <a:latin typeface="微软雅黑" panose="020B0503020204020204" charset="-122"/>
                <a:ea typeface="微软雅黑" panose="020B0503020204020204" charset="-122"/>
              </a:rPr>
              <a:t>您的内容打在这里，或者通过复制您的文本后，在此框中选择粘贴</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37" name="文本框 59"/>
          <p:cNvSpPr txBox="1"/>
          <p:nvPr/>
        </p:nvSpPr>
        <p:spPr>
          <a:xfrm>
            <a:off x="2217610" y="5141556"/>
            <a:ext cx="1417320" cy="444688"/>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charset="-122"/>
                <a:ea typeface="微软雅黑" panose="020B0503020204020204" charset="-122"/>
              </a:rPr>
              <a:t>步骤</a:t>
            </a:r>
            <a:r>
              <a:rPr lang="en-US" altLang="zh-CN" sz="1600" dirty="0">
                <a:solidFill>
                  <a:schemeClr val="tx1">
                    <a:lumMod val="85000"/>
                    <a:lumOff val="15000"/>
                  </a:schemeClr>
                </a:solidFill>
                <a:latin typeface="微软雅黑" panose="020B0503020204020204" charset="-122"/>
                <a:ea typeface="微软雅黑" panose="020B0503020204020204" charset="-122"/>
              </a:rPr>
              <a:t> 6</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sp>
        <p:nvSpPr>
          <p:cNvPr id="38" name="文本框 60"/>
          <p:cNvSpPr txBox="1"/>
          <p:nvPr/>
        </p:nvSpPr>
        <p:spPr>
          <a:xfrm>
            <a:off x="1676449" y="5519888"/>
            <a:ext cx="2269969" cy="848951"/>
          </a:xfrm>
          <a:prstGeom prst="rect">
            <a:avLst/>
          </a:prstGeom>
          <a:noFill/>
        </p:spPr>
        <p:txBody>
          <a:bodyPr wrap="square" rtlCol="0">
            <a:spAutoFit/>
          </a:bodyPr>
          <a:lstStyle/>
          <a:p>
            <a:r>
              <a:rPr lang="zh-CN" altLang="en-US" sz="1200" dirty="0">
                <a:solidFill>
                  <a:schemeClr val="tx1">
                    <a:lumMod val="95000"/>
                    <a:lumOff val="5000"/>
                  </a:schemeClr>
                </a:solidFill>
                <a:latin typeface="微软雅黑" panose="020B0503020204020204" charset="-122"/>
                <a:ea typeface="微软雅黑" panose="020B0503020204020204" charset="-122"/>
              </a:rPr>
              <a:t>您的内容打在这里，或者通过复制您的文本后，在此框中选择粘贴</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39" name="文本框 62"/>
          <p:cNvSpPr txBox="1"/>
          <p:nvPr/>
        </p:nvSpPr>
        <p:spPr>
          <a:xfrm>
            <a:off x="5271978" y="5121360"/>
            <a:ext cx="1417320" cy="444688"/>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charset="-122"/>
                <a:ea typeface="微软雅黑" panose="020B0503020204020204" charset="-122"/>
              </a:rPr>
              <a:t>步骤</a:t>
            </a:r>
            <a:r>
              <a:rPr lang="en-US" altLang="zh-CN" sz="1600" dirty="0">
                <a:solidFill>
                  <a:schemeClr val="tx1">
                    <a:lumMod val="85000"/>
                    <a:lumOff val="15000"/>
                  </a:schemeClr>
                </a:solidFill>
                <a:latin typeface="微软雅黑" panose="020B0503020204020204" charset="-122"/>
                <a:ea typeface="微软雅黑" panose="020B0503020204020204" charset="-122"/>
              </a:rPr>
              <a:t> 5</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sp>
        <p:nvSpPr>
          <p:cNvPr id="40" name="文本框 63"/>
          <p:cNvSpPr txBox="1"/>
          <p:nvPr/>
        </p:nvSpPr>
        <p:spPr>
          <a:xfrm>
            <a:off x="4608492" y="5563365"/>
            <a:ext cx="2475395" cy="848951"/>
          </a:xfrm>
          <a:prstGeom prst="rect">
            <a:avLst/>
          </a:prstGeom>
          <a:noFill/>
        </p:spPr>
        <p:txBody>
          <a:bodyPr wrap="square" rtlCol="0">
            <a:spAutoFit/>
          </a:bodyPr>
          <a:lstStyle/>
          <a:p>
            <a:r>
              <a:rPr lang="zh-CN" altLang="en-US" sz="1200" dirty="0">
                <a:solidFill>
                  <a:schemeClr val="tx1">
                    <a:lumMod val="95000"/>
                    <a:lumOff val="5000"/>
                  </a:schemeClr>
                </a:solidFill>
                <a:latin typeface="微软雅黑" panose="020B0503020204020204" charset="-122"/>
                <a:ea typeface="微软雅黑" panose="020B0503020204020204" charset="-122"/>
              </a:rPr>
              <a:t>您的内容打在这里，或者通过复制您的文本后，在此框中选择粘贴</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41" name="文本框 65"/>
          <p:cNvSpPr txBox="1"/>
          <p:nvPr/>
        </p:nvSpPr>
        <p:spPr>
          <a:xfrm>
            <a:off x="8298602" y="5121357"/>
            <a:ext cx="1417320" cy="444688"/>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charset="-122"/>
                <a:ea typeface="微软雅黑" panose="020B0503020204020204" charset="-122"/>
              </a:rPr>
              <a:t>步骤</a:t>
            </a:r>
            <a:r>
              <a:rPr lang="en-US" altLang="zh-CN" sz="1600" dirty="0">
                <a:solidFill>
                  <a:schemeClr val="tx1">
                    <a:lumMod val="85000"/>
                    <a:lumOff val="15000"/>
                  </a:schemeClr>
                </a:solidFill>
                <a:latin typeface="微软雅黑" panose="020B0503020204020204" charset="-122"/>
                <a:ea typeface="微软雅黑" panose="020B0503020204020204" charset="-122"/>
              </a:rPr>
              <a:t> 4</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sp>
        <p:nvSpPr>
          <p:cNvPr id="42" name="文本框 66"/>
          <p:cNvSpPr txBox="1"/>
          <p:nvPr/>
        </p:nvSpPr>
        <p:spPr>
          <a:xfrm>
            <a:off x="7729699" y="5563362"/>
            <a:ext cx="2364551" cy="848950"/>
          </a:xfrm>
          <a:prstGeom prst="rect">
            <a:avLst/>
          </a:prstGeom>
          <a:noFill/>
        </p:spPr>
        <p:txBody>
          <a:bodyPr wrap="square" rtlCol="0">
            <a:spAutoFit/>
          </a:bodyPr>
          <a:lstStyle/>
          <a:p>
            <a:r>
              <a:rPr lang="zh-CN" altLang="en-US" sz="1200" dirty="0">
                <a:solidFill>
                  <a:schemeClr val="tx1">
                    <a:lumMod val="95000"/>
                    <a:lumOff val="5000"/>
                  </a:schemeClr>
                </a:solidFill>
                <a:latin typeface="微软雅黑" panose="020B0503020204020204" charset="-122"/>
                <a:ea typeface="微软雅黑" panose="020B0503020204020204" charset="-122"/>
              </a:rPr>
              <a:t>您的内容打在这里，或者通过复制您的文本后，在此框中选择粘贴</a:t>
            </a:r>
            <a:endParaRPr lang="zh-CN" altLang="en-US" sz="1200" dirty="0">
              <a:solidFill>
                <a:schemeClr val="tx1">
                  <a:lumMod val="85000"/>
                  <a:lumOff val="15000"/>
                </a:schemeClr>
              </a:solidFill>
              <a:latin typeface="微软雅黑" panose="020B0503020204020204" charset="-122"/>
              <a:ea typeface="微软雅黑" panose="020B0503020204020204" charset="-122"/>
            </a:endParaRPr>
          </a:p>
        </p:txBody>
      </p:sp>
      <p:sp>
        <p:nvSpPr>
          <p:cNvPr id="44" name="矩形 43"/>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实验数据及结果</a:t>
            </a:r>
          </a:p>
        </p:txBody>
      </p:sp>
      <p:sp>
        <p:nvSpPr>
          <p:cNvPr id="46" name="矩形 45"/>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2" name="组合 1"/>
          <p:cNvGrpSpPr/>
          <p:nvPr/>
        </p:nvGrpSpPr>
        <p:grpSpPr>
          <a:xfrm>
            <a:off x="2374236" y="1807533"/>
            <a:ext cx="6049067" cy="2163818"/>
            <a:chOff x="2686385" y="1983722"/>
            <a:chExt cx="6049067" cy="2163818"/>
          </a:xfrm>
        </p:grpSpPr>
        <p:sp>
          <p:nvSpPr>
            <p:cNvPr id="3" name="任意多边形 7"/>
            <p:cNvSpPr/>
            <p:nvPr/>
          </p:nvSpPr>
          <p:spPr>
            <a:xfrm rot="19320000">
              <a:off x="2686385" y="3256449"/>
              <a:ext cx="6049067" cy="891091"/>
            </a:xfrm>
            <a:custGeom>
              <a:avLst/>
              <a:gdLst>
                <a:gd name="connsiteX0" fmla="*/ 5871090 w 6049067"/>
                <a:gd name="connsiteY0" fmla="*/ 665132 h 891091"/>
                <a:gd name="connsiteX1" fmla="*/ 6049067 w 6049067"/>
                <a:gd name="connsiteY1" fmla="*/ 804183 h 891091"/>
                <a:gd name="connsiteX2" fmla="*/ 6013780 w 6049067"/>
                <a:gd name="connsiteY2" fmla="*/ 836246 h 891091"/>
                <a:gd name="connsiteX3" fmla="*/ 5834230 w 6049067"/>
                <a:gd name="connsiteY3" fmla="*/ 891091 h 891091"/>
                <a:gd name="connsiteX4" fmla="*/ 321135 w 6049067"/>
                <a:gd name="connsiteY4" fmla="*/ 891091 h 891091"/>
                <a:gd name="connsiteX5" fmla="*/ 0 w 6049067"/>
                <a:gd name="connsiteY5" fmla="*/ 569956 h 891091"/>
                <a:gd name="connsiteX6" fmla="*/ 0 w 6049067"/>
                <a:gd name="connsiteY6" fmla="*/ 199220 h 891091"/>
                <a:gd name="connsiteX7" fmla="*/ 113866 w 6049067"/>
                <a:gd name="connsiteY7" fmla="*/ 120214 h 891091"/>
                <a:gd name="connsiteX8" fmla="*/ 228972 w 6049067"/>
                <a:gd name="connsiteY8" fmla="*/ 0 h 891091"/>
                <a:gd name="connsiteX9" fmla="*/ 228972 w 6049067"/>
                <a:gd name="connsiteY9" fmla="*/ 372117 h 891091"/>
                <a:gd name="connsiteX10" fmla="*/ 521987 w 6049067"/>
                <a:gd name="connsiteY10" fmla="*/ 665133 h 89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49067" h="891091">
                  <a:moveTo>
                    <a:pt x="5871090" y="665132"/>
                  </a:moveTo>
                  <a:lnTo>
                    <a:pt x="6049067" y="804183"/>
                  </a:lnTo>
                  <a:lnTo>
                    <a:pt x="6013780" y="836246"/>
                  </a:lnTo>
                  <a:cubicBezTo>
                    <a:pt x="5962527" y="870873"/>
                    <a:pt x="5900740" y="891091"/>
                    <a:pt x="5834230" y="891091"/>
                  </a:cubicBezTo>
                  <a:lnTo>
                    <a:pt x="321135" y="891091"/>
                  </a:lnTo>
                  <a:cubicBezTo>
                    <a:pt x="143777" y="891091"/>
                    <a:pt x="0" y="747314"/>
                    <a:pt x="0" y="569956"/>
                  </a:cubicBezTo>
                  <a:lnTo>
                    <a:pt x="0" y="199220"/>
                  </a:lnTo>
                  <a:lnTo>
                    <a:pt x="113866" y="120214"/>
                  </a:lnTo>
                  <a:lnTo>
                    <a:pt x="228972" y="0"/>
                  </a:lnTo>
                  <a:lnTo>
                    <a:pt x="228972" y="372117"/>
                  </a:lnTo>
                  <a:cubicBezTo>
                    <a:pt x="228972" y="533945"/>
                    <a:pt x="360159" y="665132"/>
                    <a:pt x="521987" y="66513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2633485">
              <a:off x="7988013" y="1983722"/>
              <a:ext cx="539138" cy="28602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3800425" y="5334736"/>
            <a:ext cx="3079650" cy="702129"/>
            <a:chOff x="4112574" y="5510925"/>
            <a:chExt cx="3079650" cy="702129"/>
          </a:xfrm>
          <a:solidFill>
            <a:schemeClr val="accent2"/>
          </a:solidFill>
        </p:grpSpPr>
        <p:sp>
          <p:nvSpPr>
            <p:cNvPr id="6" name="五边形 11"/>
            <p:cNvSpPr/>
            <p:nvPr/>
          </p:nvSpPr>
          <p:spPr>
            <a:xfrm>
              <a:off x="4112574" y="5510925"/>
              <a:ext cx="3079650" cy="70212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49734" y="5621064"/>
              <a:ext cx="1620957" cy="523220"/>
            </a:xfrm>
            <a:prstGeom prst="rect">
              <a:avLst/>
            </a:prstGeom>
            <a:grpFill/>
            <a:effectLst/>
          </p:spPr>
          <p:txBody>
            <a:bodyPr wrap="none" rtlCol="0">
              <a:spAutoFit/>
            </a:bodyPr>
            <a:lstStyle/>
            <a:p>
              <a:r>
                <a:rPr lang="zh-CN" altLang="en-US" sz="2800" dirty="0">
                  <a:solidFill>
                    <a:srgbClr val="FFFFFF"/>
                  </a:solidFill>
                  <a:latin typeface="微软雅黑" panose="020B0503020204020204" charset="-122"/>
                  <a:ea typeface="微软雅黑" panose="020B0503020204020204" charset="-122"/>
                </a:rPr>
                <a:t>初步构想</a:t>
              </a:r>
              <a:endParaRPr lang="en-US" altLang="zh-CN" sz="2800" dirty="0">
                <a:solidFill>
                  <a:srgbClr val="FFFFFF"/>
                </a:solidFill>
                <a:latin typeface="微软雅黑" panose="020B0503020204020204" charset="-122"/>
                <a:ea typeface="微软雅黑" panose="020B0503020204020204" charset="-122"/>
              </a:endParaRPr>
            </a:p>
          </p:txBody>
        </p:sp>
        <p:sp>
          <p:nvSpPr>
            <p:cNvPr id="8" name="文本框 7"/>
            <p:cNvSpPr txBox="1"/>
            <p:nvPr/>
          </p:nvSpPr>
          <p:spPr>
            <a:xfrm>
              <a:off x="4205952" y="5578288"/>
              <a:ext cx="561372" cy="584775"/>
            </a:xfrm>
            <a:prstGeom prst="rect">
              <a:avLst/>
            </a:prstGeom>
            <a:grpFill/>
          </p:spPr>
          <p:txBody>
            <a:bodyPr wrap="none" rtlCol="0">
              <a:spAutoFit/>
            </a:bodyPr>
            <a:lstStyle/>
            <a:p>
              <a:r>
                <a:rPr lang="en-US" altLang="zh-CN" sz="3200" dirty="0">
                  <a:solidFill>
                    <a:schemeClr val="bg1"/>
                  </a:solidFill>
                  <a:effectLst>
                    <a:outerShdw blurRad="50800" dist="25400" dir="2700000" algn="tl" rotWithShape="0">
                      <a:prstClr val="black">
                        <a:alpha val="40000"/>
                      </a:prstClr>
                    </a:outerShdw>
                  </a:effectLst>
                  <a:latin typeface="Impact" panose="020B0806030902050204" pitchFamily="34" charset="0"/>
                </a:rPr>
                <a:t>01</a:t>
              </a:r>
              <a:endParaRPr lang="zh-CN" altLang="en-US" sz="3200" dirty="0">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9" name="组合 8"/>
          <p:cNvGrpSpPr/>
          <p:nvPr/>
        </p:nvGrpSpPr>
        <p:grpSpPr>
          <a:xfrm>
            <a:off x="4966316" y="4463192"/>
            <a:ext cx="3079650" cy="702129"/>
            <a:chOff x="5278465" y="4639381"/>
            <a:chExt cx="3079650" cy="702129"/>
          </a:xfrm>
          <a:solidFill>
            <a:schemeClr val="accent2"/>
          </a:solidFill>
        </p:grpSpPr>
        <p:sp>
          <p:nvSpPr>
            <p:cNvPr id="10" name="五边形 15"/>
            <p:cNvSpPr/>
            <p:nvPr/>
          </p:nvSpPr>
          <p:spPr>
            <a:xfrm>
              <a:off x="5278465" y="4639381"/>
              <a:ext cx="3079650" cy="70212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128815" y="4744294"/>
              <a:ext cx="1620957" cy="523220"/>
            </a:xfrm>
            <a:prstGeom prst="rect">
              <a:avLst/>
            </a:prstGeom>
            <a:grpFill/>
            <a:effectLst/>
          </p:spPr>
          <p:txBody>
            <a:bodyPr wrap="none" rtlCol="0">
              <a:spAutoFit/>
            </a:bodyPr>
            <a:lstStyle/>
            <a:p>
              <a:r>
                <a:rPr lang="zh-CN" altLang="en-US" sz="2800" dirty="0">
                  <a:solidFill>
                    <a:srgbClr val="FFFFFF"/>
                  </a:solidFill>
                  <a:latin typeface="微软雅黑" panose="020B0503020204020204" charset="-122"/>
                  <a:ea typeface="微软雅黑" panose="020B0503020204020204" charset="-122"/>
                </a:rPr>
                <a:t>初步目标</a:t>
              </a:r>
              <a:endParaRPr lang="en-US" altLang="zh-CN" sz="2800" dirty="0">
                <a:solidFill>
                  <a:srgbClr val="FFFFFF"/>
                </a:solidFill>
                <a:latin typeface="微软雅黑" panose="020B0503020204020204" charset="-122"/>
                <a:ea typeface="微软雅黑" panose="020B0503020204020204" charset="-122"/>
              </a:endParaRPr>
            </a:p>
          </p:txBody>
        </p:sp>
        <p:sp>
          <p:nvSpPr>
            <p:cNvPr id="12" name="文本框 11"/>
            <p:cNvSpPr txBox="1"/>
            <p:nvPr/>
          </p:nvSpPr>
          <p:spPr>
            <a:xfrm>
              <a:off x="5414190" y="4707356"/>
              <a:ext cx="611065" cy="584775"/>
            </a:xfrm>
            <a:prstGeom prst="rect">
              <a:avLst/>
            </a:prstGeom>
            <a:grpFill/>
          </p:spPr>
          <p:txBody>
            <a:bodyPr wrap="none" rtlCol="0">
              <a:spAutoFit/>
            </a:bodyPr>
            <a:lstStyle/>
            <a:p>
              <a:r>
                <a:rPr lang="en-US" altLang="zh-CN" sz="3200" dirty="0">
                  <a:solidFill>
                    <a:schemeClr val="bg1"/>
                  </a:solidFill>
                  <a:effectLst>
                    <a:outerShdw blurRad="50800" dist="25400" dir="2700000" algn="tl" rotWithShape="0">
                      <a:prstClr val="black">
                        <a:alpha val="40000"/>
                      </a:prstClr>
                    </a:outerShdw>
                  </a:effectLst>
                  <a:latin typeface="Impact" panose="020B0806030902050204" pitchFamily="34" charset="0"/>
                </a:rPr>
                <a:t>02</a:t>
              </a:r>
              <a:endParaRPr lang="zh-CN" altLang="en-US" sz="3200" dirty="0">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13" name="组合 12"/>
          <p:cNvGrpSpPr/>
          <p:nvPr/>
        </p:nvGrpSpPr>
        <p:grpSpPr>
          <a:xfrm>
            <a:off x="6091235" y="3591648"/>
            <a:ext cx="3079650" cy="702129"/>
            <a:chOff x="6403384" y="3767837"/>
            <a:chExt cx="3079650" cy="702129"/>
          </a:xfrm>
          <a:solidFill>
            <a:schemeClr val="accent2"/>
          </a:solidFill>
        </p:grpSpPr>
        <p:sp>
          <p:nvSpPr>
            <p:cNvPr id="14" name="五边形 20"/>
            <p:cNvSpPr/>
            <p:nvPr/>
          </p:nvSpPr>
          <p:spPr>
            <a:xfrm>
              <a:off x="6403384" y="3767837"/>
              <a:ext cx="3079650" cy="70212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7264352" y="3835092"/>
              <a:ext cx="1620957" cy="523220"/>
            </a:xfrm>
            <a:prstGeom prst="rect">
              <a:avLst/>
            </a:prstGeom>
            <a:grpFill/>
            <a:effectLst/>
          </p:spPr>
          <p:txBody>
            <a:bodyPr wrap="none" rtlCol="0">
              <a:spAutoFit/>
            </a:bodyPr>
            <a:lstStyle/>
            <a:p>
              <a:r>
                <a:rPr lang="zh-CN" altLang="en-US" sz="2800" dirty="0">
                  <a:solidFill>
                    <a:srgbClr val="FFFFFF"/>
                  </a:solidFill>
                  <a:latin typeface="微软雅黑" panose="020B0503020204020204" charset="-122"/>
                  <a:ea typeface="微软雅黑" panose="020B0503020204020204" charset="-122"/>
                </a:rPr>
                <a:t>引证假设</a:t>
              </a:r>
              <a:endParaRPr lang="en-US" altLang="zh-CN" sz="2800" dirty="0">
                <a:solidFill>
                  <a:srgbClr val="FFFFFF"/>
                </a:solidFill>
                <a:latin typeface="微软雅黑" panose="020B0503020204020204" charset="-122"/>
                <a:ea typeface="微软雅黑" panose="020B0503020204020204" charset="-122"/>
              </a:endParaRPr>
            </a:p>
          </p:txBody>
        </p:sp>
        <p:sp>
          <p:nvSpPr>
            <p:cNvPr id="16" name="文本框 15"/>
            <p:cNvSpPr txBox="1"/>
            <p:nvPr/>
          </p:nvSpPr>
          <p:spPr>
            <a:xfrm>
              <a:off x="6537604" y="3814675"/>
              <a:ext cx="622286" cy="584775"/>
            </a:xfrm>
            <a:prstGeom prst="rect">
              <a:avLst/>
            </a:prstGeom>
            <a:grpFill/>
          </p:spPr>
          <p:txBody>
            <a:bodyPr wrap="none" rtlCol="0">
              <a:spAutoFit/>
            </a:bodyPr>
            <a:lstStyle/>
            <a:p>
              <a:r>
                <a:rPr lang="en-US" altLang="zh-CN" sz="3200" dirty="0">
                  <a:solidFill>
                    <a:schemeClr val="bg1"/>
                  </a:solidFill>
                  <a:effectLst>
                    <a:outerShdw blurRad="50800" dist="25400" dir="2700000" algn="tl" rotWithShape="0">
                      <a:prstClr val="black">
                        <a:alpha val="40000"/>
                      </a:prstClr>
                    </a:outerShdw>
                  </a:effectLst>
                  <a:latin typeface="Impact" panose="020B0806030902050204" pitchFamily="34" charset="0"/>
                </a:rPr>
                <a:t>03</a:t>
              </a:r>
              <a:endParaRPr lang="zh-CN" altLang="en-US" sz="3200" dirty="0">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17" name="组合 16"/>
          <p:cNvGrpSpPr/>
          <p:nvPr/>
        </p:nvGrpSpPr>
        <p:grpSpPr>
          <a:xfrm>
            <a:off x="7216154" y="2720104"/>
            <a:ext cx="3079650" cy="702129"/>
            <a:chOff x="7528303" y="2896293"/>
            <a:chExt cx="3079650" cy="702129"/>
          </a:xfrm>
          <a:solidFill>
            <a:schemeClr val="accent2"/>
          </a:solidFill>
        </p:grpSpPr>
        <p:sp>
          <p:nvSpPr>
            <p:cNvPr id="18" name="五边形 24"/>
            <p:cNvSpPr/>
            <p:nvPr/>
          </p:nvSpPr>
          <p:spPr>
            <a:xfrm>
              <a:off x="7528303" y="2896293"/>
              <a:ext cx="3079650" cy="70212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305708" y="2998994"/>
              <a:ext cx="1980029" cy="523220"/>
            </a:xfrm>
            <a:prstGeom prst="rect">
              <a:avLst/>
            </a:prstGeom>
            <a:grpFill/>
            <a:effectLst/>
          </p:spPr>
          <p:txBody>
            <a:bodyPr wrap="none" rtlCol="0">
              <a:spAutoFit/>
            </a:bodyPr>
            <a:lstStyle/>
            <a:p>
              <a:r>
                <a:rPr lang="zh-CN" altLang="en-US" sz="2800" dirty="0">
                  <a:solidFill>
                    <a:srgbClr val="FFFFFF"/>
                  </a:solidFill>
                  <a:latin typeface="微软雅黑" panose="020B0503020204020204" charset="-122"/>
                  <a:ea typeface="微软雅黑" panose="020B0503020204020204" charset="-122"/>
                </a:rPr>
                <a:t>进一步目标</a:t>
              </a:r>
              <a:endParaRPr lang="en-US" altLang="zh-CN" sz="2800" dirty="0">
                <a:solidFill>
                  <a:srgbClr val="FFFFFF"/>
                </a:solidFill>
                <a:latin typeface="微软雅黑" panose="020B0503020204020204" charset="-122"/>
                <a:ea typeface="微软雅黑" panose="020B0503020204020204" charset="-122"/>
              </a:endParaRPr>
            </a:p>
          </p:txBody>
        </p:sp>
        <p:sp>
          <p:nvSpPr>
            <p:cNvPr id="20" name="文本框 19"/>
            <p:cNvSpPr txBox="1"/>
            <p:nvPr/>
          </p:nvSpPr>
          <p:spPr>
            <a:xfrm>
              <a:off x="7596463" y="2975973"/>
              <a:ext cx="609462" cy="584775"/>
            </a:xfrm>
            <a:prstGeom prst="rect">
              <a:avLst/>
            </a:prstGeom>
            <a:grpFill/>
          </p:spPr>
          <p:txBody>
            <a:bodyPr wrap="none" rtlCol="0">
              <a:spAutoFit/>
            </a:bodyPr>
            <a:lstStyle/>
            <a:p>
              <a:r>
                <a:rPr lang="en-US" altLang="zh-CN" sz="3200" dirty="0">
                  <a:solidFill>
                    <a:schemeClr val="bg1"/>
                  </a:solidFill>
                  <a:effectLst>
                    <a:outerShdw blurRad="50800" dist="25400" dir="2700000" algn="tl" rotWithShape="0">
                      <a:prstClr val="black">
                        <a:alpha val="40000"/>
                      </a:prstClr>
                    </a:outerShdw>
                  </a:effectLst>
                  <a:latin typeface="Impact" panose="020B0806030902050204" pitchFamily="34" charset="0"/>
                </a:rPr>
                <a:t>04</a:t>
              </a:r>
              <a:endParaRPr lang="zh-CN" altLang="en-US" sz="3200" dirty="0">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21" name="组合 20"/>
          <p:cNvGrpSpPr/>
          <p:nvPr/>
        </p:nvGrpSpPr>
        <p:grpSpPr>
          <a:xfrm>
            <a:off x="8196304" y="1842887"/>
            <a:ext cx="3079650" cy="702129"/>
            <a:chOff x="8508453" y="2019076"/>
            <a:chExt cx="3079650" cy="702129"/>
          </a:xfrm>
          <a:solidFill>
            <a:schemeClr val="accent2"/>
          </a:solidFill>
        </p:grpSpPr>
        <p:sp>
          <p:nvSpPr>
            <p:cNvPr id="22" name="五边形 28"/>
            <p:cNvSpPr/>
            <p:nvPr/>
          </p:nvSpPr>
          <p:spPr>
            <a:xfrm>
              <a:off x="8508453" y="2019076"/>
              <a:ext cx="3079650" cy="70212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426227" y="2105104"/>
              <a:ext cx="1620957" cy="523220"/>
            </a:xfrm>
            <a:prstGeom prst="rect">
              <a:avLst/>
            </a:prstGeom>
            <a:grpFill/>
            <a:effectLst/>
          </p:spPr>
          <p:txBody>
            <a:bodyPr wrap="none" rtlCol="0">
              <a:spAutoFit/>
            </a:bodyPr>
            <a:lstStyle/>
            <a:p>
              <a:r>
                <a:rPr lang="zh-CN" altLang="en-US" sz="2800" dirty="0">
                  <a:solidFill>
                    <a:srgbClr val="FFFFFF"/>
                  </a:solidFill>
                  <a:latin typeface="微软雅黑" panose="020B0503020204020204" charset="-122"/>
                  <a:ea typeface="微软雅黑" panose="020B0503020204020204" charset="-122"/>
                </a:rPr>
                <a:t>思维发散</a:t>
              </a:r>
              <a:endParaRPr lang="en-US" altLang="zh-CN" sz="2800" dirty="0">
                <a:solidFill>
                  <a:srgbClr val="FFFFFF"/>
                </a:solidFill>
                <a:latin typeface="微软雅黑" panose="020B0503020204020204" charset="-122"/>
                <a:ea typeface="微软雅黑" panose="020B0503020204020204" charset="-122"/>
              </a:endParaRPr>
            </a:p>
          </p:txBody>
        </p:sp>
        <p:sp>
          <p:nvSpPr>
            <p:cNvPr id="24" name="文本框 23"/>
            <p:cNvSpPr txBox="1"/>
            <p:nvPr/>
          </p:nvSpPr>
          <p:spPr>
            <a:xfrm>
              <a:off x="8612383" y="2105104"/>
              <a:ext cx="623889" cy="584775"/>
            </a:xfrm>
            <a:prstGeom prst="rect">
              <a:avLst/>
            </a:prstGeom>
            <a:grpFill/>
          </p:spPr>
          <p:txBody>
            <a:bodyPr wrap="none" rtlCol="0">
              <a:spAutoFit/>
            </a:bodyPr>
            <a:lstStyle/>
            <a:p>
              <a:r>
                <a:rPr lang="en-US" altLang="zh-CN" sz="3200" dirty="0">
                  <a:solidFill>
                    <a:schemeClr val="bg1"/>
                  </a:solidFill>
                  <a:effectLst>
                    <a:outerShdw blurRad="50800" dist="25400" dir="2700000" algn="tl" rotWithShape="0">
                      <a:prstClr val="black">
                        <a:alpha val="40000"/>
                      </a:prstClr>
                    </a:outerShdw>
                  </a:effectLst>
                  <a:latin typeface="Impact" panose="020B0806030902050204" pitchFamily="34" charset="0"/>
                </a:rPr>
                <a:t>05</a:t>
              </a:r>
              <a:endParaRPr lang="zh-CN" altLang="en-US" sz="3200" dirty="0">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25" name="组合 24"/>
          <p:cNvGrpSpPr/>
          <p:nvPr/>
        </p:nvGrpSpPr>
        <p:grpSpPr>
          <a:xfrm>
            <a:off x="1226704" y="3658903"/>
            <a:ext cx="1855359" cy="1855358"/>
            <a:chOff x="1943583" y="4134892"/>
            <a:chExt cx="1855359" cy="1855358"/>
          </a:xfrm>
          <a:solidFill>
            <a:schemeClr val="accent2"/>
          </a:solidFill>
        </p:grpSpPr>
        <p:sp>
          <p:nvSpPr>
            <p:cNvPr id="26" name="椭圆 25"/>
            <p:cNvSpPr>
              <a:spLocks noChangeAspect="1"/>
            </p:cNvSpPr>
            <p:nvPr/>
          </p:nvSpPr>
          <p:spPr>
            <a:xfrm>
              <a:off x="1943583" y="4134892"/>
              <a:ext cx="1855359" cy="1855358"/>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376318" y="4534374"/>
              <a:ext cx="1005403" cy="1077218"/>
            </a:xfrm>
            <a:prstGeom prst="rect">
              <a:avLst/>
            </a:prstGeom>
            <a:grpFill/>
          </p:spPr>
          <p:txBody>
            <a:bodyPr wrap="none" rtlCol="0">
              <a:spAutoFit/>
            </a:bodyPr>
            <a:lstStyle/>
            <a:p>
              <a:r>
                <a:rPr lang="zh-CN" altLang="en-US" sz="3200" b="1" dirty="0">
                  <a:solidFill>
                    <a:schemeClr val="bg1"/>
                  </a:solidFill>
                  <a:latin typeface="微软雅黑" panose="020B0503020204020204" charset="-122"/>
                  <a:ea typeface="微软雅黑" panose="020B0503020204020204" charset="-122"/>
                </a:rPr>
                <a:t>添加</a:t>
              </a:r>
              <a:endParaRPr lang="en-US" altLang="zh-CN" sz="3200" b="1" dirty="0">
                <a:solidFill>
                  <a:schemeClr val="bg1"/>
                </a:solidFill>
                <a:latin typeface="微软雅黑" panose="020B0503020204020204" charset="-122"/>
                <a:ea typeface="微软雅黑" panose="020B0503020204020204" charset="-122"/>
              </a:endParaRPr>
            </a:p>
            <a:p>
              <a:r>
                <a:rPr lang="zh-CN" altLang="en-US" sz="3200" b="1" dirty="0">
                  <a:solidFill>
                    <a:schemeClr val="bg1"/>
                  </a:solidFill>
                  <a:latin typeface="微软雅黑" panose="020B0503020204020204" charset="-122"/>
                  <a:ea typeface="微软雅黑" panose="020B0503020204020204" charset="-122"/>
                </a:rPr>
                <a:t>标题</a:t>
              </a:r>
            </a:p>
          </p:txBody>
        </p:sp>
      </p:grpSp>
      <p:sp>
        <p:nvSpPr>
          <p:cNvPr id="28" name="文本框 27"/>
          <p:cNvSpPr txBox="1"/>
          <p:nvPr/>
        </p:nvSpPr>
        <p:spPr>
          <a:xfrm>
            <a:off x="1703448" y="1744527"/>
            <a:ext cx="3057247" cy="1569660"/>
          </a:xfrm>
          <a:prstGeom prst="rect">
            <a:avLst/>
          </a:prstGeom>
          <a:noFill/>
          <a:effectLst/>
        </p:spPr>
        <p:txBody>
          <a:bodyPr wrap="none" rtlCol="0">
            <a:spAutoFit/>
          </a:bodyPr>
          <a:lstStyle/>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请在这里输入您的主要叙述内容</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p:txBody>
      </p:sp>
      <p:sp>
        <p:nvSpPr>
          <p:cNvPr id="30" name="矩形 29"/>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实验数据及结果</a:t>
            </a:r>
          </a:p>
        </p:txBody>
      </p:sp>
      <p:sp>
        <p:nvSpPr>
          <p:cNvPr id="32" name="矩形 31"/>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970187" y="3492278"/>
            <a:ext cx="1231427" cy="646331"/>
          </a:xfrm>
          <a:prstGeom prst="rect">
            <a:avLst/>
          </a:prstGeom>
          <a:noFill/>
        </p:spPr>
        <p:txBody>
          <a:bodyPr wrap="none" rtlCol="0">
            <a:spAutoFit/>
          </a:bodyPr>
          <a:lstStyle/>
          <a:p>
            <a:r>
              <a:rPr lang="en-US" altLang="zh-CN" sz="3600" b="1" dirty="0">
                <a:solidFill>
                  <a:schemeClr val="accent2">
                    <a:lumMod val="50000"/>
                  </a:schemeClr>
                </a:solidFill>
                <a:latin typeface="方正姚体" panose="02010601030101010101" pitchFamily="2" charset="-122"/>
                <a:ea typeface="方正姚体" panose="02010601030101010101" pitchFamily="2" charset="-122"/>
              </a:rPr>
              <a:t>1,458</a:t>
            </a:r>
            <a:endParaRPr lang="zh-CN" altLang="en-US" sz="3600" b="1" dirty="0">
              <a:solidFill>
                <a:schemeClr val="accent2">
                  <a:lumMod val="50000"/>
                </a:schemeClr>
              </a:solidFill>
              <a:latin typeface="方正姚体" panose="02010601030101010101" pitchFamily="2" charset="-122"/>
              <a:ea typeface="方正姚体" panose="02010601030101010101" pitchFamily="2" charset="-122"/>
            </a:endParaRPr>
          </a:p>
        </p:txBody>
      </p:sp>
      <p:sp>
        <p:nvSpPr>
          <p:cNvPr id="3" name="文本框 2"/>
          <p:cNvSpPr txBox="1"/>
          <p:nvPr/>
        </p:nvSpPr>
        <p:spPr>
          <a:xfrm>
            <a:off x="9702836" y="3492278"/>
            <a:ext cx="1463862" cy="646331"/>
          </a:xfrm>
          <a:prstGeom prst="rect">
            <a:avLst/>
          </a:prstGeom>
          <a:noFill/>
        </p:spPr>
        <p:txBody>
          <a:bodyPr wrap="none" rtlCol="0">
            <a:spAutoFit/>
          </a:bodyPr>
          <a:lstStyle/>
          <a:p>
            <a:r>
              <a:rPr lang="en-US" altLang="zh-CN" sz="3600" b="1" dirty="0">
                <a:solidFill>
                  <a:schemeClr val="accent5">
                    <a:lumMod val="50000"/>
                  </a:schemeClr>
                </a:solidFill>
                <a:latin typeface="方正姚体" panose="02010601030101010101" pitchFamily="2" charset="-122"/>
                <a:ea typeface="方正姚体" panose="02010601030101010101" pitchFamily="2" charset="-122"/>
              </a:rPr>
              <a:t>12,591</a:t>
            </a:r>
            <a:endParaRPr lang="zh-CN" altLang="en-US" sz="3600" b="1" dirty="0">
              <a:solidFill>
                <a:schemeClr val="accent5">
                  <a:lumMod val="50000"/>
                </a:schemeClr>
              </a:solidFill>
              <a:latin typeface="方正姚体" panose="02010601030101010101" pitchFamily="2" charset="-122"/>
              <a:ea typeface="方正姚体" panose="02010601030101010101" pitchFamily="2" charset="-122"/>
            </a:endParaRPr>
          </a:p>
        </p:txBody>
      </p:sp>
      <p:sp>
        <p:nvSpPr>
          <p:cNvPr id="4" name="文本框 3"/>
          <p:cNvSpPr txBox="1"/>
          <p:nvPr/>
        </p:nvSpPr>
        <p:spPr>
          <a:xfrm>
            <a:off x="6781684" y="3492278"/>
            <a:ext cx="1231427" cy="646331"/>
          </a:xfrm>
          <a:prstGeom prst="rect">
            <a:avLst/>
          </a:prstGeom>
          <a:noFill/>
        </p:spPr>
        <p:txBody>
          <a:bodyPr wrap="none" rtlCol="0">
            <a:spAutoFit/>
          </a:bodyPr>
          <a:lstStyle/>
          <a:p>
            <a:r>
              <a:rPr lang="en-US" altLang="zh-CN" sz="3600" b="1" dirty="0">
                <a:solidFill>
                  <a:schemeClr val="accent2">
                    <a:lumMod val="50000"/>
                  </a:schemeClr>
                </a:solidFill>
                <a:latin typeface="方正姚体" panose="02010601030101010101" pitchFamily="2" charset="-122"/>
                <a:ea typeface="方正姚体" panose="02010601030101010101" pitchFamily="2" charset="-122"/>
              </a:rPr>
              <a:t>5,674</a:t>
            </a:r>
            <a:endParaRPr lang="zh-CN" altLang="en-US" sz="3600" b="1" dirty="0">
              <a:solidFill>
                <a:schemeClr val="accent2">
                  <a:lumMod val="50000"/>
                </a:schemeClr>
              </a:solidFill>
              <a:latin typeface="方正姚体" panose="02010601030101010101" pitchFamily="2" charset="-122"/>
              <a:ea typeface="方正姚体" panose="02010601030101010101" pitchFamily="2" charset="-122"/>
            </a:endParaRPr>
          </a:p>
        </p:txBody>
      </p:sp>
      <p:sp>
        <p:nvSpPr>
          <p:cNvPr id="5" name="文本框 4"/>
          <p:cNvSpPr txBox="1"/>
          <p:nvPr/>
        </p:nvSpPr>
        <p:spPr>
          <a:xfrm>
            <a:off x="3879530" y="3509955"/>
            <a:ext cx="1231427" cy="646331"/>
          </a:xfrm>
          <a:prstGeom prst="rect">
            <a:avLst/>
          </a:prstGeom>
          <a:noFill/>
        </p:spPr>
        <p:txBody>
          <a:bodyPr wrap="none" rtlCol="0">
            <a:spAutoFit/>
          </a:bodyPr>
          <a:lstStyle/>
          <a:p>
            <a:r>
              <a:rPr lang="en-US" altLang="zh-CN" sz="3600" b="1" dirty="0">
                <a:solidFill>
                  <a:schemeClr val="accent5">
                    <a:lumMod val="50000"/>
                  </a:schemeClr>
                </a:solidFill>
                <a:latin typeface="方正姚体" panose="02010601030101010101" pitchFamily="2" charset="-122"/>
                <a:ea typeface="方正姚体" panose="02010601030101010101" pitchFamily="2" charset="-122"/>
              </a:rPr>
              <a:t>2,345</a:t>
            </a:r>
            <a:endParaRPr lang="zh-CN" altLang="en-US" sz="3600" b="1" dirty="0">
              <a:solidFill>
                <a:schemeClr val="accent5">
                  <a:lumMod val="50000"/>
                </a:schemeClr>
              </a:solidFill>
              <a:latin typeface="方正姚体" panose="02010601030101010101" pitchFamily="2" charset="-122"/>
              <a:ea typeface="方正姚体" panose="02010601030101010101" pitchFamily="2" charset="-122"/>
            </a:endParaRPr>
          </a:p>
        </p:txBody>
      </p:sp>
      <p:sp>
        <p:nvSpPr>
          <p:cNvPr id="7" name="任意多边形 5"/>
          <p:cNvSpPr/>
          <p:nvPr/>
        </p:nvSpPr>
        <p:spPr>
          <a:xfrm>
            <a:off x="394606" y="1704975"/>
            <a:ext cx="2674006" cy="1606227"/>
          </a:xfrm>
          <a:custGeom>
            <a:avLst/>
            <a:gdLst>
              <a:gd name="connsiteX0" fmla="*/ 0 w 2449284"/>
              <a:gd name="connsiteY0" fmla="*/ 0 h 1420590"/>
              <a:gd name="connsiteX1" fmla="*/ 2449284 w 2449284"/>
              <a:gd name="connsiteY1" fmla="*/ 0 h 1420590"/>
              <a:gd name="connsiteX2" fmla="*/ 2449284 w 2449284"/>
              <a:gd name="connsiteY2" fmla="*/ 653150 h 1420590"/>
              <a:gd name="connsiteX3" fmla="*/ 2449284 w 2449284"/>
              <a:gd name="connsiteY3" fmla="*/ 919843 h 1420590"/>
              <a:gd name="connsiteX4" fmla="*/ 2449284 w 2449284"/>
              <a:gd name="connsiteY4" fmla="*/ 1036870 h 1420590"/>
              <a:gd name="connsiteX5" fmla="*/ 1224642 w 2449284"/>
              <a:gd name="connsiteY5" fmla="*/ 1420590 h 1420590"/>
              <a:gd name="connsiteX6" fmla="*/ 0 w 2449284"/>
              <a:gd name="connsiteY6" fmla="*/ 1036870 h 1420590"/>
              <a:gd name="connsiteX7" fmla="*/ 0 w 2449284"/>
              <a:gd name="connsiteY7" fmla="*/ 919843 h 1420590"/>
              <a:gd name="connsiteX8" fmla="*/ 0 w 2449284"/>
              <a:gd name="connsiteY8" fmla="*/ 653150 h 142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4" h="1420590">
                <a:moveTo>
                  <a:pt x="0" y="0"/>
                </a:moveTo>
                <a:lnTo>
                  <a:pt x="2449284" y="0"/>
                </a:lnTo>
                <a:lnTo>
                  <a:pt x="2449284" y="653150"/>
                </a:lnTo>
                <a:lnTo>
                  <a:pt x="2449284" y="919843"/>
                </a:lnTo>
                <a:lnTo>
                  <a:pt x="2449284" y="1036870"/>
                </a:lnTo>
                <a:lnTo>
                  <a:pt x="1224642" y="1420590"/>
                </a:lnTo>
                <a:lnTo>
                  <a:pt x="0" y="1036870"/>
                </a:lnTo>
                <a:lnTo>
                  <a:pt x="0" y="919843"/>
                </a:lnTo>
                <a:lnTo>
                  <a:pt x="0" y="653150"/>
                </a:lnTo>
                <a:close/>
              </a:path>
            </a:pathLst>
          </a:cu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87705" y="1801685"/>
            <a:ext cx="1186180" cy="1137285"/>
          </a:xfrm>
          <a:prstGeom prst="rect">
            <a:avLst/>
          </a:prstGeom>
          <a:noFill/>
        </p:spPr>
        <p:txBody>
          <a:bodyPr wrap="none" rtlCol="0">
            <a:spAutoFit/>
          </a:bodyPr>
          <a:lstStyle/>
          <a:p>
            <a:r>
              <a:rPr lang="en-US" altLang="zh-CN" sz="3200" b="1" dirty="0">
                <a:solidFill>
                  <a:schemeClr val="accent2">
                    <a:lumMod val="50000"/>
                  </a:schemeClr>
                </a:solidFill>
                <a:latin typeface="微软雅黑" panose="020B0503020204020204" charset="-122"/>
                <a:ea typeface="微软雅黑" panose="020B0503020204020204" charset="-122"/>
              </a:rPr>
              <a:t>2014</a:t>
            </a:r>
          </a:p>
          <a:p>
            <a:endParaRPr lang="zh-CN" altLang="en-US" sz="3600" b="1" dirty="0">
              <a:solidFill>
                <a:srgbClr val="555555"/>
              </a:solidFill>
              <a:latin typeface="Agency FB" panose="020B0503020202020204" pitchFamily="34" charset="0"/>
              <a:ea typeface="方正姚体" panose="02010601030101010101" pitchFamily="2" charset="-122"/>
            </a:endParaRPr>
          </a:p>
        </p:txBody>
      </p:sp>
      <p:sp>
        <p:nvSpPr>
          <p:cNvPr id="9" name="文本框 8"/>
          <p:cNvSpPr txBox="1"/>
          <p:nvPr/>
        </p:nvSpPr>
        <p:spPr>
          <a:xfrm>
            <a:off x="1234017" y="2524356"/>
            <a:ext cx="902811" cy="523220"/>
          </a:xfrm>
          <a:prstGeom prst="rect">
            <a:avLst/>
          </a:prstGeom>
          <a:noFill/>
        </p:spPr>
        <p:txBody>
          <a:bodyPr wrap="none" rtlCol="0">
            <a:spAutoFit/>
          </a:bodyPr>
          <a:lstStyle/>
          <a:p>
            <a:r>
              <a:rPr lang="zh-CN" altLang="en-US" sz="2800" b="1" dirty="0">
                <a:solidFill>
                  <a:schemeClr val="accent2">
                    <a:lumMod val="50000"/>
                  </a:schemeClr>
                </a:solidFill>
                <a:latin typeface="微软雅黑" panose="020B0503020204020204" charset="-122"/>
                <a:ea typeface="微软雅黑" panose="020B0503020204020204" charset="-122"/>
              </a:rPr>
              <a:t>年度</a:t>
            </a:r>
            <a:endParaRPr lang="en-US" altLang="zh-CN" sz="2800" b="1" dirty="0">
              <a:solidFill>
                <a:schemeClr val="accent2">
                  <a:lumMod val="50000"/>
                </a:schemeClr>
              </a:solidFill>
              <a:latin typeface="微软雅黑" panose="020B0503020204020204" charset="-122"/>
              <a:ea typeface="微软雅黑" panose="020B0503020204020204" charset="-122"/>
            </a:endParaRPr>
          </a:p>
        </p:txBody>
      </p:sp>
      <p:sp>
        <p:nvSpPr>
          <p:cNvPr id="11" name="任意多边形 6"/>
          <p:cNvSpPr/>
          <p:nvPr/>
        </p:nvSpPr>
        <p:spPr>
          <a:xfrm>
            <a:off x="3300355" y="1704975"/>
            <a:ext cx="2674006" cy="1606227"/>
          </a:xfrm>
          <a:custGeom>
            <a:avLst/>
            <a:gdLst>
              <a:gd name="connsiteX0" fmla="*/ 0 w 2449284"/>
              <a:gd name="connsiteY0" fmla="*/ 0 h 1420590"/>
              <a:gd name="connsiteX1" fmla="*/ 2449284 w 2449284"/>
              <a:gd name="connsiteY1" fmla="*/ 0 h 1420590"/>
              <a:gd name="connsiteX2" fmla="*/ 2449284 w 2449284"/>
              <a:gd name="connsiteY2" fmla="*/ 653150 h 1420590"/>
              <a:gd name="connsiteX3" fmla="*/ 2449284 w 2449284"/>
              <a:gd name="connsiteY3" fmla="*/ 919843 h 1420590"/>
              <a:gd name="connsiteX4" fmla="*/ 2449284 w 2449284"/>
              <a:gd name="connsiteY4" fmla="*/ 1036870 h 1420590"/>
              <a:gd name="connsiteX5" fmla="*/ 1224642 w 2449284"/>
              <a:gd name="connsiteY5" fmla="*/ 1420590 h 1420590"/>
              <a:gd name="connsiteX6" fmla="*/ 0 w 2449284"/>
              <a:gd name="connsiteY6" fmla="*/ 1036870 h 1420590"/>
              <a:gd name="connsiteX7" fmla="*/ 0 w 2449284"/>
              <a:gd name="connsiteY7" fmla="*/ 919843 h 1420590"/>
              <a:gd name="connsiteX8" fmla="*/ 0 w 2449284"/>
              <a:gd name="connsiteY8" fmla="*/ 653150 h 142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4" h="1420590">
                <a:moveTo>
                  <a:pt x="0" y="0"/>
                </a:moveTo>
                <a:lnTo>
                  <a:pt x="2449284" y="0"/>
                </a:lnTo>
                <a:lnTo>
                  <a:pt x="2449284" y="653150"/>
                </a:lnTo>
                <a:lnTo>
                  <a:pt x="2449284" y="919843"/>
                </a:lnTo>
                <a:lnTo>
                  <a:pt x="2449284" y="1036870"/>
                </a:lnTo>
                <a:lnTo>
                  <a:pt x="1224642" y="1420590"/>
                </a:lnTo>
                <a:lnTo>
                  <a:pt x="0" y="1036870"/>
                </a:lnTo>
                <a:lnTo>
                  <a:pt x="0" y="919843"/>
                </a:lnTo>
                <a:lnTo>
                  <a:pt x="0" y="653150"/>
                </a:lnTo>
                <a:close/>
              </a:path>
            </a:pathLst>
          </a:custGeom>
          <a:solidFill>
            <a:schemeClr val="accent5"/>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066120" y="1793567"/>
            <a:ext cx="1186180" cy="583565"/>
          </a:xfrm>
          <a:prstGeom prst="rect">
            <a:avLst/>
          </a:prstGeom>
          <a:noFill/>
        </p:spPr>
        <p:txBody>
          <a:bodyPr wrap="none" rtlCol="0">
            <a:spAutoFit/>
          </a:bodyPr>
          <a:lstStyle/>
          <a:p>
            <a:r>
              <a:rPr lang="en-US" altLang="zh-CN" sz="3200" b="1" dirty="0">
                <a:solidFill>
                  <a:srgbClr val="F4F4F5"/>
                </a:solidFill>
                <a:latin typeface="微软雅黑" panose="020B0503020204020204" charset="-122"/>
                <a:ea typeface="微软雅黑" panose="020B0503020204020204" charset="-122"/>
              </a:rPr>
              <a:t>2015</a:t>
            </a:r>
            <a:endParaRPr lang="zh-CN" altLang="en-US" sz="3200" b="1" dirty="0">
              <a:solidFill>
                <a:srgbClr val="F4F4F5"/>
              </a:solidFill>
              <a:latin typeface="微软雅黑" panose="020B0503020204020204" charset="-122"/>
              <a:ea typeface="微软雅黑" panose="020B0503020204020204" charset="-122"/>
            </a:endParaRPr>
          </a:p>
        </p:txBody>
      </p:sp>
      <p:sp>
        <p:nvSpPr>
          <p:cNvPr id="13" name="文本框 12"/>
          <p:cNvSpPr txBox="1"/>
          <p:nvPr/>
        </p:nvSpPr>
        <p:spPr>
          <a:xfrm>
            <a:off x="4097932" y="2493150"/>
            <a:ext cx="1020786" cy="591592"/>
          </a:xfrm>
          <a:prstGeom prst="rect">
            <a:avLst/>
          </a:prstGeom>
          <a:noFill/>
        </p:spPr>
        <p:txBody>
          <a:bodyPr wrap="none" rtlCol="0">
            <a:spAutoFit/>
          </a:bodyPr>
          <a:lstStyle/>
          <a:p>
            <a:r>
              <a:rPr lang="zh-CN" altLang="en-US" sz="2800" b="1" dirty="0">
                <a:solidFill>
                  <a:srgbClr val="F4F4F5"/>
                </a:solidFill>
                <a:latin typeface="微软雅黑" panose="020B0503020204020204" charset="-122"/>
                <a:ea typeface="微软雅黑" panose="020B0503020204020204" charset="-122"/>
              </a:rPr>
              <a:t>年度</a:t>
            </a:r>
            <a:endParaRPr lang="en-US" altLang="zh-CN" sz="2800" b="1" dirty="0">
              <a:solidFill>
                <a:srgbClr val="F4F4F5"/>
              </a:solidFill>
              <a:latin typeface="微软雅黑" panose="020B0503020204020204" charset="-122"/>
              <a:ea typeface="微软雅黑" panose="020B0503020204020204" charset="-122"/>
            </a:endParaRPr>
          </a:p>
        </p:txBody>
      </p:sp>
      <p:sp>
        <p:nvSpPr>
          <p:cNvPr id="15" name="任意多边形 7"/>
          <p:cNvSpPr/>
          <p:nvPr/>
        </p:nvSpPr>
        <p:spPr>
          <a:xfrm>
            <a:off x="6206102" y="1704975"/>
            <a:ext cx="2674006" cy="1606227"/>
          </a:xfrm>
          <a:custGeom>
            <a:avLst/>
            <a:gdLst>
              <a:gd name="connsiteX0" fmla="*/ 0 w 2449284"/>
              <a:gd name="connsiteY0" fmla="*/ 0 h 1420590"/>
              <a:gd name="connsiteX1" fmla="*/ 2449284 w 2449284"/>
              <a:gd name="connsiteY1" fmla="*/ 0 h 1420590"/>
              <a:gd name="connsiteX2" fmla="*/ 2449284 w 2449284"/>
              <a:gd name="connsiteY2" fmla="*/ 653150 h 1420590"/>
              <a:gd name="connsiteX3" fmla="*/ 2449284 w 2449284"/>
              <a:gd name="connsiteY3" fmla="*/ 919843 h 1420590"/>
              <a:gd name="connsiteX4" fmla="*/ 2449284 w 2449284"/>
              <a:gd name="connsiteY4" fmla="*/ 1036870 h 1420590"/>
              <a:gd name="connsiteX5" fmla="*/ 1224642 w 2449284"/>
              <a:gd name="connsiteY5" fmla="*/ 1420590 h 1420590"/>
              <a:gd name="connsiteX6" fmla="*/ 0 w 2449284"/>
              <a:gd name="connsiteY6" fmla="*/ 1036870 h 1420590"/>
              <a:gd name="connsiteX7" fmla="*/ 0 w 2449284"/>
              <a:gd name="connsiteY7" fmla="*/ 919843 h 1420590"/>
              <a:gd name="connsiteX8" fmla="*/ 0 w 2449284"/>
              <a:gd name="connsiteY8" fmla="*/ 653150 h 142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4" h="1420590">
                <a:moveTo>
                  <a:pt x="0" y="0"/>
                </a:moveTo>
                <a:lnTo>
                  <a:pt x="2449284" y="0"/>
                </a:lnTo>
                <a:lnTo>
                  <a:pt x="2449284" y="653150"/>
                </a:lnTo>
                <a:lnTo>
                  <a:pt x="2449284" y="919843"/>
                </a:lnTo>
                <a:lnTo>
                  <a:pt x="2449284" y="1036870"/>
                </a:lnTo>
                <a:lnTo>
                  <a:pt x="1224642" y="1420590"/>
                </a:lnTo>
                <a:lnTo>
                  <a:pt x="0" y="1036870"/>
                </a:lnTo>
                <a:lnTo>
                  <a:pt x="0" y="919843"/>
                </a:lnTo>
                <a:lnTo>
                  <a:pt x="0" y="653150"/>
                </a:lnTo>
                <a:close/>
              </a:path>
            </a:pathLst>
          </a:cu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990023" y="1793566"/>
            <a:ext cx="1186180" cy="583565"/>
          </a:xfrm>
          <a:prstGeom prst="rect">
            <a:avLst/>
          </a:prstGeom>
          <a:noFill/>
        </p:spPr>
        <p:txBody>
          <a:bodyPr wrap="none" rtlCol="0">
            <a:spAutoFit/>
          </a:bodyPr>
          <a:lstStyle/>
          <a:p>
            <a:r>
              <a:rPr lang="en-US" altLang="zh-CN" sz="3200" b="1" dirty="0">
                <a:solidFill>
                  <a:schemeClr val="accent2">
                    <a:lumMod val="50000"/>
                  </a:schemeClr>
                </a:solidFill>
                <a:latin typeface="微软雅黑" panose="020B0503020204020204" charset="-122"/>
                <a:ea typeface="微软雅黑" panose="020B0503020204020204" charset="-122"/>
              </a:rPr>
              <a:t>2016</a:t>
            </a:r>
            <a:endParaRPr lang="zh-CN" altLang="en-US" sz="3200" b="1" dirty="0">
              <a:solidFill>
                <a:schemeClr val="accent2">
                  <a:lumMod val="50000"/>
                </a:schemeClr>
              </a:solidFill>
              <a:latin typeface="微软雅黑" panose="020B0503020204020204" charset="-122"/>
              <a:ea typeface="微软雅黑" panose="020B0503020204020204" charset="-122"/>
            </a:endParaRPr>
          </a:p>
        </p:txBody>
      </p:sp>
      <p:sp>
        <p:nvSpPr>
          <p:cNvPr id="17" name="文本框 16"/>
          <p:cNvSpPr txBox="1"/>
          <p:nvPr/>
        </p:nvSpPr>
        <p:spPr>
          <a:xfrm>
            <a:off x="7036320" y="2477823"/>
            <a:ext cx="902811" cy="523220"/>
          </a:xfrm>
          <a:prstGeom prst="rect">
            <a:avLst/>
          </a:prstGeom>
          <a:noFill/>
        </p:spPr>
        <p:txBody>
          <a:bodyPr wrap="none" rtlCol="0">
            <a:spAutoFit/>
          </a:bodyPr>
          <a:lstStyle/>
          <a:p>
            <a:r>
              <a:rPr lang="zh-CN" altLang="en-US" sz="2800" b="1" dirty="0">
                <a:solidFill>
                  <a:schemeClr val="accent2">
                    <a:lumMod val="50000"/>
                  </a:schemeClr>
                </a:solidFill>
                <a:latin typeface="微软雅黑" panose="020B0503020204020204" charset="-122"/>
                <a:ea typeface="微软雅黑" panose="020B0503020204020204" charset="-122"/>
              </a:rPr>
              <a:t>年度</a:t>
            </a:r>
            <a:endParaRPr lang="en-US" altLang="zh-CN" sz="2800" b="1" dirty="0">
              <a:solidFill>
                <a:schemeClr val="accent2">
                  <a:lumMod val="50000"/>
                </a:schemeClr>
              </a:solidFill>
              <a:latin typeface="微软雅黑" panose="020B0503020204020204" charset="-122"/>
              <a:ea typeface="微软雅黑" panose="020B0503020204020204" charset="-122"/>
            </a:endParaRPr>
          </a:p>
        </p:txBody>
      </p:sp>
      <p:sp>
        <p:nvSpPr>
          <p:cNvPr id="19" name="任意多边形 8"/>
          <p:cNvSpPr/>
          <p:nvPr/>
        </p:nvSpPr>
        <p:spPr>
          <a:xfrm>
            <a:off x="9111851" y="1714207"/>
            <a:ext cx="2674006" cy="1606227"/>
          </a:xfrm>
          <a:custGeom>
            <a:avLst/>
            <a:gdLst>
              <a:gd name="connsiteX0" fmla="*/ 0 w 2449284"/>
              <a:gd name="connsiteY0" fmla="*/ 0 h 1420590"/>
              <a:gd name="connsiteX1" fmla="*/ 2449284 w 2449284"/>
              <a:gd name="connsiteY1" fmla="*/ 0 h 1420590"/>
              <a:gd name="connsiteX2" fmla="*/ 2449284 w 2449284"/>
              <a:gd name="connsiteY2" fmla="*/ 653150 h 1420590"/>
              <a:gd name="connsiteX3" fmla="*/ 2449284 w 2449284"/>
              <a:gd name="connsiteY3" fmla="*/ 919843 h 1420590"/>
              <a:gd name="connsiteX4" fmla="*/ 2449284 w 2449284"/>
              <a:gd name="connsiteY4" fmla="*/ 1036870 h 1420590"/>
              <a:gd name="connsiteX5" fmla="*/ 1224642 w 2449284"/>
              <a:gd name="connsiteY5" fmla="*/ 1420590 h 1420590"/>
              <a:gd name="connsiteX6" fmla="*/ 0 w 2449284"/>
              <a:gd name="connsiteY6" fmla="*/ 1036870 h 1420590"/>
              <a:gd name="connsiteX7" fmla="*/ 0 w 2449284"/>
              <a:gd name="connsiteY7" fmla="*/ 919843 h 1420590"/>
              <a:gd name="connsiteX8" fmla="*/ 0 w 2449284"/>
              <a:gd name="connsiteY8" fmla="*/ 653150 h 142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4" h="1420590">
                <a:moveTo>
                  <a:pt x="0" y="0"/>
                </a:moveTo>
                <a:lnTo>
                  <a:pt x="2449284" y="0"/>
                </a:lnTo>
                <a:lnTo>
                  <a:pt x="2449284" y="653150"/>
                </a:lnTo>
                <a:lnTo>
                  <a:pt x="2449284" y="919843"/>
                </a:lnTo>
                <a:lnTo>
                  <a:pt x="2449284" y="1036870"/>
                </a:lnTo>
                <a:lnTo>
                  <a:pt x="1224642" y="1420590"/>
                </a:lnTo>
                <a:lnTo>
                  <a:pt x="0" y="1036870"/>
                </a:lnTo>
                <a:lnTo>
                  <a:pt x="0" y="919843"/>
                </a:lnTo>
                <a:lnTo>
                  <a:pt x="0" y="653150"/>
                </a:lnTo>
                <a:close/>
              </a:path>
            </a:pathLst>
          </a:custGeom>
          <a:solidFill>
            <a:schemeClr val="accent5"/>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895770" y="1793565"/>
            <a:ext cx="1186180" cy="583565"/>
          </a:xfrm>
          <a:prstGeom prst="rect">
            <a:avLst/>
          </a:prstGeom>
          <a:noFill/>
        </p:spPr>
        <p:txBody>
          <a:bodyPr wrap="none" rtlCol="0">
            <a:spAutoFit/>
          </a:bodyPr>
          <a:lstStyle/>
          <a:p>
            <a:r>
              <a:rPr lang="en-US" altLang="zh-CN" sz="3200" b="1" dirty="0">
                <a:solidFill>
                  <a:srgbClr val="F4F4F5"/>
                </a:solidFill>
                <a:latin typeface="微软雅黑" panose="020B0503020204020204" charset="-122"/>
                <a:ea typeface="微软雅黑" panose="020B0503020204020204" charset="-122"/>
              </a:rPr>
              <a:t>2017</a:t>
            </a:r>
            <a:endParaRPr lang="zh-CN" altLang="en-US" sz="3200" b="1" dirty="0">
              <a:solidFill>
                <a:srgbClr val="F4F4F5"/>
              </a:solidFill>
              <a:latin typeface="微软雅黑" panose="020B0503020204020204" charset="-122"/>
              <a:ea typeface="微软雅黑" panose="020B0503020204020204" charset="-122"/>
            </a:endParaRPr>
          </a:p>
        </p:txBody>
      </p:sp>
      <p:sp>
        <p:nvSpPr>
          <p:cNvPr id="21" name="文本框 20"/>
          <p:cNvSpPr txBox="1"/>
          <p:nvPr/>
        </p:nvSpPr>
        <p:spPr>
          <a:xfrm>
            <a:off x="9927583" y="2493150"/>
            <a:ext cx="1020786" cy="591592"/>
          </a:xfrm>
          <a:prstGeom prst="rect">
            <a:avLst/>
          </a:prstGeom>
          <a:noFill/>
        </p:spPr>
        <p:txBody>
          <a:bodyPr wrap="none" rtlCol="0">
            <a:spAutoFit/>
          </a:bodyPr>
          <a:lstStyle/>
          <a:p>
            <a:r>
              <a:rPr lang="zh-CN" altLang="en-US" sz="2800" b="1" dirty="0">
                <a:solidFill>
                  <a:srgbClr val="F4F4F5"/>
                </a:solidFill>
                <a:latin typeface="微软雅黑" panose="020B0503020204020204" charset="-122"/>
                <a:ea typeface="微软雅黑" panose="020B0503020204020204" charset="-122"/>
              </a:rPr>
              <a:t>年度</a:t>
            </a:r>
            <a:endParaRPr lang="en-US" altLang="zh-CN" sz="2800" b="1" dirty="0">
              <a:solidFill>
                <a:srgbClr val="F4F4F5"/>
              </a:solidFill>
              <a:latin typeface="微软雅黑" panose="020B0503020204020204" charset="-122"/>
              <a:ea typeface="微软雅黑" panose="020B0503020204020204" charset="-122"/>
            </a:endParaRPr>
          </a:p>
        </p:txBody>
      </p:sp>
      <p:sp>
        <p:nvSpPr>
          <p:cNvPr id="22" name="文本框 21"/>
          <p:cNvSpPr txBox="1"/>
          <p:nvPr/>
        </p:nvSpPr>
        <p:spPr>
          <a:xfrm>
            <a:off x="726523" y="4702574"/>
            <a:ext cx="2035774" cy="1670379"/>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23" name="文本框 22"/>
          <p:cNvSpPr txBox="1"/>
          <p:nvPr/>
        </p:nvSpPr>
        <p:spPr>
          <a:xfrm>
            <a:off x="3557814" y="4702574"/>
            <a:ext cx="2035774" cy="1670379"/>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24" name="文本框 23"/>
          <p:cNvSpPr txBox="1"/>
          <p:nvPr/>
        </p:nvSpPr>
        <p:spPr>
          <a:xfrm>
            <a:off x="6459968" y="4702574"/>
            <a:ext cx="2035774" cy="1670379"/>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25" name="文本框 24"/>
          <p:cNvSpPr txBox="1"/>
          <p:nvPr/>
        </p:nvSpPr>
        <p:spPr>
          <a:xfrm>
            <a:off x="9362122" y="4702574"/>
            <a:ext cx="2035774" cy="1670379"/>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dirty="0">
              <a:solidFill>
                <a:schemeClr val="tx1">
                  <a:lumMod val="85000"/>
                  <a:lumOff val="15000"/>
                </a:schemeClr>
              </a:solidFill>
              <a:latin typeface="微软雅黑" panose="020B0503020204020204" charset="-122"/>
              <a:ea typeface="微软雅黑" panose="020B0503020204020204" charset="-122"/>
            </a:endParaRPr>
          </a:p>
          <a:p>
            <a:r>
              <a:rPr lang="zh-CN" altLang="en-US"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dirty="0">
              <a:solidFill>
                <a:schemeClr val="tx1">
                  <a:lumMod val="85000"/>
                  <a:lumOff val="15000"/>
                </a:schemeClr>
              </a:solidFill>
              <a:latin typeface="微软雅黑" panose="020B0503020204020204" charset="-122"/>
              <a:ea typeface="微软雅黑" panose="020B0503020204020204" charset="-122"/>
            </a:endParaRPr>
          </a:p>
          <a:p>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sp>
        <p:nvSpPr>
          <p:cNvPr id="27" name="矩形 26"/>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实验数据及结果</a:t>
            </a:r>
          </a:p>
        </p:txBody>
      </p:sp>
      <p:sp>
        <p:nvSpPr>
          <p:cNvPr id="29" name="矩形 28"/>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7000" r="-27000"/>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233613" y="1768476"/>
            <a:ext cx="6853237" cy="962025"/>
            <a:chOff x="2166938" y="1930401"/>
            <a:chExt cx="6853237" cy="962025"/>
          </a:xfrm>
        </p:grpSpPr>
        <p:sp>
          <p:nvSpPr>
            <p:cNvPr id="3" name="矩形: 圆角 2"/>
            <p:cNvSpPr/>
            <p:nvPr/>
          </p:nvSpPr>
          <p:spPr>
            <a:xfrm>
              <a:off x="2166938" y="1943100"/>
              <a:ext cx="6853237" cy="94932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852736" y="1930401"/>
              <a:ext cx="962025"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14648" y="2082870"/>
              <a:ext cx="838199" cy="707886"/>
            </a:xfrm>
            <a:prstGeom prst="rect">
              <a:avLst/>
            </a:prstGeom>
            <a:noFill/>
          </p:spPr>
          <p:txBody>
            <a:bodyPr wrap="square" rtlCol="0">
              <a:spAutoFit/>
            </a:bodyPr>
            <a:lstStyle/>
            <a:p>
              <a:r>
                <a:rPr lang="en-US" altLang="zh-CN" sz="4000" b="1" dirty="0">
                  <a:solidFill>
                    <a:schemeClr val="accent2"/>
                  </a:solidFill>
                </a:rPr>
                <a:t>05</a:t>
              </a:r>
              <a:endParaRPr lang="zh-CN" altLang="en-US" sz="4000" b="1" dirty="0">
                <a:solidFill>
                  <a:schemeClr val="accent2"/>
                </a:solidFill>
              </a:endParaRPr>
            </a:p>
          </p:txBody>
        </p:sp>
        <p:sp>
          <p:nvSpPr>
            <p:cNvPr id="6" name="文本框 5"/>
            <p:cNvSpPr txBox="1"/>
            <p:nvPr/>
          </p:nvSpPr>
          <p:spPr>
            <a:xfrm>
              <a:off x="4005263" y="2057470"/>
              <a:ext cx="4329112" cy="707886"/>
            </a:xfrm>
            <a:prstGeom prst="rect">
              <a:avLst/>
            </a:prstGeom>
            <a:noFill/>
          </p:spPr>
          <p:txBody>
            <a:bodyPr wrap="square" rtlCol="0">
              <a:spAutoFit/>
            </a:bodyPr>
            <a:lstStyle/>
            <a:p>
              <a:pPr algn="dist"/>
              <a:r>
                <a:rPr lang="zh-CN" altLang="en-US" sz="4000" b="1" dirty="0">
                  <a:solidFill>
                    <a:schemeClr val="bg1"/>
                  </a:solidFill>
                </a:rPr>
                <a:t>解决方案及结果</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箭头3"/>
          <p:cNvSpPr/>
          <p:nvPr/>
        </p:nvSpPr>
        <p:spPr bwMode="gray">
          <a:xfrm flipV="1">
            <a:off x="1482911" y="3743758"/>
            <a:ext cx="1775945" cy="2070664"/>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solidFill>
                <a:sysClr val="windowText" lastClr="000000"/>
              </a:solidFill>
              <a:latin typeface="Calibri" panose="020F0502020204030204"/>
              <a:ea typeface="宋体" panose="02010600030101010101" pitchFamily="2" charset="-122"/>
            </a:endParaRPr>
          </a:p>
        </p:txBody>
      </p:sp>
      <p:sp>
        <p:nvSpPr>
          <p:cNvPr id="3" name="箭头2"/>
          <p:cNvSpPr/>
          <p:nvPr/>
        </p:nvSpPr>
        <p:spPr bwMode="gray">
          <a:xfrm rot="16200000">
            <a:off x="1951147" y="2715430"/>
            <a:ext cx="527302" cy="2110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solidFill>
                <a:sysClr val="windowText" lastClr="000000"/>
              </a:solidFill>
              <a:latin typeface="Calibri" panose="020F0502020204030204"/>
              <a:ea typeface="宋体" panose="02010600030101010101" pitchFamily="2" charset="-122"/>
            </a:endParaRPr>
          </a:p>
        </p:txBody>
      </p:sp>
      <p:sp>
        <p:nvSpPr>
          <p:cNvPr id="4" name="箭头1"/>
          <p:cNvSpPr/>
          <p:nvPr/>
        </p:nvSpPr>
        <p:spPr bwMode="gray">
          <a:xfrm>
            <a:off x="1471490" y="1836014"/>
            <a:ext cx="1775945" cy="2070664"/>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solidFill>
                <a:sysClr val="windowText" lastClr="000000"/>
              </a:solidFill>
              <a:latin typeface="Calibri" panose="020F0502020204030204"/>
              <a:ea typeface="宋体" panose="02010600030101010101" pitchFamily="2" charset="-122"/>
            </a:endParaRPr>
          </a:p>
        </p:txBody>
      </p:sp>
      <p:sp>
        <p:nvSpPr>
          <p:cNvPr id="5" name="文本1"/>
          <p:cNvSpPr>
            <a:spLocks noChangeArrowheads="1"/>
          </p:cNvSpPr>
          <p:nvPr/>
        </p:nvSpPr>
        <p:spPr bwMode="gray">
          <a:xfrm>
            <a:off x="4013054" y="1459372"/>
            <a:ext cx="6022794" cy="1413247"/>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2400" b="1" dirty="0">
                <a:solidFill>
                  <a:schemeClr val="accent2"/>
                </a:solidFill>
                <a:latin typeface="微软雅黑" panose="020B0503020204020204" charset="-122"/>
                <a:ea typeface="微软雅黑" panose="020B0503020204020204" charset="-122"/>
              </a:rPr>
              <a:t>单击此处添加文本</a:t>
            </a:r>
            <a:r>
              <a:rPr lang="en-US" altLang="zh-CN" sz="2400" b="1" dirty="0">
                <a:solidFill>
                  <a:schemeClr val="accent2"/>
                </a:solidFill>
                <a:latin typeface="微软雅黑" panose="020B0503020204020204" charset="-122"/>
                <a:ea typeface="微软雅黑" panose="020B0503020204020204" charset="-122"/>
              </a:rPr>
              <a:t>1</a:t>
            </a:r>
            <a:endParaRPr lang="zh-CN" altLang="zh-CN" sz="2400" b="1" dirty="0">
              <a:solidFill>
                <a:schemeClr val="accent2"/>
              </a:solidFill>
              <a:latin typeface="微软雅黑" panose="020B0503020204020204" charset="-122"/>
              <a:ea typeface="微软雅黑" panose="020B0503020204020204" charset="-122"/>
            </a:endParaRPr>
          </a:p>
        </p:txBody>
      </p:sp>
      <p:sp>
        <p:nvSpPr>
          <p:cNvPr id="6" name="标题1"/>
          <p:cNvSpPr>
            <a:spLocks noChangeArrowheads="1"/>
          </p:cNvSpPr>
          <p:nvPr/>
        </p:nvSpPr>
        <p:spPr bwMode="gray">
          <a:xfrm>
            <a:off x="3370131" y="1441854"/>
            <a:ext cx="1797378" cy="1432997"/>
          </a:xfrm>
          <a:prstGeom prst="roundRect">
            <a:avLst>
              <a:gd name="adj" fmla="val 11921"/>
            </a:avLst>
          </a:prstGeom>
          <a:solidFill>
            <a:schemeClr val="accent2"/>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anose="020B0503020204020204" charset="-122"/>
                <a:ea typeface="微软雅黑" panose="020B0503020204020204" charset="-122"/>
              </a:rPr>
              <a:t>此处添加标题</a:t>
            </a:r>
            <a:r>
              <a:rPr lang="en-US" altLang="zh-CN" sz="1400" b="1" dirty="0">
                <a:solidFill>
                  <a:sysClr val="window" lastClr="FFFFFF">
                    <a:lumMod val="95000"/>
                  </a:sysClr>
                </a:solidFill>
                <a:latin typeface="微软雅黑" panose="020B0503020204020204" charset="-122"/>
                <a:ea typeface="微软雅黑" panose="020B0503020204020204" charset="-122"/>
              </a:rPr>
              <a:t>1</a:t>
            </a:r>
            <a:endParaRPr lang="zh-CN" altLang="zh-CN" sz="1400" b="1" dirty="0">
              <a:solidFill>
                <a:sysClr val="window" lastClr="FFFFFF">
                  <a:lumMod val="95000"/>
                </a:sysClr>
              </a:solidFill>
              <a:latin typeface="微软雅黑" panose="020B0503020204020204" charset="-122"/>
              <a:ea typeface="微软雅黑" panose="020B0503020204020204" charset="-122"/>
            </a:endParaRPr>
          </a:p>
        </p:txBody>
      </p:sp>
      <p:sp>
        <p:nvSpPr>
          <p:cNvPr id="7" name="文本2"/>
          <p:cNvSpPr>
            <a:spLocks noChangeArrowheads="1"/>
          </p:cNvSpPr>
          <p:nvPr/>
        </p:nvSpPr>
        <p:spPr bwMode="gray">
          <a:xfrm>
            <a:off x="4013054" y="3109597"/>
            <a:ext cx="6022794" cy="1423079"/>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2400" b="1" dirty="0">
                <a:solidFill>
                  <a:schemeClr val="accent2"/>
                </a:solidFill>
                <a:latin typeface="微软雅黑" panose="020B0503020204020204" charset="-122"/>
                <a:ea typeface="微软雅黑" panose="020B0503020204020204" charset="-122"/>
              </a:rPr>
              <a:t>单击此处添加文本</a:t>
            </a:r>
            <a:r>
              <a:rPr lang="en-US" altLang="zh-CN" sz="2400" b="1" dirty="0">
                <a:solidFill>
                  <a:schemeClr val="accent2"/>
                </a:solidFill>
                <a:latin typeface="微软雅黑" panose="020B0503020204020204" charset="-122"/>
                <a:ea typeface="微软雅黑" panose="020B0503020204020204" charset="-122"/>
              </a:rPr>
              <a:t>2</a:t>
            </a:r>
            <a:endParaRPr lang="zh-CN" altLang="zh-CN" sz="2400" b="1" dirty="0">
              <a:solidFill>
                <a:schemeClr val="accent2"/>
              </a:solidFill>
              <a:latin typeface="微软雅黑" panose="020B0503020204020204" charset="-122"/>
              <a:ea typeface="微软雅黑" panose="020B0503020204020204" charset="-122"/>
            </a:endParaRPr>
          </a:p>
        </p:txBody>
      </p:sp>
      <p:sp>
        <p:nvSpPr>
          <p:cNvPr id="8" name="标题2"/>
          <p:cNvSpPr>
            <a:spLocks noChangeArrowheads="1"/>
          </p:cNvSpPr>
          <p:nvPr/>
        </p:nvSpPr>
        <p:spPr bwMode="gray">
          <a:xfrm>
            <a:off x="3384146" y="3099086"/>
            <a:ext cx="1797378" cy="1432997"/>
          </a:xfrm>
          <a:prstGeom prst="roundRect">
            <a:avLst>
              <a:gd name="adj" fmla="val 11921"/>
            </a:avLst>
          </a:prstGeom>
          <a:solidFill>
            <a:schemeClr val="accent2"/>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anose="020B0503020204020204" charset="-122"/>
                <a:ea typeface="微软雅黑" panose="020B0503020204020204" charset="-122"/>
              </a:rPr>
              <a:t>此处添加标题</a:t>
            </a:r>
            <a:r>
              <a:rPr lang="en-US" altLang="zh-CN" sz="1400" b="1" dirty="0">
                <a:solidFill>
                  <a:sysClr val="window" lastClr="FFFFFF">
                    <a:lumMod val="95000"/>
                  </a:sysClr>
                </a:solidFill>
                <a:latin typeface="微软雅黑" panose="020B0503020204020204" charset="-122"/>
                <a:ea typeface="微软雅黑" panose="020B0503020204020204" charset="-122"/>
              </a:rPr>
              <a:t>2</a:t>
            </a:r>
            <a:endParaRPr lang="zh-CN" altLang="zh-CN" sz="1400" b="1" dirty="0">
              <a:solidFill>
                <a:sysClr val="window" lastClr="FFFFFF">
                  <a:lumMod val="95000"/>
                </a:sysClr>
              </a:solidFill>
              <a:latin typeface="微软雅黑" panose="020B0503020204020204" charset="-122"/>
              <a:ea typeface="微软雅黑" panose="020B0503020204020204" charset="-122"/>
            </a:endParaRPr>
          </a:p>
        </p:txBody>
      </p:sp>
      <p:sp>
        <p:nvSpPr>
          <p:cNvPr id="9" name="文本3"/>
          <p:cNvSpPr>
            <a:spLocks noChangeArrowheads="1"/>
          </p:cNvSpPr>
          <p:nvPr/>
        </p:nvSpPr>
        <p:spPr bwMode="ltGray">
          <a:xfrm>
            <a:off x="4055096" y="4789602"/>
            <a:ext cx="5984254" cy="1419406"/>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2400" b="1" dirty="0">
                <a:solidFill>
                  <a:schemeClr val="accent2"/>
                </a:solidFill>
                <a:latin typeface="微软雅黑" panose="020B0503020204020204" charset="-122"/>
                <a:ea typeface="微软雅黑" panose="020B0503020204020204" charset="-122"/>
              </a:rPr>
              <a:t>单击此处添加文本</a:t>
            </a:r>
            <a:r>
              <a:rPr lang="en-US" altLang="zh-CN" sz="2400" b="1" dirty="0">
                <a:solidFill>
                  <a:schemeClr val="accent2"/>
                </a:solidFill>
                <a:latin typeface="微软雅黑" panose="020B0503020204020204" charset="-122"/>
                <a:ea typeface="微软雅黑" panose="020B0503020204020204" charset="-122"/>
              </a:rPr>
              <a:t>3</a:t>
            </a:r>
            <a:endParaRPr lang="zh-CN" altLang="zh-CN" sz="2400" b="1" dirty="0">
              <a:solidFill>
                <a:schemeClr val="accent2"/>
              </a:solidFill>
              <a:latin typeface="微软雅黑" panose="020B0503020204020204" charset="-122"/>
              <a:ea typeface="微软雅黑" panose="020B0503020204020204" charset="-122"/>
            </a:endParaRPr>
          </a:p>
        </p:txBody>
      </p:sp>
      <p:sp>
        <p:nvSpPr>
          <p:cNvPr id="10" name="标题3"/>
          <p:cNvSpPr>
            <a:spLocks noChangeArrowheads="1"/>
          </p:cNvSpPr>
          <p:nvPr/>
        </p:nvSpPr>
        <p:spPr bwMode="gray">
          <a:xfrm>
            <a:off x="3363125" y="4779091"/>
            <a:ext cx="1797378" cy="1432997"/>
          </a:xfrm>
          <a:prstGeom prst="roundRect">
            <a:avLst>
              <a:gd name="adj" fmla="val 11921"/>
            </a:avLst>
          </a:prstGeom>
          <a:solidFill>
            <a:schemeClr val="accent2"/>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anose="020B0503020204020204" charset="-122"/>
                <a:ea typeface="微软雅黑" panose="020B0503020204020204" charset="-122"/>
              </a:rPr>
              <a:t>此处添加标题</a:t>
            </a:r>
            <a:r>
              <a:rPr lang="en-US" altLang="zh-CN" sz="1400" b="1" dirty="0">
                <a:solidFill>
                  <a:sysClr val="window" lastClr="FFFFFF">
                    <a:lumMod val="95000"/>
                  </a:sysClr>
                </a:solidFill>
                <a:latin typeface="微软雅黑" panose="020B0503020204020204" charset="-122"/>
                <a:ea typeface="微软雅黑" panose="020B0503020204020204" charset="-122"/>
              </a:rPr>
              <a:t>3</a:t>
            </a:r>
            <a:endParaRPr lang="zh-CN" altLang="zh-CN" sz="1400" b="1" dirty="0">
              <a:solidFill>
                <a:sysClr val="window" lastClr="FFFFFF">
                  <a:lumMod val="95000"/>
                </a:sysClr>
              </a:solidFill>
              <a:latin typeface="微软雅黑" panose="020B0503020204020204" charset="-122"/>
              <a:ea typeface="微软雅黑" panose="020B0503020204020204" charset="-122"/>
            </a:endParaRPr>
          </a:p>
        </p:txBody>
      </p:sp>
      <p:sp>
        <p:nvSpPr>
          <p:cNvPr id="11" name="Oval 19"/>
          <p:cNvSpPr>
            <a:spLocks noChangeArrowheads="1"/>
          </p:cNvSpPr>
          <p:nvPr/>
        </p:nvSpPr>
        <p:spPr bwMode="auto">
          <a:xfrm>
            <a:off x="573186" y="2775429"/>
            <a:ext cx="1934414" cy="1934851"/>
          </a:xfrm>
          <a:prstGeom prst="ellipse">
            <a:avLst/>
          </a:prstGeom>
          <a:solidFill>
            <a:schemeClr val="accent2"/>
          </a:solidFill>
          <a:ln w="9525">
            <a:noFill/>
            <a:round/>
          </a:ln>
          <a:effectLst/>
        </p:spPr>
        <p:txBody>
          <a:bodyPr anchor="ctr"/>
          <a:lstStyle/>
          <a:p>
            <a:pPr algn="ctr">
              <a:lnSpc>
                <a:spcPct val="120000"/>
              </a:lnSpc>
              <a:defRPr/>
            </a:pPr>
            <a:r>
              <a:rPr lang="zh-CN" altLang="en-US" sz="1600" kern="0" dirty="0">
                <a:solidFill>
                  <a:schemeClr val="bg1"/>
                </a:solidFill>
                <a:latin typeface="Arial" panose="020B0604020202020204" pitchFamily="34" charset="0"/>
                <a:ea typeface="微软雅黑" panose="020B0503020204020204" charset="-122"/>
              </a:rPr>
              <a:t>点击此处添加文本</a:t>
            </a:r>
          </a:p>
        </p:txBody>
      </p:sp>
      <p:sp>
        <p:nvSpPr>
          <p:cNvPr id="13" name="矩形 12"/>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解决方案及结果</a:t>
            </a:r>
          </a:p>
        </p:txBody>
      </p:sp>
      <p:sp>
        <p:nvSpPr>
          <p:cNvPr id="15" name="矩形 14"/>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8280482" y="2378650"/>
            <a:ext cx="3617978" cy="977832"/>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3" name="文本框 2"/>
          <p:cNvSpPr txBox="1"/>
          <p:nvPr/>
        </p:nvSpPr>
        <p:spPr>
          <a:xfrm>
            <a:off x="8280482" y="4124193"/>
            <a:ext cx="3617978" cy="977832"/>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4" name="文本框 3"/>
          <p:cNvSpPr txBox="1"/>
          <p:nvPr/>
        </p:nvSpPr>
        <p:spPr>
          <a:xfrm>
            <a:off x="313128" y="2378650"/>
            <a:ext cx="3617978" cy="977832"/>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5" name="文本框 4"/>
          <p:cNvSpPr txBox="1"/>
          <p:nvPr/>
        </p:nvSpPr>
        <p:spPr>
          <a:xfrm>
            <a:off x="313128" y="4124193"/>
            <a:ext cx="3617978" cy="977832"/>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7" name="任意多边形 15"/>
          <p:cNvSpPr>
            <a:spLocks noChangeArrowheads="1"/>
          </p:cNvSpPr>
          <p:nvPr/>
        </p:nvSpPr>
        <p:spPr bwMode="auto">
          <a:xfrm rot="16200000" flipH="1">
            <a:off x="4420743" y="2096342"/>
            <a:ext cx="1603871" cy="1602189"/>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accent2"/>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矩形 16"/>
          <p:cNvSpPr>
            <a:spLocks noChangeArrowheads="1"/>
          </p:cNvSpPr>
          <p:nvPr/>
        </p:nvSpPr>
        <p:spPr bwMode="auto">
          <a:xfrm rot="16200000" flipH="1">
            <a:off x="4803217" y="2478816"/>
            <a:ext cx="1222238" cy="1222238"/>
          </a:xfrm>
          <a:prstGeom prst="rect">
            <a:avLst/>
          </a:prstGeom>
          <a:noFill/>
          <a:ln w="15875" cap="flat" cmpd="sng">
            <a:solidFill>
              <a:schemeClr val="accent2"/>
            </a:solidFill>
            <a:bevel/>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文本框 8"/>
          <p:cNvSpPr txBox="1"/>
          <p:nvPr/>
        </p:nvSpPr>
        <p:spPr>
          <a:xfrm>
            <a:off x="5034582" y="2656635"/>
            <a:ext cx="748923" cy="830997"/>
          </a:xfrm>
          <a:prstGeom prst="rect">
            <a:avLst/>
          </a:prstGeom>
          <a:noFill/>
        </p:spPr>
        <p:txBody>
          <a:bodyPr wrap="none" rtlCol="0">
            <a:spAutoFit/>
          </a:bodyPr>
          <a:lstStyle/>
          <a:p>
            <a:r>
              <a:rPr lang="en-US" altLang="zh-CN" sz="4800" dirty="0">
                <a:solidFill>
                  <a:schemeClr val="accent2"/>
                </a:solidFill>
                <a:effectLst>
                  <a:outerShdw blurRad="50800" dist="25400" dir="2700000" algn="tl" rotWithShape="0">
                    <a:prstClr val="black">
                      <a:alpha val="40000"/>
                    </a:prstClr>
                  </a:outerShdw>
                </a:effectLst>
                <a:latin typeface="Impact" panose="020B0806030902050204" pitchFamily="34" charset="0"/>
              </a:rPr>
              <a:t>01</a:t>
            </a:r>
            <a:endParaRPr lang="zh-CN" altLang="en-US" sz="4800" dirty="0">
              <a:solidFill>
                <a:schemeClr val="accent2"/>
              </a:solidFill>
              <a:effectLst>
                <a:outerShdw blurRad="50800" dist="25400" dir="2700000" algn="tl" rotWithShape="0">
                  <a:prstClr val="black">
                    <a:alpha val="40000"/>
                  </a:prstClr>
                </a:outerShdw>
              </a:effectLst>
              <a:latin typeface="Impact" panose="020B0806030902050204" pitchFamily="34" charset="0"/>
            </a:endParaRPr>
          </a:p>
        </p:txBody>
      </p:sp>
      <p:sp>
        <p:nvSpPr>
          <p:cNvPr id="11" name="任意多边形 7"/>
          <p:cNvSpPr>
            <a:spLocks noChangeArrowheads="1"/>
          </p:cNvSpPr>
          <p:nvPr/>
        </p:nvSpPr>
        <p:spPr bwMode="auto">
          <a:xfrm rot="5400000">
            <a:off x="6133893" y="2118942"/>
            <a:ext cx="1603871" cy="1602191"/>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accent5"/>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p:nvSpPr>
        <p:spPr bwMode="auto">
          <a:xfrm rot="5400000">
            <a:off x="6132211" y="2484701"/>
            <a:ext cx="1222238" cy="1223919"/>
          </a:xfrm>
          <a:prstGeom prst="rect">
            <a:avLst/>
          </a:prstGeom>
          <a:noFill/>
          <a:ln w="15875" cap="flat" cmpd="sng">
            <a:solidFill>
              <a:schemeClr val="accent5"/>
            </a:solidFill>
            <a:bevel/>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文本框 12"/>
          <p:cNvSpPr txBox="1"/>
          <p:nvPr/>
        </p:nvSpPr>
        <p:spPr>
          <a:xfrm>
            <a:off x="6337294" y="2656636"/>
            <a:ext cx="824265" cy="830997"/>
          </a:xfrm>
          <a:prstGeom prst="rect">
            <a:avLst/>
          </a:prstGeom>
          <a:noFill/>
        </p:spPr>
        <p:txBody>
          <a:bodyPr wrap="none" rtlCol="0">
            <a:spAutoFit/>
          </a:bodyPr>
          <a:lstStyle/>
          <a:p>
            <a:r>
              <a:rPr lang="en-US" altLang="zh-CN" sz="4800" dirty="0">
                <a:solidFill>
                  <a:schemeClr val="accent5">
                    <a:lumMod val="50000"/>
                  </a:schemeClr>
                </a:solidFill>
                <a:effectLst>
                  <a:outerShdw blurRad="50800" dist="25400" dir="2700000" algn="tl" rotWithShape="0">
                    <a:prstClr val="black">
                      <a:alpha val="40000"/>
                    </a:prstClr>
                  </a:outerShdw>
                </a:effectLst>
                <a:latin typeface="Impact" panose="020B0806030902050204" pitchFamily="34" charset="0"/>
              </a:rPr>
              <a:t>02</a:t>
            </a:r>
            <a:endParaRPr lang="zh-CN" altLang="en-US" sz="4800" dirty="0">
              <a:solidFill>
                <a:schemeClr val="accent5">
                  <a:lumMod val="50000"/>
                </a:schemeClr>
              </a:solidFill>
              <a:effectLst>
                <a:outerShdw blurRad="50800" dist="25400" dir="2700000" algn="tl" rotWithShape="0">
                  <a:prstClr val="black">
                    <a:alpha val="40000"/>
                  </a:prstClr>
                </a:outerShdw>
              </a:effectLst>
              <a:latin typeface="Impact" panose="020B0806030902050204" pitchFamily="34" charset="0"/>
            </a:endParaRPr>
          </a:p>
        </p:txBody>
      </p:sp>
      <p:sp>
        <p:nvSpPr>
          <p:cNvPr id="15" name="任意多边形 17"/>
          <p:cNvSpPr>
            <a:spLocks noChangeArrowheads="1"/>
          </p:cNvSpPr>
          <p:nvPr/>
        </p:nvSpPr>
        <p:spPr bwMode="auto">
          <a:xfrm flipV="1">
            <a:off x="4436714" y="3800245"/>
            <a:ext cx="1603871" cy="1603871"/>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accent5"/>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矩形 18"/>
          <p:cNvSpPr>
            <a:spLocks noChangeArrowheads="1"/>
          </p:cNvSpPr>
          <p:nvPr/>
        </p:nvSpPr>
        <p:spPr bwMode="auto">
          <a:xfrm flipV="1">
            <a:off x="4820029" y="3798564"/>
            <a:ext cx="1222238" cy="1222237"/>
          </a:xfrm>
          <a:prstGeom prst="rect">
            <a:avLst/>
          </a:prstGeom>
          <a:noFill/>
          <a:ln w="15875" cap="flat" cmpd="sng">
            <a:solidFill>
              <a:schemeClr val="accent5"/>
            </a:solidFill>
            <a:bevel/>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16"/>
          <p:cNvSpPr txBox="1"/>
          <p:nvPr/>
        </p:nvSpPr>
        <p:spPr>
          <a:xfrm>
            <a:off x="5034582" y="3969657"/>
            <a:ext cx="787395" cy="769441"/>
          </a:xfrm>
          <a:prstGeom prst="rect">
            <a:avLst/>
          </a:prstGeom>
          <a:noFill/>
        </p:spPr>
        <p:txBody>
          <a:bodyPr wrap="none" rtlCol="0">
            <a:spAutoFit/>
          </a:bodyPr>
          <a:lstStyle/>
          <a:p>
            <a:r>
              <a:rPr lang="en-US" altLang="zh-CN" sz="4400" dirty="0">
                <a:solidFill>
                  <a:schemeClr val="accent5">
                    <a:lumMod val="50000"/>
                  </a:schemeClr>
                </a:solidFill>
                <a:effectLst>
                  <a:outerShdw blurRad="50800" dist="25400" dir="2700000" algn="tl" rotWithShape="0">
                    <a:prstClr val="black">
                      <a:alpha val="40000"/>
                    </a:prstClr>
                  </a:outerShdw>
                </a:effectLst>
                <a:latin typeface="Impact" panose="020B0806030902050204" pitchFamily="34" charset="0"/>
              </a:rPr>
              <a:t>03</a:t>
            </a:r>
            <a:endParaRPr lang="zh-CN" altLang="en-US" sz="4400" dirty="0">
              <a:solidFill>
                <a:schemeClr val="accent5">
                  <a:lumMod val="50000"/>
                </a:schemeClr>
              </a:solidFill>
              <a:effectLst>
                <a:outerShdw blurRad="50800" dist="25400" dir="2700000" algn="tl" rotWithShape="0">
                  <a:prstClr val="black">
                    <a:alpha val="40000"/>
                  </a:prstClr>
                </a:outerShdw>
              </a:effectLst>
              <a:latin typeface="Impact" panose="020B0806030902050204" pitchFamily="34" charset="0"/>
            </a:endParaRPr>
          </a:p>
        </p:txBody>
      </p:sp>
      <p:sp>
        <p:nvSpPr>
          <p:cNvPr id="19" name="任意多边形 13"/>
          <p:cNvSpPr>
            <a:spLocks noChangeArrowheads="1"/>
          </p:cNvSpPr>
          <p:nvPr/>
        </p:nvSpPr>
        <p:spPr bwMode="auto">
          <a:xfrm rot="10800000">
            <a:off x="6138095" y="3812014"/>
            <a:ext cx="1602191" cy="1602189"/>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accent2"/>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矩形 14"/>
          <p:cNvSpPr>
            <a:spLocks noChangeArrowheads="1"/>
          </p:cNvSpPr>
          <p:nvPr/>
        </p:nvSpPr>
        <p:spPr bwMode="auto">
          <a:xfrm rot="10800000">
            <a:off x="6134733" y="3810332"/>
            <a:ext cx="1223919" cy="1222238"/>
          </a:xfrm>
          <a:prstGeom prst="rect">
            <a:avLst/>
          </a:prstGeom>
          <a:noFill/>
          <a:ln w="15875" cap="flat" cmpd="sng">
            <a:solidFill>
              <a:schemeClr val="accent2"/>
            </a:solidFill>
            <a:bevel/>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文本框 20"/>
          <p:cNvSpPr txBox="1"/>
          <p:nvPr/>
        </p:nvSpPr>
        <p:spPr>
          <a:xfrm>
            <a:off x="6299700" y="3969656"/>
            <a:ext cx="822661" cy="830997"/>
          </a:xfrm>
          <a:prstGeom prst="rect">
            <a:avLst/>
          </a:prstGeom>
          <a:noFill/>
        </p:spPr>
        <p:txBody>
          <a:bodyPr wrap="none" rtlCol="0">
            <a:spAutoFit/>
          </a:bodyPr>
          <a:lstStyle/>
          <a:p>
            <a:r>
              <a:rPr lang="en-US" altLang="zh-CN" sz="4800" dirty="0">
                <a:solidFill>
                  <a:schemeClr val="accent2"/>
                </a:solidFill>
                <a:effectLst>
                  <a:outerShdw blurRad="50800" dist="25400" dir="2700000" algn="tl" rotWithShape="0">
                    <a:prstClr val="black">
                      <a:alpha val="40000"/>
                    </a:prstClr>
                  </a:outerShdw>
                </a:effectLst>
                <a:latin typeface="Impact" panose="020B0806030902050204" pitchFamily="34" charset="0"/>
              </a:rPr>
              <a:t>04</a:t>
            </a:r>
            <a:endParaRPr lang="zh-CN" altLang="en-US" sz="4800" dirty="0">
              <a:solidFill>
                <a:schemeClr val="accent2"/>
              </a:solidFill>
              <a:effectLst>
                <a:outerShdw blurRad="50800" dist="25400" dir="2700000" algn="tl" rotWithShape="0">
                  <a:prstClr val="black">
                    <a:alpha val="40000"/>
                  </a:prstClr>
                </a:outerShdw>
              </a:effectLst>
              <a:latin typeface="Impact" panose="020B0806030902050204" pitchFamily="34" charset="0"/>
            </a:endParaRPr>
          </a:p>
        </p:txBody>
      </p:sp>
      <p:sp>
        <p:nvSpPr>
          <p:cNvPr id="23" name="矩形 22"/>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解决方案及结果</a:t>
            </a:r>
          </a:p>
        </p:txBody>
      </p:sp>
      <p:sp>
        <p:nvSpPr>
          <p:cNvPr id="25" name="矩形 24"/>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任意多边形 15"/>
          <p:cNvSpPr/>
          <p:nvPr/>
        </p:nvSpPr>
        <p:spPr>
          <a:xfrm flipH="1">
            <a:off x="3422171" y="4505869"/>
            <a:ext cx="5300961" cy="2352131"/>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75000"/>
            </a:schemeClr>
          </a:solidFill>
          <a:ln>
            <a:noFill/>
          </a:ln>
        </p:spPr>
        <p:txBody>
          <a:bodyPr vert="horz" wrap="square" lIns="91440" tIns="45720" rIns="91440" bIns="45720" numCol="1" anchor="t" anchorCtr="0" compatLnSpc="1">
            <a:noAutofit/>
          </a:bodyPr>
          <a:lstStyle/>
          <a:p>
            <a:endParaRPr lang="zh-CN" altLang="en-US" dirty="0">
              <a:solidFill>
                <a:prstClr val="black"/>
              </a:solidFill>
            </a:endParaRPr>
          </a:p>
        </p:txBody>
      </p:sp>
      <p:grpSp>
        <p:nvGrpSpPr>
          <p:cNvPr id="3" name="组合 2"/>
          <p:cNvGrpSpPr/>
          <p:nvPr/>
        </p:nvGrpSpPr>
        <p:grpSpPr>
          <a:xfrm>
            <a:off x="4186341" y="2553413"/>
            <a:ext cx="1350830" cy="1350830"/>
            <a:chOff x="4359833" y="2713220"/>
            <a:chExt cx="1278621" cy="1278621"/>
          </a:xfrm>
        </p:grpSpPr>
        <p:sp>
          <p:nvSpPr>
            <p:cNvPr id="4" name="椭圆 3"/>
            <p:cNvSpPr/>
            <p:nvPr/>
          </p:nvSpPr>
          <p:spPr>
            <a:xfrm>
              <a:off x="4359833" y="2713220"/>
              <a:ext cx="1278621" cy="12786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5" name="矩形 4"/>
            <p:cNvSpPr/>
            <p:nvPr/>
          </p:nvSpPr>
          <p:spPr>
            <a:xfrm>
              <a:off x="4569663" y="2883378"/>
              <a:ext cx="858959" cy="728310"/>
            </a:xfrm>
            <a:prstGeom prst="rect">
              <a:avLst/>
            </a:prstGeom>
          </p:spPr>
          <p:txBody>
            <a:bodyPr wrap="square">
              <a:spAutoFit/>
            </a:bodyPr>
            <a:lstStyle/>
            <a:p>
              <a:pPr algn="ctr"/>
              <a:r>
                <a:rPr lang="en-US" altLang="zh-CN" sz="4400" dirty="0">
                  <a:solidFill>
                    <a:prstClr val="white"/>
                  </a:solidFill>
                  <a:latin typeface="微软雅黑" panose="020B0503020204020204" charset="-122"/>
                  <a:ea typeface="微软雅黑" panose="020B0503020204020204" charset="-122"/>
                </a:rPr>
                <a:t>02</a:t>
              </a:r>
              <a:endParaRPr lang="zh-CN" altLang="en-US" sz="4400" dirty="0">
                <a:solidFill>
                  <a:prstClr val="white"/>
                </a:solidFill>
                <a:latin typeface="微软雅黑" panose="020B0503020204020204" charset="-122"/>
                <a:ea typeface="微软雅黑" panose="020B0503020204020204" charset="-122"/>
              </a:endParaRPr>
            </a:p>
          </p:txBody>
        </p:sp>
      </p:grpSp>
      <p:grpSp>
        <p:nvGrpSpPr>
          <p:cNvPr id="6" name="组合 5"/>
          <p:cNvGrpSpPr/>
          <p:nvPr/>
        </p:nvGrpSpPr>
        <p:grpSpPr>
          <a:xfrm>
            <a:off x="3078033" y="4000800"/>
            <a:ext cx="1350830" cy="1350830"/>
            <a:chOff x="3310770" y="4083237"/>
            <a:chExt cx="1278621" cy="1278621"/>
          </a:xfrm>
        </p:grpSpPr>
        <p:sp>
          <p:nvSpPr>
            <p:cNvPr id="7" name="椭圆 6"/>
            <p:cNvSpPr/>
            <p:nvPr/>
          </p:nvSpPr>
          <p:spPr>
            <a:xfrm>
              <a:off x="3310770" y="4083237"/>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p:nvSpPr>
          <p:spPr>
            <a:xfrm>
              <a:off x="3490799" y="4281516"/>
              <a:ext cx="858959" cy="728310"/>
            </a:xfrm>
            <a:prstGeom prst="rect">
              <a:avLst/>
            </a:prstGeom>
          </p:spPr>
          <p:txBody>
            <a:bodyPr wrap="square">
              <a:spAutoFit/>
            </a:bodyPr>
            <a:lstStyle/>
            <a:p>
              <a:pPr algn="ctr"/>
              <a:r>
                <a:rPr lang="en-US" altLang="zh-CN" sz="4400" dirty="0">
                  <a:solidFill>
                    <a:prstClr val="white"/>
                  </a:solidFill>
                  <a:latin typeface="微软雅黑" panose="020B0503020204020204" charset="-122"/>
                  <a:ea typeface="微软雅黑" panose="020B0503020204020204" charset="-122"/>
                </a:rPr>
                <a:t>01</a:t>
              </a:r>
              <a:endParaRPr lang="zh-CN" altLang="en-US" sz="4400" dirty="0">
                <a:solidFill>
                  <a:prstClr val="white"/>
                </a:solidFill>
                <a:latin typeface="微软雅黑" panose="020B0503020204020204" charset="-122"/>
                <a:ea typeface="微软雅黑" panose="020B0503020204020204" charset="-122"/>
              </a:endParaRPr>
            </a:p>
          </p:txBody>
        </p:sp>
      </p:grpSp>
      <p:grpSp>
        <p:nvGrpSpPr>
          <p:cNvPr id="9" name="组合 8"/>
          <p:cNvGrpSpPr/>
          <p:nvPr/>
        </p:nvGrpSpPr>
        <p:grpSpPr>
          <a:xfrm>
            <a:off x="6492273" y="2553413"/>
            <a:ext cx="1350830" cy="1350830"/>
            <a:chOff x="6542502" y="2713220"/>
            <a:chExt cx="1278621" cy="1278621"/>
          </a:xfrm>
        </p:grpSpPr>
        <p:sp>
          <p:nvSpPr>
            <p:cNvPr id="10" name="椭圆 9"/>
            <p:cNvSpPr/>
            <p:nvPr/>
          </p:nvSpPr>
          <p:spPr>
            <a:xfrm>
              <a:off x="6542502"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6734068" y="2883378"/>
              <a:ext cx="858959" cy="728310"/>
            </a:xfrm>
            <a:prstGeom prst="rect">
              <a:avLst/>
            </a:prstGeom>
          </p:spPr>
          <p:txBody>
            <a:bodyPr wrap="square">
              <a:spAutoFit/>
            </a:bodyPr>
            <a:lstStyle/>
            <a:p>
              <a:pPr algn="ctr"/>
              <a:r>
                <a:rPr lang="en-US" altLang="zh-CN" sz="4400" dirty="0">
                  <a:solidFill>
                    <a:prstClr val="white"/>
                  </a:solidFill>
                  <a:latin typeface="微软雅黑" panose="020B0503020204020204" charset="-122"/>
                  <a:ea typeface="微软雅黑" panose="020B0503020204020204" charset="-122"/>
                </a:rPr>
                <a:t>03</a:t>
              </a:r>
              <a:endParaRPr lang="zh-CN" altLang="en-US" sz="4400" dirty="0">
                <a:solidFill>
                  <a:prstClr val="white"/>
                </a:solidFill>
                <a:latin typeface="微软雅黑" panose="020B0503020204020204" charset="-122"/>
                <a:ea typeface="微软雅黑" panose="020B0503020204020204" charset="-122"/>
              </a:endParaRPr>
            </a:p>
          </p:txBody>
        </p:sp>
      </p:grpSp>
      <p:grpSp>
        <p:nvGrpSpPr>
          <p:cNvPr id="12" name="组合 11"/>
          <p:cNvGrpSpPr/>
          <p:nvPr/>
        </p:nvGrpSpPr>
        <p:grpSpPr>
          <a:xfrm>
            <a:off x="7684387" y="4000800"/>
            <a:ext cx="1350830" cy="1350830"/>
            <a:chOff x="7670891" y="4083237"/>
            <a:chExt cx="1278621" cy="1278621"/>
          </a:xfrm>
        </p:grpSpPr>
        <p:sp>
          <p:nvSpPr>
            <p:cNvPr id="13" name="椭圆 12"/>
            <p:cNvSpPr/>
            <p:nvPr/>
          </p:nvSpPr>
          <p:spPr>
            <a:xfrm>
              <a:off x="7670891" y="4083237"/>
              <a:ext cx="1278621" cy="12786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4" name="矩形 13"/>
            <p:cNvSpPr/>
            <p:nvPr/>
          </p:nvSpPr>
          <p:spPr>
            <a:xfrm>
              <a:off x="7880721" y="4281515"/>
              <a:ext cx="858959" cy="728310"/>
            </a:xfrm>
            <a:prstGeom prst="rect">
              <a:avLst/>
            </a:prstGeom>
          </p:spPr>
          <p:txBody>
            <a:bodyPr wrap="square">
              <a:spAutoFit/>
            </a:bodyPr>
            <a:lstStyle/>
            <a:p>
              <a:pPr algn="ctr"/>
              <a:r>
                <a:rPr lang="en-US" altLang="zh-CN" sz="4400" dirty="0">
                  <a:solidFill>
                    <a:prstClr val="white"/>
                  </a:solidFill>
                  <a:latin typeface="微软雅黑" panose="020B0503020204020204" charset="-122"/>
                  <a:ea typeface="微软雅黑" panose="020B0503020204020204" charset="-122"/>
                </a:rPr>
                <a:t>04</a:t>
              </a:r>
              <a:endParaRPr lang="zh-CN" altLang="en-US" sz="4400" dirty="0">
                <a:solidFill>
                  <a:prstClr val="white"/>
                </a:solidFill>
                <a:latin typeface="微软雅黑" panose="020B0503020204020204" charset="-122"/>
                <a:ea typeface="微软雅黑" panose="020B0503020204020204" charset="-122"/>
              </a:endParaRPr>
            </a:p>
          </p:txBody>
        </p:sp>
      </p:grpSp>
      <p:sp>
        <p:nvSpPr>
          <p:cNvPr id="15" name="矩形 47"/>
          <p:cNvSpPr>
            <a:spLocks noChangeArrowheads="1"/>
          </p:cNvSpPr>
          <p:nvPr/>
        </p:nvSpPr>
        <p:spPr bwMode="auto">
          <a:xfrm>
            <a:off x="242412" y="4230752"/>
            <a:ext cx="2835621" cy="8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2000" dirty="0">
                <a:solidFill>
                  <a:schemeClr val="accent2"/>
                </a:solidFill>
              </a:rPr>
              <a:t>单击此处输入标题</a:t>
            </a:r>
            <a:endParaRPr lang="en-US" altLang="zh-CN" sz="2000" dirty="0">
              <a:solidFill>
                <a:schemeClr val="accent2"/>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16" name="矩形 47"/>
          <p:cNvSpPr>
            <a:spLocks noChangeArrowheads="1"/>
          </p:cNvSpPr>
          <p:nvPr/>
        </p:nvSpPr>
        <p:spPr bwMode="auto">
          <a:xfrm>
            <a:off x="1408645" y="2394395"/>
            <a:ext cx="2835621" cy="8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2000" dirty="0">
                <a:solidFill>
                  <a:schemeClr val="accent5"/>
                </a:solidFill>
              </a:rPr>
              <a:t>单击此处输入标题</a:t>
            </a:r>
            <a:endParaRPr lang="en-US" altLang="zh-CN" sz="2000" dirty="0">
              <a:solidFill>
                <a:schemeClr val="accent5"/>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17" name="矩形 47"/>
          <p:cNvSpPr>
            <a:spLocks noChangeArrowheads="1"/>
          </p:cNvSpPr>
          <p:nvPr/>
        </p:nvSpPr>
        <p:spPr bwMode="auto">
          <a:xfrm>
            <a:off x="8179245" y="2394395"/>
            <a:ext cx="2835621" cy="8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2000" dirty="0">
                <a:solidFill>
                  <a:schemeClr val="accent2"/>
                </a:solidFill>
              </a:rPr>
              <a:t>单击此处输入标题</a:t>
            </a:r>
            <a:endParaRPr lang="en-US" altLang="zh-CN" sz="2000" dirty="0">
              <a:solidFill>
                <a:schemeClr val="accent2"/>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18" name="矩形 47"/>
          <p:cNvSpPr>
            <a:spLocks noChangeArrowheads="1"/>
          </p:cNvSpPr>
          <p:nvPr/>
        </p:nvSpPr>
        <p:spPr bwMode="auto">
          <a:xfrm>
            <a:off x="9356379" y="4232090"/>
            <a:ext cx="2835621" cy="8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2000" dirty="0">
                <a:solidFill>
                  <a:schemeClr val="accent5"/>
                </a:solidFill>
              </a:rPr>
              <a:t>单击此处输入标题</a:t>
            </a:r>
            <a:endParaRPr lang="en-US" altLang="zh-CN" sz="2000" dirty="0">
              <a:solidFill>
                <a:schemeClr val="accent5"/>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20" name="矩形 19"/>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解决方案及结果</a:t>
            </a:r>
          </a:p>
        </p:txBody>
      </p:sp>
      <p:sp>
        <p:nvSpPr>
          <p:cNvPr id="22" name="矩形 21"/>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7000" r="-27000"/>
          </a:stretch>
        </a:blipFill>
        <a:effectLst/>
      </p:bgPr>
    </p:bg>
    <p:spTree>
      <p:nvGrpSpPr>
        <p:cNvPr id="1" name=""/>
        <p:cNvGrpSpPr/>
        <p:nvPr/>
      </p:nvGrpSpPr>
      <p:grpSpPr>
        <a:xfrm>
          <a:off x="0" y="0"/>
          <a:ext cx="0" cy="0"/>
          <a:chOff x="0" y="0"/>
          <a:chExt cx="0" cy="0"/>
        </a:xfrm>
      </p:grpSpPr>
      <p:grpSp>
        <p:nvGrpSpPr>
          <p:cNvPr id="8" name="组合 7"/>
          <p:cNvGrpSpPr/>
          <p:nvPr/>
        </p:nvGrpSpPr>
        <p:grpSpPr>
          <a:xfrm>
            <a:off x="2233613" y="1768476"/>
            <a:ext cx="6853237" cy="962025"/>
            <a:chOff x="2166938" y="1930401"/>
            <a:chExt cx="6853237" cy="962025"/>
          </a:xfrm>
        </p:grpSpPr>
        <p:sp>
          <p:nvSpPr>
            <p:cNvPr id="2" name="矩形: 圆角 1"/>
            <p:cNvSpPr/>
            <p:nvPr/>
          </p:nvSpPr>
          <p:spPr>
            <a:xfrm>
              <a:off x="2166938" y="1943100"/>
              <a:ext cx="6853237" cy="94932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852736" y="1930401"/>
              <a:ext cx="962025"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914648" y="2082870"/>
              <a:ext cx="838199" cy="707886"/>
            </a:xfrm>
            <a:prstGeom prst="rect">
              <a:avLst/>
            </a:prstGeom>
            <a:noFill/>
          </p:spPr>
          <p:txBody>
            <a:bodyPr wrap="square" rtlCol="0">
              <a:spAutoFit/>
            </a:bodyPr>
            <a:lstStyle/>
            <a:p>
              <a:r>
                <a:rPr lang="en-US" altLang="zh-CN" sz="4000" b="1" dirty="0">
                  <a:solidFill>
                    <a:schemeClr val="accent2"/>
                  </a:solidFill>
                </a:rPr>
                <a:t>01</a:t>
              </a:r>
              <a:endParaRPr lang="zh-CN" altLang="en-US" sz="4000" b="1" dirty="0">
                <a:solidFill>
                  <a:schemeClr val="accent2"/>
                </a:solidFill>
              </a:endParaRPr>
            </a:p>
          </p:txBody>
        </p:sp>
        <p:sp>
          <p:nvSpPr>
            <p:cNvPr id="7" name="文本框 6"/>
            <p:cNvSpPr txBox="1"/>
            <p:nvPr/>
          </p:nvSpPr>
          <p:spPr>
            <a:xfrm>
              <a:off x="4005263" y="2057470"/>
              <a:ext cx="4329112" cy="707886"/>
            </a:xfrm>
            <a:prstGeom prst="rect">
              <a:avLst/>
            </a:prstGeom>
            <a:noFill/>
          </p:spPr>
          <p:txBody>
            <a:bodyPr wrap="square" rtlCol="0">
              <a:spAutoFit/>
            </a:bodyPr>
            <a:lstStyle/>
            <a:p>
              <a:pPr algn="dist"/>
              <a:r>
                <a:rPr lang="zh-CN" altLang="en-US" sz="4000" b="1" dirty="0">
                  <a:solidFill>
                    <a:schemeClr val="bg1"/>
                  </a:solidFill>
                </a:rPr>
                <a:t>课题背景及内容</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3" name="任意多边形 6"/>
          <p:cNvSpPr/>
          <p:nvPr/>
        </p:nvSpPr>
        <p:spPr>
          <a:xfrm>
            <a:off x="3964877" y="1738223"/>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文本框 3"/>
          <p:cNvSpPr txBox="1"/>
          <p:nvPr/>
        </p:nvSpPr>
        <p:spPr>
          <a:xfrm>
            <a:off x="4383395" y="2001619"/>
            <a:ext cx="1678405" cy="584775"/>
          </a:xfrm>
          <a:prstGeom prst="rect">
            <a:avLst/>
          </a:prstGeom>
          <a:noFill/>
        </p:spPr>
        <p:txBody>
          <a:bodyPr wrap="square" rtlCol="0">
            <a:spAutoFit/>
          </a:bodyPr>
          <a:lstStyle/>
          <a:p>
            <a:r>
              <a:rPr lang="zh-CN" altLang="en-US" sz="3200" b="1" dirty="0">
                <a:solidFill>
                  <a:schemeClr val="tx1">
                    <a:lumMod val="85000"/>
                    <a:lumOff val="15000"/>
                  </a:schemeClr>
                </a:solidFill>
                <a:latin typeface="微软雅黑" panose="020B0503020204020204" charset="-122"/>
                <a:ea typeface="微软雅黑" panose="020B0503020204020204" charset="-122"/>
              </a:rPr>
              <a:t>观点</a:t>
            </a:r>
            <a:r>
              <a:rPr lang="zh-CN" altLang="en-US" sz="3200" b="1" dirty="0">
                <a:solidFill>
                  <a:schemeClr val="bg1"/>
                </a:solidFill>
                <a:latin typeface="微软雅黑" panose="020B0503020204020204" charset="-122"/>
                <a:ea typeface="微软雅黑" panose="020B0503020204020204" charset="-122"/>
              </a:rPr>
              <a:t> </a:t>
            </a:r>
          </a:p>
        </p:txBody>
      </p:sp>
      <p:sp>
        <p:nvSpPr>
          <p:cNvPr id="5" name="文本框 4"/>
          <p:cNvSpPr txBox="1"/>
          <p:nvPr/>
        </p:nvSpPr>
        <p:spPr>
          <a:xfrm>
            <a:off x="5440716" y="1970840"/>
            <a:ext cx="726481" cy="646331"/>
          </a:xfrm>
          <a:prstGeom prst="rect">
            <a:avLst/>
          </a:prstGeom>
          <a:noFill/>
        </p:spPr>
        <p:txBody>
          <a:bodyPr wrap="none" rtlCol="0">
            <a:spAutoFit/>
          </a:bodyPr>
          <a:lstStyle/>
          <a:p>
            <a:r>
              <a:rPr lang="en-US" altLang="zh-CN" sz="3600" dirty="0">
                <a:solidFill>
                  <a:schemeClr val="tx1">
                    <a:lumMod val="85000"/>
                    <a:lumOff val="15000"/>
                  </a:schemeClr>
                </a:solidFill>
                <a:latin typeface="微软雅黑" panose="020B0503020204020204" charset="-122"/>
                <a:ea typeface="微软雅黑" panose="020B0503020204020204" charset="-122"/>
              </a:rPr>
              <a:t>01</a:t>
            </a:r>
            <a:endParaRPr lang="zh-CN" altLang="en-US" sz="3600" dirty="0">
              <a:solidFill>
                <a:schemeClr val="tx1">
                  <a:lumMod val="85000"/>
                  <a:lumOff val="15000"/>
                </a:schemeClr>
              </a:solidFill>
              <a:latin typeface="微软雅黑" panose="020B0503020204020204" charset="-122"/>
              <a:ea typeface="微软雅黑" panose="020B0503020204020204" charset="-122"/>
            </a:endParaRPr>
          </a:p>
        </p:txBody>
      </p:sp>
      <p:sp>
        <p:nvSpPr>
          <p:cNvPr id="7" name="任意多边形 11"/>
          <p:cNvSpPr/>
          <p:nvPr/>
        </p:nvSpPr>
        <p:spPr>
          <a:xfrm>
            <a:off x="4255947" y="3277645"/>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文本框 7"/>
          <p:cNvSpPr txBox="1"/>
          <p:nvPr/>
        </p:nvSpPr>
        <p:spPr>
          <a:xfrm>
            <a:off x="4605380" y="3511576"/>
            <a:ext cx="1678405"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观点 </a:t>
            </a:r>
          </a:p>
        </p:txBody>
      </p:sp>
      <p:sp>
        <p:nvSpPr>
          <p:cNvPr id="9" name="文本框 8"/>
          <p:cNvSpPr txBox="1"/>
          <p:nvPr/>
        </p:nvSpPr>
        <p:spPr>
          <a:xfrm>
            <a:off x="5499132" y="3497230"/>
            <a:ext cx="604653" cy="523220"/>
          </a:xfrm>
          <a:prstGeom prst="rect">
            <a:avLst/>
          </a:prstGeom>
          <a:noFill/>
        </p:spPr>
        <p:txBody>
          <a:bodyPr wrap="none" rtlCol="0">
            <a:spAutoFit/>
          </a:bodyPr>
          <a:lstStyle/>
          <a:p>
            <a:r>
              <a:rPr lang="en-US" altLang="zh-CN" sz="2800" dirty="0">
                <a:solidFill>
                  <a:schemeClr val="tx1">
                    <a:lumMod val="85000"/>
                    <a:lumOff val="15000"/>
                  </a:schemeClr>
                </a:solidFill>
                <a:latin typeface="微软雅黑" panose="020B0503020204020204" charset="-122"/>
                <a:ea typeface="微软雅黑" panose="020B0503020204020204" charset="-122"/>
              </a:rPr>
              <a:t>03</a:t>
            </a:r>
            <a:endParaRPr lang="zh-CN" altLang="en-US" sz="2800" dirty="0">
              <a:solidFill>
                <a:schemeClr val="tx1">
                  <a:lumMod val="85000"/>
                  <a:lumOff val="15000"/>
                </a:schemeClr>
              </a:solidFill>
              <a:latin typeface="微软雅黑" panose="020B0503020204020204" charset="-122"/>
              <a:ea typeface="微软雅黑" panose="020B0503020204020204" charset="-122"/>
            </a:endParaRPr>
          </a:p>
        </p:txBody>
      </p:sp>
      <p:sp>
        <p:nvSpPr>
          <p:cNvPr id="11" name="任意多边形 15"/>
          <p:cNvSpPr/>
          <p:nvPr/>
        </p:nvSpPr>
        <p:spPr>
          <a:xfrm>
            <a:off x="4376519" y="462671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5595333" y="4840835"/>
            <a:ext cx="604653" cy="523220"/>
          </a:xfrm>
          <a:prstGeom prst="rect">
            <a:avLst/>
          </a:prstGeom>
          <a:noFill/>
        </p:spPr>
        <p:txBody>
          <a:bodyPr wrap="none" rtlCol="0">
            <a:spAutoFit/>
          </a:bodyPr>
          <a:lstStyle/>
          <a:p>
            <a:r>
              <a:rPr lang="en-US" altLang="zh-CN" sz="2800" dirty="0">
                <a:solidFill>
                  <a:schemeClr val="tx1">
                    <a:lumMod val="85000"/>
                    <a:lumOff val="15000"/>
                  </a:schemeClr>
                </a:solidFill>
                <a:latin typeface="微软雅黑" panose="020B0503020204020204" charset="-122"/>
                <a:ea typeface="微软雅黑" panose="020B0503020204020204" charset="-122"/>
              </a:rPr>
              <a:t>05</a:t>
            </a:r>
            <a:endParaRPr lang="zh-CN" altLang="en-US" sz="2800" dirty="0">
              <a:solidFill>
                <a:schemeClr val="tx1">
                  <a:lumMod val="85000"/>
                  <a:lumOff val="15000"/>
                </a:schemeClr>
              </a:solidFill>
              <a:latin typeface="微软雅黑" panose="020B0503020204020204" charset="-122"/>
              <a:ea typeface="微软雅黑" panose="020B0503020204020204" charset="-122"/>
            </a:endParaRPr>
          </a:p>
        </p:txBody>
      </p:sp>
      <p:sp>
        <p:nvSpPr>
          <p:cNvPr id="13" name="文本框 12"/>
          <p:cNvSpPr txBox="1"/>
          <p:nvPr/>
        </p:nvSpPr>
        <p:spPr>
          <a:xfrm>
            <a:off x="4724031" y="4891459"/>
            <a:ext cx="1119549"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charset="-122"/>
                <a:ea typeface="微软雅黑" panose="020B0503020204020204" charset="-122"/>
              </a:rPr>
              <a:t>观点 </a:t>
            </a:r>
          </a:p>
        </p:txBody>
      </p:sp>
      <p:sp>
        <p:nvSpPr>
          <p:cNvPr id="15" name="任意多边形 20"/>
          <p:cNvSpPr/>
          <p:nvPr/>
        </p:nvSpPr>
        <p:spPr>
          <a:xfrm flipH="1">
            <a:off x="6253724" y="1738223"/>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文本框 15"/>
          <p:cNvSpPr txBox="1"/>
          <p:nvPr/>
        </p:nvSpPr>
        <p:spPr>
          <a:xfrm>
            <a:off x="6389949" y="1973755"/>
            <a:ext cx="726481" cy="646331"/>
          </a:xfrm>
          <a:prstGeom prst="rect">
            <a:avLst/>
          </a:prstGeom>
          <a:noFill/>
        </p:spPr>
        <p:txBody>
          <a:bodyPr wrap="none" rtlCol="0">
            <a:spAutoFit/>
          </a:bodyPr>
          <a:lstStyle/>
          <a:p>
            <a:r>
              <a:rPr lang="en-US" altLang="zh-CN" sz="3600" dirty="0">
                <a:solidFill>
                  <a:schemeClr val="bg1"/>
                </a:solidFill>
              </a:rPr>
              <a:t>02</a:t>
            </a:r>
            <a:endParaRPr lang="zh-CN" altLang="en-US" sz="3600" dirty="0">
              <a:solidFill>
                <a:schemeClr val="bg1"/>
              </a:solidFill>
            </a:endParaRPr>
          </a:p>
        </p:txBody>
      </p:sp>
      <p:sp>
        <p:nvSpPr>
          <p:cNvPr id="17" name="文本框 16"/>
          <p:cNvSpPr txBox="1"/>
          <p:nvPr/>
        </p:nvSpPr>
        <p:spPr>
          <a:xfrm>
            <a:off x="7105896" y="2003622"/>
            <a:ext cx="1678405" cy="584775"/>
          </a:xfrm>
          <a:prstGeom prst="rect">
            <a:avLst/>
          </a:prstGeom>
          <a:noFill/>
        </p:spPr>
        <p:txBody>
          <a:bodyPr wrap="square" rtlCol="0">
            <a:spAutoFit/>
          </a:bodyPr>
          <a:lstStyle/>
          <a:p>
            <a:r>
              <a:rPr lang="zh-CN" altLang="en-US" sz="3200" b="1" dirty="0">
                <a:solidFill>
                  <a:schemeClr val="bg1"/>
                </a:solidFill>
                <a:latin typeface="微软雅黑" panose="020B0503020204020204" charset="-122"/>
                <a:ea typeface="微软雅黑" panose="020B0503020204020204" charset="-122"/>
              </a:rPr>
              <a:t>观点 </a:t>
            </a:r>
          </a:p>
        </p:txBody>
      </p:sp>
      <p:sp>
        <p:nvSpPr>
          <p:cNvPr id="19" name="任意多边形 24"/>
          <p:cNvSpPr/>
          <p:nvPr/>
        </p:nvSpPr>
        <p:spPr>
          <a:xfrm flipH="1">
            <a:off x="6249275" y="3277645"/>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文本框 19"/>
          <p:cNvSpPr txBox="1"/>
          <p:nvPr/>
        </p:nvSpPr>
        <p:spPr>
          <a:xfrm>
            <a:off x="6328804" y="3497230"/>
            <a:ext cx="604653" cy="523220"/>
          </a:xfrm>
          <a:prstGeom prst="rect">
            <a:avLst/>
          </a:prstGeom>
          <a:noFill/>
        </p:spPr>
        <p:txBody>
          <a:bodyPr wrap="none" rtlCol="0">
            <a:spAutoFit/>
          </a:bodyPr>
          <a:lstStyle/>
          <a:p>
            <a:r>
              <a:rPr lang="en-US" altLang="zh-CN" sz="2800" dirty="0">
                <a:solidFill>
                  <a:schemeClr val="bg1"/>
                </a:solidFill>
                <a:latin typeface="+mn-ea"/>
              </a:rPr>
              <a:t>04</a:t>
            </a:r>
            <a:endParaRPr lang="zh-CN" altLang="en-US" sz="2800" dirty="0">
              <a:solidFill>
                <a:schemeClr val="bg1"/>
              </a:solidFill>
              <a:latin typeface="+mn-ea"/>
            </a:endParaRPr>
          </a:p>
        </p:txBody>
      </p:sp>
      <p:sp>
        <p:nvSpPr>
          <p:cNvPr id="21" name="文本框 20"/>
          <p:cNvSpPr txBox="1"/>
          <p:nvPr/>
        </p:nvSpPr>
        <p:spPr>
          <a:xfrm>
            <a:off x="6930386" y="3497230"/>
            <a:ext cx="1678405" cy="52322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rPr>
              <a:t>观点 </a:t>
            </a:r>
          </a:p>
        </p:txBody>
      </p:sp>
      <p:sp>
        <p:nvSpPr>
          <p:cNvPr id="23" name="任意多边形 28"/>
          <p:cNvSpPr/>
          <p:nvPr/>
        </p:nvSpPr>
        <p:spPr>
          <a:xfrm flipH="1">
            <a:off x="6247432" y="462671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6316002" y="4840835"/>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charset="-122"/>
                <a:ea typeface="微软雅黑" panose="020B0503020204020204" charset="-122"/>
              </a:rPr>
              <a:t>06</a:t>
            </a:r>
            <a:endParaRPr lang="zh-CN" altLang="en-US" sz="2800" dirty="0">
              <a:solidFill>
                <a:schemeClr val="bg1"/>
              </a:solidFill>
              <a:latin typeface="微软雅黑" panose="020B0503020204020204" charset="-122"/>
              <a:ea typeface="微软雅黑" panose="020B0503020204020204" charset="-122"/>
            </a:endParaRPr>
          </a:p>
        </p:txBody>
      </p:sp>
      <p:sp>
        <p:nvSpPr>
          <p:cNvPr id="25" name="文本框 24"/>
          <p:cNvSpPr txBox="1"/>
          <p:nvPr/>
        </p:nvSpPr>
        <p:spPr>
          <a:xfrm>
            <a:off x="6930386" y="4864904"/>
            <a:ext cx="1678405"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观点 </a:t>
            </a:r>
          </a:p>
        </p:txBody>
      </p:sp>
      <p:sp>
        <p:nvSpPr>
          <p:cNvPr id="26" name="文本框 25"/>
          <p:cNvSpPr txBox="1"/>
          <p:nvPr/>
        </p:nvSpPr>
        <p:spPr>
          <a:xfrm>
            <a:off x="427815" y="1964158"/>
            <a:ext cx="3416320" cy="923330"/>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27" name="文本框 26"/>
          <p:cNvSpPr txBox="1"/>
          <p:nvPr/>
        </p:nvSpPr>
        <p:spPr>
          <a:xfrm>
            <a:off x="636570" y="3443060"/>
            <a:ext cx="3416320" cy="923330"/>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28" name="文本框 27"/>
          <p:cNvSpPr txBox="1"/>
          <p:nvPr/>
        </p:nvSpPr>
        <p:spPr>
          <a:xfrm>
            <a:off x="831880" y="4753623"/>
            <a:ext cx="3920047" cy="923330"/>
          </a:xfrm>
          <a:prstGeom prst="rect">
            <a:avLst/>
          </a:prstGeom>
          <a:noFill/>
          <a:effectLst/>
        </p:spPr>
        <p:txBody>
          <a:bodyPr wrap="none" rtlCol="0">
            <a:spAutoFit/>
          </a:bodyPr>
          <a:lstStyle/>
          <a:p>
            <a:r>
              <a:rPr lang="zh-CN" altLang="en-US" dirty="0" smtClean="0">
                <a:latin typeface="微软雅黑" panose="020B0503020204020204" charset="-122"/>
                <a:ea typeface="微软雅黑" panose="020B0503020204020204" charset="-122"/>
              </a:rPr>
              <a:t>亮亮图文旗舰</a:t>
            </a:r>
            <a:r>
              <a:rPr lang="zh-CN" altLang="en-US" dirty="0" smtClean="0">
                <a:latin typeface="微软雅黑" panose="020B0503020204020204" charset="-122"/>
                <a:ea typeface="微软雅黑" panose="020B0503020204020204" charset="-122"/>
              </a:rPr>
              <a:t>店</a:t>
            </a:r>
            <a:endParaRPr lang="en-US" altLang="zh-CN" dirty="0" smtClean="0">
              <a:latin typeface="微软雅黑" panose="020B0503020204020204" charset="-122"/>
              <a:ea typeface="微软雅黑" panose="020B0503020204020204" charset="-122"/>
            </a:endParaRPr>
          </a:p>
          <a:p>
            <a:r>
              <a:rPr lang="en-US" altLang="zh-CN" dirty="0" smtClean="0">
                <a:latin typeface="微软雅黑" panose="020B0503020204020204" charset="-122"/>
                <a:ea typeface="微软雅黑" panose="020B0503020204020204" charset="-122"/>
              </a:rPr>
              <a:t>https</a:t>
            </a:r>
            <a:r>
              <a:rPr lang="en-US" altLang="zh-CN" dirty="0" smtClean="0">
                <a:latin typeface="微软雅黑" panose="020B0503020204020204" charset="-122"/>
                <a:ea typeface="微软雅黑" panose="020B0503020204020204" charset="-122"/>
              </a:rPr>
              <a:t>://liangliangtuwen.tmall.com</a:t>
            </a:r>
          </a:p>
          <a:p>
            <a:endParaRPr lang="en-US" altLang="zh-CN" dirty="0">
              <a:latin typeface="微软雅黑" panose="020B0503020204020204" charset="-122"/>
              <a:ea typeface="微软雅黑" panose="020B0503020204020204" charset="-122"/>
            </a:endParaRPr>
          </a:p>
        </p:txBody>
      </p:sp>
      <p:sp>
        <p:nvSpPr>
          <p:cNvPr id="29" name="文本框 28"/>
          <p:cNvSpPr txBox="1"/>
          <p:nvPr/>
        </p:nvSpPr>
        <p:spPr>
          <a:xfrm>
            <a:off x="8678796" y="1964158"/>
            <a:ext cx="3416320" cy="923330"/>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30" name="文本框 29"/>
          <p:cNvSpPr txBox="1"/>
          <p:nvPr/>
        </p:nvSpPr>
        <p:spPr>
          <a:xfrm>
            <a:off x="8352894" y="3443060"/>
            <a:ext cx="3416320" cy="923330"/>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31" name="文本框 30"/>
          <p:cNvSpPr txBox="1"/>
          <p:nvPr/>
        </p:nvSpPr>
        <p:spPr>
          <a:xfrm>
            <a:off x="8182578" y="4753623"/>
            <a:ext cx="3416320" cy="923330"/>
          </a:xfrm>
          <a:prstGeom prst="rect">
            <a:avLst/>
          </a:prstGeom>
          <a:noFill/>
          <a:effectLst/>
        </p:spPr>
        <p:txBody>
          <a:bodyPr wrap="none" rtlCol="0">
            <a:spAutoFit/>
          </a:bodyPr>
          <a:lstStyle/>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请在这里输入您的主要叙述内容</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p:txBody>
      </p:sp>
      <p:sp>
        <p:nvSpPr>
          <p:cNvPr id="33" name="矩形 32"/>
          <p:cNvSpPr/>
          <p:nvPr/>
        </p:nvSpPr>
        <p:spPr>
          <a:xfrm>
            <a:off x="0" y="419100"/>
            <a:ext cx="4913034"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4913034" y="165108"/>
            <a:ext cx="3507834" cy="523220"/>
          </a:xfrm>
          <a:prstGeom prst="rect">
            <a:avLst/>
          </a:prstGeom>
          <a:noFill/>
        </p:spPr>
        <p:txBody>
          <a:bodyPr wrap="square" rtlCol="0">
            <a:spAutoFit/>
          </a:bodyPr>
          <a:lstStyle/>
          <a:p>
            <a:r>
              <a:rPr lang="zh-CN" altLang="en-US" sz="2800" dirty="0">
                <a:solidFill>
                  <a:schemeClr val="bg1"/>
                </a:solidFill>
              </a:rPr>
              <a:t>解决方案及结果</a:t>
            </a:r>
          </a:p>
        </p:txBody>
      </p:sp>
      <p:sp>
        <p:nvSpPr>
          <p:cNvPr id="35" name="矩形 34"/>
          <p:cNvSpPr/>
          <p:nvPr/>
        </p:nvSpPr>
        <p:spPr>
          <a:xfrm>
            <a:off x="7534275" y="426718"/>
            <a:ext cx="46005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7000" r="-27000"/>
          </a:stretch>
        </a:blipFill>
        <a:effectLst/>
      </p:bgPr>
    </p:bg>
    <p:spTree>
      <p:nvGrpSpPr>
        <p:cNvPr id="1" name=""/>
        <p:cNvGrpSpPr/>
        <p:nvPr/>
      </p:nvGrpSpPr>
      <p:grpSpPr>
        <a:xfrm>
          <a:off x="0" y="0"/>
          <a:ext cx="0" cy="0"/>
          <a:chOff x="0" y="0"/>
          <a:chExt cx="0" cy="0"/>
        </a:xfrm>
      </p:grpSpPr>
      <p:grpSp>
        <p:nvGrpSpPr>
          <p:cNvPr id="4" name="组合 3"/>
          <p:cNvGrpSpPr/>
          <p:nvPr/>
        </p:nvGrpSpPr>
        <p:grpSpPr>
          <a:xfrm>
            <a:off x="2047875" y="1952624"/>
            <a:ext cx="9239250" cy="1015664"/>
            <a:chOff x="1504950" y="1752599"/>
            <a:chExt cx="9239250" cy="1015664"/>
          </a:xfrm>
        </p:grpSpPr>
        <p:sp>
          <p:nvSpPr>
            <p:cNvPr id="2" name="文本框 1"/>
            <p:cNvSpPr txBox="1"/>
            <p:nvPr/>
          </p:nvSpPr>
          <p:spPr>
            <a:xfrm>
              <a:off x="1504950" y="1752600"/>
              <a:ext cx="5495925" cy="1015663"/>
            </a:xfrm>
            <a:prstGeom prst="rect">
              <a:avLst/>
            </a:prstGeom>
            <a:noFill/>
          </p:spPr>
          <p:txBody>
            <a:bodyPr wrap="square" rtlCol="0">
              <a:spAutoFit/>
            </a:bodyPr>
            <a:lstStyle/>
            <a:p>
              <a:r>
                <a:rPr lang="zh-CN" altLang="en-US" sz="6000" b="1" dirty="0">
                  <a:solidFill>
                    <a:schemeClr val="bg1"/>
                  </a:solidFill>
                </a:rPr>
                <a:t>感谢您的聆听</a:t>
              </a:r>
            </a:p>
          </p:txBody>
        </p:sp>
        <p:sp>
          <p:nvSpPr>
            <p:cNvPr id="3" name="文本框 2"/>
            <p:cNvSpPr txBox="1"/>
            <p:nvPr/>
          </p:nvSpPr>
          <p:spPr>
            <a:xfrm>
              <a:off x="6534150" y="1752599"/>
              <a:ext cx="4210050" cy="1015663"/>
            </a:xfrm>
            <a:prstGeom prst="rect">
              <a:avLst/>
            </a:prstGeom>
            <a:noFill/>
          </p:spPr>
          <p:txBody>
            <a:bodyPr wrap="square" rtlCol="0">
              <a:spAutoFit/>
            </a:bodyPr>
            <a:lstStyle/>
            <a:p>
              <a:r>
                <a:rPr lang="zh-CN" altLang="en-US" sz="6000" b="1" dirty="0">
                  <a:solidFill>
                    <a:schemeClr val="bg1"/>
                  </a:solidFill>
                </a:rPr>
                <a:t>批评指导</a:t>
              </a:r>
            </a:p>
          </p:txBody>
        </p:sp>
      </p:grpSp>
      <p:sp>
        <p:nvSpPr>
          <p:cNvPr id="5" name="文本框 4"/>
          <p:cNvSpPr txBox="1"/>
          <p:nvPr/>
        </p:nvSpPr>
        <p:spPr>
          <a:xfrm>
            <a:off x="3705225" y="3141980"/>
            <a:ext cx="2277745" cy="398780"/>
          </a:xfrm>
          <a:prstGeom prst="rect">
            <a:avLst/>
          </a:prstGeom>
          <a:noFill/>
        </p:spPr>
        <p:txBody>
          <a:bodyPr wrap="square" rtlCol="0">
            <a:spAutoFit/>
          </a:bodyPr>
          <a:lstStyle/>
          <a:p>
            <a:r>
              <a:rPr lang="zh-CN" altLang="en-US" sz="2000" dirty="0">
                <a:solidFill>
                  <a:schemeClr val="tx1">
                    <a:lumMod val="85000"/>
                    <a:lumOff val="15000"/>
                  </a:schemeClr>
                </a:solidFill>
              </a:rPr>
              <a:t>答辩人</a:t>
            </a:r>
            <a:r>
              <a:rPr lang="zh-CN" altLang="en-US" sz="2000" dirty="0" smtClean="0">
                <a:solidFill>
                  <a:schemeClr val="tx1">
                    <a:lumMod val="85000"/>
                    <a:lumOff val="15000"/>
                  </a:schemeClr>
                </a:solidFill>
              </a:rPr>
              <a:t>：亮亮图文</a:t>
            </a:r>
            <a:endParaRPr lang="en-US" altLang="zh-CN" sz="2000" dirty="0">
              <a:solidFill>
                <a:schemeClr val="tx1">
                  <a:lumMod val="85000"/>
                  <a:lumOff val="15000"/>
                </a:schemeClr>
              </a:solidFill>
            </a:endParaRPr>
          </a:p>
        </p:txBody>
      </p:sp>
      <p:sp>
        <p:nvSpPr>
          <p:cNvPr id="6" name="文本框 5"/>
          <p:cNvSpPr txBox="1"/>
          <p:nvPr/>
        </p:nvSpPr>
        <p:spPr>
          <a:xfrm>
            <a:off x="6715125" y="3141663"/>
            <a:ext cx="1990725" cy="398780"/>
          </a:xfrm>
          <a:prstGeom prst="rect">
            <a:avLst/>
          </a:prstGeom>
          <a:noFill/>
        </p:spPr>
        <p:txBody>
          <a:bodyPr wrap="square" rtlCol="0">
            <a:spAutoFit/>
          </a:bodyPr>
          <a:lstStyle/>
          <a:p>
            <a:r>
              <a:rPr lang="zh-CN" altLang="en-US" sz="2000" dirty="0">
                <a:solidFill>
                  <a:schemeClr val="tx1">
                    <a:lumMod val="85000"/>
                    <a:lumOff val="15000"/>
                  </a:schemeClr>
                </a:solidFill>
              </a:rPr>
              <a:t>导师</a:t>
            </a:r>
            <a:r>
              <a:rPr lang="zh-CN" altLang="en-US" sz="2000" dirty="0" smtClean="0">
                <a:solidFill>
                  <a:schemeClr val="tx1">
                    <a:lumMod val="85000"/>
                    <a:lumOff val="15000"/>
                  </a:schemeClr>
                </a:solidFill>
              </a:rPr>
              <a:t>：亮亮图文</a:t>
            </a:r>
            <a:endParaRPr lang="en-US" altLang="zh-CN" sz="2000" dirty="0">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TextBox 41"/>
          <p:cNvSpPr>
            <a:spLocks noChangeArrowheads="1"/>
          </p:cNvSpPr>
          <p:nvPr/>
        </p:nvSpPr>
        <p:spPr bwMode="auto">
          <a:xfrm>
            <a:off x="1555585" y="2219291"/>
            <a:ext cx="8212746" cy="1615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zh-CN" altLang="en-US" sz="11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endParaRPr lang="en-US" altLang="zh-CN" sz="11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a:p>
            <a:endParaRPr lang="zh-CN" altLang="en-US" sz="11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a:p>
            <a:r>
              <a:rPr lang="zh-CN" altLang="en-US" sz="11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写毕业论文主要目的是培养学生综合运用所学知识和技能，理论联系实际，独立分析，解决实际问题的能力，使学生得到从事本专业工作和进行相关的基本训练。毕业论文应反映出作者能够准确地掌握所学的专业基础知识，基本学会综合运用所学知识进行科学研究的方法，对所研究的题目有一定的心得体</a:t>
            </a:r>
            <a:r>
              <a:rPr lang="zh-CN" altLang="en-US" sz="1100" dirty="0" smtClean="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会亮亮图文旗舰店</a:t>
            </a:r>
            <a:r>
              <a:rPr lang="en-US" altLang="zh-CN" sz="1100" dirty="0" smtClean="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https://liangliangtuwen.tmall.com</a:t>
            </a:r>
          </a:p>
          <a:p>
            <a:r>
              <a:rPr lang="zh-CN" altLang="en-US" sz="1100" dirty="0" smtClean="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范</a:t>
            </a:r>
            <a:r>
              <a:rPr lang="zh-CN" altLang="en-US" sz="11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围不宜过宽，一般选择本学科某一重要问题的一个侧面。</a:t>
            </a:r>
            <a:endParaRPr lang="en-US" altLang="zh-CN" sz="11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a:p>
            <a:endParaRPr lang="zh-CN" altLang="en-US" sz="1200" dirty="0">
              <a:solidFill>
                <a:schemeClr val="bg1"/>
              </a:solidFill>
              <a:latin typeface="微软雅黑" panose="020B0503020204020204" charset="-122"/>
              <a:ea typeface="微软雅黑" panose="020B0503020204020204" charset="-122"/>
              <a:sym typeface="微软雅黑" panose="020B0503020204020204" charset="-122"/>
            </a:endParaRPr>
          </a:p>
          <a:p>
            <a:r>
              <a:rPr lang="zh-CN" altLang="en-US" sz="1600" b="1" dirty="0">
                <a:solidFill>
                  <a:schemeClr val="bg1"/>
                </a:solidFill>
                <a:latin typeface="微软雅黑" panose="020B0503020204020204" charset="-122"/>
                <a:ea typeface="微软雅黑" panose="020B0503020204020204" charset="-122"/>
                <a:sym typeface="微软雅黑" panose="020B0503020204020204" charset="-122"/>
              </a:rPr>
              <a:t>字号请根据你的内容多少，及演示需要调整大小</a:t>
            </a:r>
            <a:r>
              <a:rPr lang="zh-CN" altLang="en-US" sz="1100" b="1" dirty="0">
                <a:solidFill>
                  <a:srgbClr val="679E2A"/>
                </a:solidFill>
                <a:latin typeface="微软雅黑" panose="020B0503020204020204" charset="-122"/>
                <a:ea typeface="微软雅黑" panose="020B0503020204020204" charset="-122"/>
                <a:sym typeface="微软雅黑" panose="020B0503020204020204" charset="-122"/>
              </a:rPr>
              <a:t>。</a:t>
            </a:r>
            <a:endParaRPr lang="en-US" altLang="zh-CN" sz="1100" b="1" dirty="0">
              <a:solidFill>
                <a:srgbClr val="679E2A"/>
              </a:solidFill>
              <a:latin typeface="微软雅黑" panose="020B0503020204020204" charset="-122"/>
              <a:ea typeface="微软雅黑" panose="020B0503020204020204" charset="-122"/>
              <a:sym typeface="微软雅黑" panose="020B0503020204020204" charset="-122"/>
            </a:endParaRPr>
          </a:p>
        </p:txBody>
      </p:sp>
      <p:sp>
        <p:nvSpPr>
          <p:cNvPr id="3" name="TextBox 43"/>
          <p:cNvSpPr>
            <a:spLocks noChangeArrowheads="1"/>
          </p:cNvSpPr>
          <p:nvPr/>
        </p:nvSpPr>
        <p:spPr bwMode="auto">
          <a:xfrm>
            <a:off x="4146781" y="1340781"/>
            <a:ext cx="3030349" cy="564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zh-CN" altLang="en-US" sz="2800" b="1" dirty="0">
                <a:solidFill>
                  <a:schemeClr val="tx1">
                    <a:lumMod val="75000"/>
                    <a:lumOff val="25000"/>
                  </a:schemeClr>
                </a:solidFill>
                <a:latin typeface="微软雅黑" panose="020B0503020204020204" charset="-122"/>
                <a:ea typeface="微软雅黑" panose="020B0503020204020204" charset="-122"/>
              </a:rPr>
              <a:t>行业大背景</a:t>
            </a:r>
          </a:p>
        </p:txBody>
      </p:sp>
      <p:grpSp>
        <p:nvGrpSpPr>
          <p:cNvPr id="4" name="组合 2"/>
          <p:cNvGrpSpPr/>
          <p:nvPr/>
        </p:nvGrpSpPr>
        <p:grpSpPr bwMode="auto">
          <a:xfrm>
            <a:off x="3299700" y="1529970"/>
            <a:ext cx="4693294" cy="187316"/>
            <a:chOff x="0" y="0"/>
            <a:chExt cx="3580582" cy="158874"/>
          </a:xfrm>
        </p:grpSpPr>
        <p:grpSp>
          <p:nvGrpSpPr>
            <p:cNvPr id="5" name="组合 61"/>
            <p:cNvGrpSpPr/>
            <p:nvPr/>
          </p:nvGrpSpPr>
          <p:grpSpPr bwMode="auto">
            <a:xfrm>
              <a:off x="0" y="0"/>
              <a:ext cx="792088" cy="158874"/>
              <a:chOff x="0" y="0"/>
              <a:chExt cx="792088" cy="158874"/>
            </a:xfrm>
          </p:grpSpPr>
          <p:sp>
            <p:nvSpPr>
              <p:cNvPr id="10" name="直接连接符 70"/>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sp>
            <p:nvSpPr>
              <p:cNvPr id="11" name="直接连接符 71"/>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sp>
            <p:nvSpPr>
              <p:cNvPr id="12" name="直接连接符 72"/>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 name="组合 62"/>
            <p:cNvGrpSpPr/>
            <p:nvPr/>
          </p:nvGrpSpPr>
          <p:grpSpPr bwMode="auto">
            <a:xfrm rot="10800000">
              <a:off x="2788494" y="0"/>
              <a:ext cx="792088" cy="158874"/>
              <a:chOff x="0" y="0"/>
              <a:chExt cx="792088" cy="158874"/>
            </a:xfrm>
          </p:grpSpPr>
          <p:sp>
            <p:nvSpPr>
              <p:cNvPr id="7" name="直接连接符 67"/>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sp>
            <p:nvSpPr>
              <p:cNvPr id="8" name="直接连接符 68"/>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sp>
            <p:nvSpPr>
              <p:cNvPr id="9" name="直接连接符 69"/>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13" name="组合 12"/>
          <p:cNvGrpSpPr/>
          <p:nvPr/>
        </p:nvGrpSpPr>
        <p:grpSpPr>
          <a:xfrm>
            <a:off x="7612088" y="4658401"/>
            <a:ext cx="2865412" cy="1605902"/>
            <a:chOff x="6059464" y="3524926"/>
            <a:chExt cx="2185594" cy="1224902"/>
          </a:xfrm>
        </p:grpSpPr>
        <p:grpSp>
          <p:nvGrpSpPr>
            <p:cNvPr id="14" name="组合 13"/>
            <p:cNvGrpSpPr/>
            <p:nvPr/>
          </p:nvGrpSpPr>
          <p:grpSpPr>
            <a:xfrm>
              <a:off x="6059464" y="3524926"/>
              <a:ext cx="2185594" cy="1224902"/>
              <a:chOff x="4304043" y="1286668"/>
              <a:chExt cx="3837944" cy="2757793"/>
            </a:xfrm>
            <a:effectLst>
              <a:outerShdw blurRad="381000" dist="254000" dir="8100000" algn="tr" rotWithShape="0">
                <a:prstClr val="black">
                  <a:alpha val="40000"/>
                </a:prstClr>
              </a:outerShdw>
            </a:effectLst>
          </p:grpSpPr>
          <p:sp>
            <p:nvSpPr>
              <p:cNvPr id="18" name="圆角矩形 8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82"/>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9"/>
            <p:cNvGrpSpPr/>
            <p:nvPr/>
          </p:nvGrpSpPr>
          <p:grpSpPr bwMode="auto">
            <a:xfrm>
              <a:off x="6303964" y="3902869"/>
              <a:ext cx="1798637" cy="463958"/>
              <a:chOff x="0" y="0"/>
              <a:chExt cx="1799448" cy="515810"/>
            </a:xfrm>
          </p:grpSpPr>
          <p:sp>
            <p:nvSpPr>
              <p:cNvPr id="16" name="TextBox 87"/>
              <p:cNvSpPr>
                <a:spLocks noChangeArrowheads="1"/>
              </p:cNvSpPr>
              <p:nvPr/>
            </p:nvSpPr>
            <p:spPr bwMode="auto">
              <a:xfrm>
                <a:off x="163751" y="0"/>
                <a:ext cx="1471946" cy="208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zh-CN" altLang="en-US" sz="1600" b="1" dirty="0">
                    <a:solidFill>
                      <a:schemeClr val="accent1"/>
                    </a:solidFill>
                    <a:latin typeface="微软雅黑" panose="020B0503020204020204" charset="-122"/>
                    <a:ea typeface="微软雅黑" panose="020B0503020204020204" charset="-122"/>
                    <a:sym typeface="微软雅黑" panose="020B0503020204020204" charset="-122"/>
                  </a:rPr>
                  <a:t>插入相关主题图片</a:t>
                </a:r>
                <a:endParaRPr lang="en-US" altLang="zh-CN" sz="1600" b="1" dirty="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17" name="TextBox 88"/>
              <p:cNvSpPr>
                <a:spLocks noChangeArrowheads="1"/>
              </p:cNvSpPr>
              <p:nvPr/>
            </p:nvSpPr>
            <p:spPr bwMode="auto">
              <a:xfrm>
                <a:off x="0" y="228718"/>
                <a:ext cx="1799448" cy="287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zh-CN" altLang="en-US"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rPr>
                  <a:t>为统一图片大小，保持版面美观请使用 “形状填充</a:t>
                </a:r>
                <a:r>
                  <a:rPr lang="en-US" altLang="zh-CN"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rPr>
                  <a:t>/</a:t>
                </a:r>
                <a:r>
                  <a:rPr lang="zh-CN" altLang="en-US"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rPr>
                  <a:t>图片填充”命令</a:t>
                </a:r>
                <a:endParaRPr lang="en-US" altLang="zh-CN"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endParaRPr>
              </a:p>
            </p:txBody>
          </p:sp>
        </p:grpSp>
      </p:grpSp>
      <p:grpSp>
        <p:nvGrpSpPr>
          <p:cNvPr id="20" name="组合 19"/>
          <p:cNvGrpSpPr/>
          <p:nvPr/>
        </p:nvGrpSpPr>
        <p:grpSpPr>
          <a:xfrm>
            <a:off x="4466884" y="4658401"/>
            <a:ext cx="2865412" cy="1605902"/>
            <a:chOff x="6059464" y="3524926"/>
            <a:chExt cx="2185594" cy="1224902"/>
          </a:xfrm>
        </p:grpSpPr>
        <p:grpSp>
          <p:nvGrpSpPr>
            <p:cNvPr id="21" name="组合 20"/>
            <p:cNvGrpSpPr/>
            <p:nvPr/>
          </p:nvGrpSpPr>
          <p:grpSpPr>
            <a:xfrm>
              <a:off x="6059464" y="3524926"/>
              <a:ext cx="2185594" cy="1224902"/>
              <a:chOff x="4304043" y="1286668"/>
              <a:chExt cx="3837944" cy="2757793"/>
            </a:xfrm>
            <a:effectLst>
              <a:outerShdw blurRad="381000" dist="254000" dir="8100000" algn="tr" rotWithShape="0">
                <a:prstClr val="black">
                  <a:alpha val="40000"/>
                </a:prstClr>
              </a:outerShdw>
            </a:effectLst>
          </p:grpSpPr>
          <p:sp>
            <p:nvSpPr>
              <p:cNvPr id="25" name="圆角矩形 8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89"/>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19"/>
            <p:cNvGrpSpPr/>
            <p:nvPr/>
          </p:nvGrpSpPr>
          <p:grpSpPr bwMode="auto">
            <a:xfrm>
              <a:off x="6303964" y="3902869"/>
              <a:ext cx="1798637" cy="463958"/>
              <a:chOff x="0" y="0"/>
              <a:chExt cx="1799448" cy="515810"/>
            </a:xfrm>
          </p:grpSpPr>
          <p:sp>
            <p:nvSpPr>
              <p:cNvPr id="23" name="TextBox 87"/>
              <p:cNvSpPr>
                <a:spLocks noChangeArrowheads="1"/>
              </p:cNvSpPr>
              <p:nvPr/>
            </p:nvSpPr>
            <p:spPr bwMode="auto">
              <a:xfrm>
                <a:off x="163751" y="0"/>
                <a:ext cx="1471946" cy="234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zh-CN" altLang="en-US" b="1" dirty="0">
                    <a:solidFill>
                      <a:schemeClr val="accent1"/>
                    </a:solidFill>
                    <a:latin typeface="微软雅黑" panose="020B0503020204020204" charset="-122"/>
                    <a:ea typeface="微软雅黑" panose="020B0503020204020204" charset="-122"/>
                    <a:sym typeface="微软雅黑" panose="020B0503020204020204" charset="-122"/>
                  </a:rPr>
                  <a:t>插入相关主题图片</a:t>
                </a:r>
                <a:endParaRPr lang="en-US" altLang="zh-CN" b="1" dirty="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24" name="TextBox 88"/>
              <p:cNvSpPr>
                <a:spLocks noChangeArrowheads="1"/>
              </p:cNvSpPr>
              <p:nvPr/>
            </p:nvSpPr>
            <p:spPr bwMode="auto">
              <a:xfrm>
                <a:off x="0" y="228718"/>
                <a:ext cx="1799448" cy="287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zh-CN" altLang="en-US" sz="1100" b="1" dirty="0">
                    <a:latin typeface="微软雅黑" panose="020B0503020204020204" charset="-122"/>
                    <a:ea typeface="微软雅黑" panose="020B0503020204020204" charset="-122"/>
                    <a:sym typeface="微软雅黑" panose="020B0503020204020204" charset="-122"/>
                  </a:rPr>
                  <a:t>为</a:t>
                </a:r>
                <a:r>
                  <a:rPr lang="zh-CN" altLang="en-US"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rPr>
                  <a:t>统一图片大小，保持版面美观请使用 “形状填充</a:t>
                </a:r>
                <a:r>
                  <a:rPr lang="en-US" altLang="zh-CN"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rPr>
                  <a:t>/</a:t>
                </a:r>
                <a:r>
                  <a:rPr lang="zh-CN" altLang="en-US"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rPr>
                  <a:t>图片填充”命令</a:t>
                </a:r>
                <a:endParaRPr lang="en-US" altLang="zh-CN"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endParaRPr>
              </a:p>
            </p:txBody>
          </p:sp>
        </p:grpSp>
      </p:grpSp>
      <p:grpSp>
        <p:nvGrpSpPr>
          <p:cNvPr id="27" name="组合 26"/>
          <p:cNvGrpSpPr/>
          <p:nvPr/>
        </p:nvGrpSpPr>
        <p:grpSpPr>
          <a:xfrm>
            <a:off x="1268562" y="4658401"/>
            <a:ext cx="2865412" cy="1605902"/>
            <a:chOff x="6059464" y="3524926"/>
            <a:chExt cx="2185594" cy="1224902"/>
          </a:xfrm>
        </p:grpSpPr>
        <p:grpSp>
          <p:nvGrpSpPr>
            <p:cNvPr id="28" name="组合 27"/>
            <p:cNvGrpSpPr/>
            <p:nvPr/>
          </p:nvGrpSpPr>
          <p:grpSpPr>
            <a:xfrm>
              <a:off x="6059464" y="3524926"/>
              <a:ext cx="2185594" cy="1224902"/>
              <a:chOff x="4304043" y="1286668"/>
              <a:chExt cx="3837944" cy="2757793"/>
            </a:xfrm>
            <a:effectLst>
              <a:outerShdw blurRad="381000" dist="254000" dir="8100000" algn="tr" rotWithShape="0">
                <a:prstClr val="black">
                  <a:alpha val="40000"/>
                </a:prstClr>
              </a:outerShdw>
            </a:effectLst>
          </p:grpSpPr>
          <p:sp>
            <p:nvSpPr>
              <p:cNvPr id="32" name="圆角矩形 9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96"/>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19"/>
            <p:cNvGrpSpPr/>
            <p:nvPr/>
          </p:nvGrpSpPr>
          <p:grpSpPr bwMode="auto">
            <a:xfrm>
              <a:off x="6303964" y="3902869"/>
              <a:ext cx="1798637" cy="463958"/>
              <a:chOff x="0" y="0"/>
              <a:chExt cx="1799448" cy="515810"/>
            </a:xfrm>
          </p:grpSpPr>
          <p:sp>
            <p:nvSpPr>
              <p:cNvPr id="30" name="TextBox 87"/>
              <p:cNvSpPr>
                <a:spLocks noChangeArrowheads="1"/>
              </p:cNvSpPr>
              <p:nvPr/>
            </p:nvSpPr>
            <p:spPr bwMode="auto">
              <a:xfrm>
                <a:off x="163751" y="0"/>
                <a:ext cx="1471946" cy="208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zh-CN" altLang="en-US" sz="1600" b="1" dirty="0">
                    <a:solidFill>
                      <a:schemeClr val="accent1"/>
                    </a:solidFill>
                    <a:latin typeface="微软雅黑" panose="020B0503020204020204" charset="-122"/>
                    <a:ea typeface="微软雅黑" panose="020B0503020204020204" charset="-122"/>
                    <a:sym typeface="微软雅黑" panose="020B0503020204020204" charset="-122"/>
                  </a:rPr>
                  <a:t>插入相关主题图片</a:t>
                </a:r>
                <a:endParaRPr lang="en-US" altLang="zh-CN" sz="1600" b="1" dirty="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31" name="TextBox 88"/>
              <p:cNvSpPr>
                <a:spLocks noChangeArrowheads="1"/>
              </p:cNvSpPr>
              <p:nvPr/>
            </p:nvSpPr>
            <p:spPr bwMode="auto">
              <a:xfrm>
                <a:off x="0" y="228718"/>
                <a:ext cx="1799448" cy="287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zh-CN" altLang="en-US"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rPr>
                  <a:t>为统一图片大小，保持版面美观请使用 “形状填充</a:t>
                </a:r>
                <a:r>
                  <a:rPr lang="en-US" altLang="zh-CN"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rPr>
                  <a:t>/</a:t>
                </a:r>
                <a:r>
                  <a:rPr lang="zh-CN" altLang="en-US"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rPr>
                  <a:t>图片填充”命令</a:t>
                </a:r>
                <a:endParaRPr lang="en-US" altLang="zh-CN" sz="1100" b="1" dirty="0">
                  <a:solidFill>
                    <a:schemeClr val="tx1">
                      <a:lumMod val="85000"/>
                      <a:lumOff val="15000"/>
                    </a:schemeClr>
                  </a:solidFill>
                  <a:latin typeface="微软雅黑" panose="020B0503020204020204" charset="-122"/>
                  <a:ea typeface="微软雅黑" panose="020B0503020204020204" charset="-122"/>
                  <a:sym typeface="微软雅黑" panose="020B0503020204020204" charset="-122"/>
                </a:endParaRPr>
              </a:p>
            </p:txBody>
          </p:sp>
        </p:grpSp>
      </p:grpSp>
      <p:sp>
        <p:nvSpPr>
          <p:cNvPr id="34" name="矩形 33"/>
          <p:cNvSpPr/>
          <p:nvPr/>
        </p:nvSpPr>
        <p:spPr>
          <a:xfrm>
            <a:off x="0" y="419100"/>
            <a:ext cx="47529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4724400" y="203209"/>
            <a:ext cx="2705100" cy="523220"/>
          </a:xfrm>
          <a:prstGeom prst="rect">
            <a:avLst/>
          </a:prstGeom>
          <a:noFill/>
        </p:spPr>
        <p:txBody>
          <a:bodyPr wrap="square" rtlCol="0">
            <a:spAutoFit/>
          </a:bodyPr>
          <a:lstStyle/>
          <a:p>
            <a:r>
              <a:rPr lang="zh-CN" altLang="en-US" sz="2800" dirty="0">
                <a:solidFill>
                  <a:schemeClr val="bg1"/>
                </a:solidFill>
              </a:rPr>
              <a:t>课题背景及内容</a:t>
            </a:r>
          </a:p>
        </p:txBody>
      </p:sp>
      <p:sp>
        <p:nvSpPr>
          <p:cNvPr id="36" name="矩形 35"/>
          <p:cNvSpPr/>
          <p:nvPr/>
        </p:nvSpPr>
        <p:spPr>
          <a:xfrm>
            <a:off x="7343775" y="426718"/>
            <a:ext cx="47910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矩形 1"/>
          <p:cNvSpPr/>
          <p:nvPr/>
        </p:nvSpPr>
        <p:spPr>
          <a:xfrm>
            <a:off x="0" y="419100"/>
            <a:ext cx="47529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724400" y="203209"/>
            <a:ext cx="2705100" cy="523220"/>
          </a:xfrm>
          <a:prstGeom prst="rect">
            <a:avLst/>
          </a:prstGeom>
          <a:noFill/>
        </p:spPr>
        <p:txBody>
          <a:bodyPr wrap="square" rtlCol="0">
            <a:spAutoFit/>
          </a:bodyPr>
          <a:lstStyle/>
          <a:p>
            <a:r>
              <a:rPr lang="zh-CN" altLang="en-US" sz="2800" dirty="0">
                <a:solidFill>
                  <a:schemeClr val="bg1"/>
                </a:solidFill>
              </a:rPr>
              <a:t>课题背景及内容</a:t>
            </a:r>
          </a:p>
        </p:txBody>
      </p:sp>
      <p:sp>
        <p:nvSpPr>
          <p:cNvPr id="5" name="矩形 4"/>
          <p:cNvSpPr/>
          <p:nvPr/>
        </p:nvSpPr>
        <p:spPr>
          <a:xfrm>
            <a:off x="7343775" y="426718"/>
            <a:ext cx="47910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3455" y="1400176"/>
            <a:ext cx="4668572" cy="3174311"/>
          </a:xfrm>
          <a:prstGeom prst="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7696" y="1526447"/>
            <a:ext cx="5302204" cy="4562945"/>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52176" y="4707132"/>
            <a:ext cx="1776738" cy="1490234"/>
          </a:xfrm>
          <a:prstGeom prst="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995297" y="1728179"/>
            <a:ext cx="787644" cy="787644"/>
          </a:xfrm>
          <a:prstGeom prst="ellipse">
            <a:avLst/>
          </a:prstGeom>
          <a:solidFill>
            <a:schemeClr val="accent5"/>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075133" y="1797476"/>
            <a:ext cx="598241" cy="584775"/>
          </a:xfrm>
          <a:prstGeom prst="rect">
            <a:avLst/>
          </a:prstGeom>
        </p:spPr>
        <p:txBody>
          <a:bodyPr wrap="none">
            <a:spAutoFit/>
          </a:bodyPr>
          <a:lstStyle/>
          <a:p>
            <a:r>
              <a:rPr lang="en-US" altLang="zh-CN" sz="3200" b="1" dirty="0">
                <a:solidFill>
                  <a:schemeClr val="bg1"/>
                </a:solidFill>
                <a:latin typeface="方正姚体" panose="02010601030101010101" pitchFamily="2" charset="-122"/>
                <a:ea typeface="方正姚体" panose="02010601030101010101" pitchFamily="2" charset="-122"/>
              </a:rPr>
              <a:t>01</a:t>
            </a:r>
            <a:endParaRPr lang="zh-CN" altLang="en-US" sz="3200" dirty="0">
              <a:solidFill>
                <a:schemeClr val="bg1"/>
              </a:solidFill>
              <a:latin typeface="方正姚体" panose="02010601030101010101" pitchFamily="2" charset="-122"/>
              <a:ea typeface="方正姚体" panose="02010601030101010101" pitchFamily="2" charset="-122"/>
            </a:endParaRPr>
          </a:p>
        </p:txBody>
      </p:sp>
      <p:sp>
        <p:nvSpPr>
          <p:cNvPr id="13" name="椭圆 12"/>
          <p:cNvSpPr/>
          <p:nvPr/>
        </p:nvSpPr>
        <p:spPr>
          <a:xfrm>
            <a:off x="6995297" y="2892298"/>
            <a:ext cx="787644" cy="787644"/>
          </a:xfrm>
          <a:prstGeom prst="ellipse">
            <a:avLst/>
          </a:prstGeom>
          <a:solidFill>
            <a:schemeClr val="accent5"/>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060366" y="2964434"/>
            <a:ext cx="598241" cy="584775"/>
          </a:xfrm>
          <a:prstGeom prst="rect">
            <a:avLst/>
          </a:prstGeom>
        </p:spPr>
        <p:txBody>
          <a:bodyPr wrap="none">
            <a:spAutoFit/>
          </a:bodyPr>
          <a:lstStyle/>
          <a:p>
            <a:r>
              <a:rPr lang="en-US" altLang="zh-CN" sz="3200" b="1" dirty="0">
                <a:solidFill>
                  <a:schemeClr val="bg1"/>
                </a:solidFill>
                <a:latin typeface="方正姚体" panose="02010601030101010101" pitchFamily="2" charset="-122"/>
                <a:ea typeface="方正姚体" panose="02010601030101010101" pitchFamily="2" charset="-122"/>
              </a:rPr>
              <a:t>02</a:t>
            </a:r>
            <a:endParaRPr lang="zh-CN" altLang="en-US" sz="3200" dirty="0">
              <a:solidFill>
                <a:schemeClr val="bg1"/>
              </a:solidFill>
              <a:latin typeface="方正姚体" panose="02010601030101010101" pitchFamily="2" charset="-122"/>
              <a:ea typeface="方正姚体" panose="02010601030101010101" pitchFamily="2" charset="-122"/>
            </a:endParaRPr>
          </a:p>
        </p:txBody>
      </p:sp>
      <p:sp>
        <p:nvSpPr>
          <p:cNvPr id="16" name="椭圆 15"/>
          <p:cNvSpPr/>
          <p:nvPr/>
        </p:nvSpPr>
        <p:spPr>
          <a:xfrm>
            <a:off x="6995297" y="4056379"/>
            <a:ext cx="787644" cy="787644"/>
          </a:xfrm>
          <a:prstGeom prst="ellipse">
            <a:avLst/>
          </a:prstGeom>
          <a:solidFill>
            <a:schemeClr val="accent5"/>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075132" y="4114799"/>
            <a:ext cx="598241" cy="584775"/>
          </a:xfrm>
          <a:prstGeom prst="rect">
            <a:avLst/>
          </a:prstGeom>
        </p:spPr>
        <p:txBody>
          <a:bodyPr wrap="none">
            <a:spAutoFit/>
          </a:bodyPr>
          <a:lstStyle/>
          <a:p>
            <a:r>
              <a:rPr lang="en-US" altLang="zh-CN" sz="3200" b="1" dirty="0">
                <a:solidFill>
                  <a:schemeClr val="bg1"/>
                </a:solidFill>
                <a:latin typeface="方正姚体" panose="02010601030101010101" pitchFamily="2" charset="-122"/>
                <a:ea typeface="方正姚体" panose="02010601030101010101" pitchFamily="2" charset="-122"/>
              </a:rPr>
              <a:t>03</a:t>
            </a:r>
            <a:endParaRPr lang="zh-CN" altLang="en-US" sz="3200" dirty="0">
              <a:solidFill>
                <a:schemeClr val="bg1"/>
              </a:solidFill>
              <a:latin typeface="方正姚体" panose="02010601030101010101" pitchFamily="2" charset="-122"/>
              <a:ea typeface="方正姚体" panose="02010601030101010101" pitchFamily="2" charset="-122"/>
            </a:endParaRPr>
          </a:p>
        </p:txBody>
      </p:sp>
      <p:sp>
        <p:nvSpPr>
          <p:cNvPr id="19" name="椭圆 18"/>
          <p:cNvSpPr/>
          <p:nvPr/>
        </p:nvSpPr>
        <p:spPr>
          <a:xfrm>
            <a:off x="6995297" y="5220460"/>
            <a:ext cx="787644" cy="787644"/>
          </a:xfrm>
          <a:prstGeom prst="ellipse">
            <a:avLst/>
          </a:prstGeom>
          <a:solidFill>
            <a:schemeClr val="accent5"/>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075131" y="5285669"/>
            <a:ext cx="598241" cy="584775"/>
          </a:xfrm>
          <a:prstGeom prst="rect">
            <a:avLst/>
          </a:prstGeom>
        </p:spPr>
        <p:txBody>
          <a:bodyPr wrap="none">
            <a:spAutoFit/>
          </a:bodyPr>
          <a:lstStyle/>
          <a:p>
            <a:r>
              <a:rPr lang="en-US" altLang="zh-CN" sz="3200" b="1" dirty="0">
                <a:solidFill>
                  <a:schemeClr val="bg1"/>
                </a:solidFill>
                <a:latin typeface="方正姚体" panose="02010601030101010101" pitchFamily="2" charset="-122"/>
                <a:ea typeface="方正姚体" panose="02010601030101010101" pitchFamily="2" charset="-122"/>
              </a:rPr>
              <a:t>04</a:t>
            </a:r>
            <a:endParaRPr lang="zh-CN" altLang="en-US" sz="3200" dirty="0">
              <a:solidFill>
                <a:schemeClr val="bg1"/>
              </a:solidFill>
              <a:latin typeface="方正姚体" panose="02010601030101010101" pitchFamily="2" charset="-122"/>
              <a:ea typeface="方正姚体" panose="02010601030101010101" pitchFamily="2" charset="-122"/>
            </a:endParaRPr>
          </a:p>
        </p:txBody>
      </p:sp>
      <p:sp>
        <p:nvSpPr>
          <p:cNvPr id="21" name="文本框 20"/>
          <p:cNvSpPr txBox="1"/>
          <p:nvPr/>
        </p:nvSpPr>
        <p:spPr>
          <a:xfrm>
            <a:off x="8086375" y="1797476"/>
            <a:ext cx="3209182" cy="872295"/>
          </a:xfrm>
          <a:prstGeom prst="rect">
            <a:avLst/>
          </a:prstGeom>
          <a:noFill/>
          <a:effectLst/>
        </p:spPr>
        <p:txBody>
          <a:bodyPr wrap="none" rtlCol="0">
            <a:spAutoFit/>
          </a:bodyPr>
          <a:lstStyle/>
          <a:p>
            <a:r>
              <a:rPr lang="zh-CN" altLang="en-US" sz="1600" dirty="0">
                <a:solidFill>
                  <a:srgbClr val="2D3E50"/>
                </a:solidFill>
                <a:latin typeface="微软雅黑" panose="020B0503020204020204" charset="-122"/>
                <a:ea typeface="微软雅黑" panose="020B0503020204020204" charset="-122"/>
              </a:rPr>
              <a:t>请在这里输入您的主要叙述内容</a:t>
            </a:r>
            <a:endParaRPr lang="en-US" altLang="zh-CN" sz="1600" dirty="0">
              <a:solidFill>
                <a:srgbClr val="2D3E50"/>
              </a:solidFill>
              <a:latin typeface="微软雅黑" panose="020B0503020204020204" charset="-122"/>
              <a:ea typeface="微软雅黑" panose="020B0503020204020204" charset="-122"/>
            </a:endParaRPr>
          </a:p>
          <a:p>
            <a:r>
              <a:rPr lang="zh-CN" altLang="en-US" sz="1600" dirty="0">
                <a:solidFill>
                  <a:srgbClr val="2D3E50"/>
                </a:solidFill>
                <a:latin typeface="微软雅黑" panose="020B0503020204020204" charset="-122"/>
                <a:ea typeface="微软雅黑" panose="020B0503020204020204" charset="-122"/>
              </a:rPr>
              <a:t>请在这里输入您的主要叙述内容</a:t>
            </a:r>
            <a:endParaRPr lang="en-US" altLang="zh-CN" sz="1600" dirty="0">
              <a:solidFill>
                <a:srgbClr val="2D3E50"/>
              </a:solidFill>
              <a:latin typeface="微软雅黑" panose="020B0503020204020204" charset="-122"/>
              <a:ea typeface="微软雅黑" panose="020B0503020204020204" charset="-122"/>
            </a:endParaRPr>
          </a:p>
          <a:p>
            <a:endParaRPr lang="en-US" altLang="zh-CN" sz="1600" dirty="0">
              <a:solidFill>
                <a:srgbClr val="2D3E50"/>
              </a:solidFill>
              <a:latin typeface="微软雅黑" panose="020B0503020204020204" charset="-122"/>
              <a:ea typeface="微软雅黑" panose="020B0503020204020204" charset="-122"/>
            </a:endParaRPr>
          </a:p>
        </p:txBody>
      </p:sp>
      <p:sp>
        <p:nvSpPr>
          <p:cNvPr id="22" name="文本框 21"/>
          <p:cNvSpPr txBox="1"/>
          <p:nvPr/>
        </p:nvSpPr>
        <p:spPr>
          <a:xfrm>
            <a:off x="8086374" y="2963277"/>
            <a:ext cx="3209182" cy="872295"/>
          </a:xfrm>
          <a:prstGeom prst="rect">
            <a:avLst/>
          </a:prstGeom>
          <a:noFill/>
          <a:effectLst/>
        </p:spPr>
        <p:txBody>
          <a:bodyPr wrap="none" rtlCol="0">
            <a:spAutoFit/>
          </a:bodyPr>
          <a:lstStyle/>
          <a:p>
            <a:r>
              <a:rPr lang="zh-CN" altLang="en-US" sz="1600" dirty="0">
                <a:solidFill>
                  <a:srgbClr val="2D3E50"/>
                </a:solidFill>
                <a:latin typeface="微软雅黑" panose="020B0503020204020204" charset="-122"/>
                <a:ea typeface="微软雅黑" panose="020B0503020204020204" charset="-122"/>
              </a:rPr>
              <a:t>请在这里输入您的主要叙述内容</a:t>
            </a:r>
            <a:endParaRPr lang="en-US" altLang="zh-CN" sz="1600" dirty="0">
              <a:solidFill>
                <a:srgbClr val="2D3E50"/>
              </a:solidFill>
              <a:latin typeface="微软雅黑" panose="020B0503020204020204" charset="-122"/>
              <a:ea typeface="微软雅黑" panose="020B0503020204020204" charset="-122"/>
            </a:endParaRPr>
          </a:p>
          <a:p>
            <a:r>
              <a:rPr lang="zh-CN" altLang="en-US" sz="1600" dirty="0">
                <a:solidFill>
                  <a:srgbClr val="2D3E50"/>
                </a:solidFill>
                <a:latin typeface="微软雅黑" panose="020B0503020204020204" charset="-122"/>
                <a:ea typeface="微软雅黑" panose="020B0503020204020204" charset="-122"/>
              </a:rPr>
              <a:t>请在这里输入您的主要叙述内容</a:t>
            </a:r>
            <a:endParaRPr lang="en-US" altLang="zh-CN" sz="1600" dirty="0">
              <a:solidFill>
                <a:srgbClr val="2D3E50"/>
              </a:solidFill>
              <a:latin typeface="微软雅黑" panose="020B0503020204020204" charset="-122"/>
              <a:ea typeface="微软雅黑" panose="020B0503020204020204" charset="-122"/>
            </a:endParaRPr>
          </a:p>
          <a:p>
            <a:endParaRPr lang="en-US" altLang="zh-CN" sz="1600" dirty="0">
              <a:solidFill>
                <a:srgbClr val="2D3E50"/>
              </a:solidFill>
              <a:latin typeface="微软雅黑" panose="020B0503020204020204" charset="-122"/>
              <a:ea typeface="微软雅黑" panose="020B0503020204020204" charset="-122"/>
            </a:endParaRPr>
          </a:p>
        </p:txBody>
      </p:sp>
      <p:sp>
        <p:nvSpPr>
          <p:cNvPr id="23" name="文本框 22"/>
          <p:cNvSpPr txBox="1"/>
          <p:nvPr/>
        </p:nvSpPr>
        <p:spPr>
          <a:xfrm>
            <a:off x="8086374" y="4129078"/>
            <a:ext cx="3209182" cy="872295"/>
          </a:xfrm>
          <a:prstGeom prst="rect">
            <a:avLst/>
          </a:prstGeom>
          <a:noFill/>
          <a:effectLst/>
        </p:spPr>
        <p:txBody>
          <a:bodyPr wrap="none" rtlCol="0">
            <a:spAutoFit/>
          </a:bodyPr>
          <a:lstStyle/>
          <a:p>
            <a:r>
              <a:rPr lang="zh-CN" altLang="en-US" sz="1600" dirty="0">
                <a:solidFill>
                  <a:srgbClr val="2D3E50"/>
                </a:solidFill>
                <a:latin typeface="微软雅黑" panose="020B0503020204020204" charset="-122"/>
                <a:ea typeface="微软雅黑" panose="020B0503020204020204" charset="-122"/>
              </a:rPr>
              <a:t>请在这里输入您的主要叙述内容</a:t>
            </a:r>
            <a:endParaRPr lang="en-US" altLang="zh-CN" sz="1600" dirty="0">
              <a:solidFill>
                <a:srgbClr val="2D3E50"/>
              </a:solidFill>
              <a:latin typeface="微软雅黑" panose="020B0503020204020204" charset="-122"/>
              <a:ea typeface="微软雅黑" panose="020B0503020204020204" charset="-122"/>
            </a:endParaRPr>
          </a:p>
          <a:p>
            <a:r>
              <a:rPr lang="zh-CN" altLang="en-US" sz="1600" dirty="0">
                <a:solidFill>
                  <a:srgbClr val="2D3E50"/>
                </a:solidFill>
                <a:latin typeface="微软雅黑" panose="020B0503020204020204" charset="-122"/>
                <a:ea typeface="微软雅黑" panose="020B0503020204020204" charset="-122"/>
              </a:rPr>
              <a:t>请在这里输入您的主要叙述内容</a:t>
            </a:r>
            <a:endParaRPr lang="en-US" altLang="zh-CN" sz="1600" dirty="0">
              <a:solidFill>
                <a:srgbClr val="2D3E50"/>
              </a:solidFill>
              <a:latin typeface="微软雅黑" panose="020B0503020204020204" charset="-122"/>
              <a:ea typeface="微软雅黑" panose="020B0503020204020204" charset="-122"/>
            </a:endParaRPr>
          </a:p>
          <a:p>
            <a:endParaRPr lang="en-US" altLang="zh-CN" sz="1600" dirty="0">
              <a:solidFill>
                <a:srgbClr val="2D3E50"/>
              </a:solidFill>
              <a:latin typeface="微软雅黑" panose="020B0503020204020204" charset="-122"/>
              <a:ea typeface="微软雅黑" panose="020B0503020204020204" charset="-122"/>
            </a:endParaRPr>
          </a:p>
        </p:txBody>
      </p:sp>
      <p:sp>
        <p:nvSpPr>
          <p:cNvPr id="24" name="文本框 23"/>
          <p:cNvSpPr txBox="1"/>
          <p:nvPr/>
        </p:nvSpPr>
        <p:spPr>
          <a:xfrm>
            <a:off x="8086373" y="5294880"/>
            <a:ext cx="3209182" cy="872295"/>
          </a:xfrm>
          <a:prstGeom prst="rect">
            <a:avLst/>
          </a:prstGeom>
          <a:noFill/>
          <a:effectLst/>
        </p:spPr>
        <p:txBody>
          <a:bodyPr wrap="none" rtlCol="0">
            <a:spAutoFit/>
          </a:bodyPr>
          <a:lstStyle/>
          <a:p>
            <a:r>
              <a:rPr lang="zh-CN" altLang="en-US" sz="1600" dirty="0">
                <a:solidFill>
                  <a:srgbClr val="2D3E50"/>
                </a:solidFill>
                <a:latin typeface="微软雅黑" panose="020B0503020204020204" charset="-122"/>
                <a:ea typeface="微软雅黑" panose="020B0503020204020204" charset="-122"/>
              </a:rPr>
              <a:t>请在这里输入您的主要叙述内容</a:t>
            </a:r>
            <a:endParaRPr lang="en-US" altLang="zh-CN" sz="1600" dirty="0">
              <a:solidFill>
                <a:srgbClr val="2D3E50"/>
              </a:solidFill>
              <a:latin typeface="微软雅黑" panose="020B0503020204020204" charset="-122"/>
              <a:ea typeface="微软雅黑" panose="020B0503020204020204" charset="-122"/>
            </a:endParaRPr>
          </a:p>
          <a:p>
            <a:r>
              <a:rPr lang="zh-CN" altLang="en-US" sz="1600" dirty="0">
                <a:solidFill>
                  <a:srgbClr val="2D3E50"/>
                </a:solidFill>
                <a:latin typeface="微软雅黑" panose="020B0503020204020204" charset="-122"/>
                <a:ea typeface="微软雅黑" panose="020B0503020204020204" charset="-122"/>
              </a:rPr>
              <a:t>请在这里输入您的主要叙述内容</a:t>
            </a:r>
            <a:endParaRPr lang="en-US" altLang="zh-CN" sz="1600" dirty="0">
              <a:solidFill>
                <a:srgbClr val="2D3E50"/>
              </a:solidFill>
              <a:latin typeface="微软雅黑" panose="020B0503020204020204" charset="-122"/>
              <a:ea typeface="微软雅黑" panose="020B0503020204020204" charset="-122"/>
            </a:endParaRPr>
          </a:p>
          <a:p>
            <a:endParaRPr lang="en-US" altLang="zh-CN" sz="1600" dirty="0">
              <a:solidFill>
                <a:srgbClr val="2D3E50"/>
              </a:solidFill>
              <a:latin typeface="微软雅黑" panose="020B0503020204020204" charset="-122"/>
              <a:ea typeface="微软雅黑" panose="020B0503020204020204" charset="-122"/>
            </a:endParaRPr>
          </a:p>
        </p:txBody>
      </p:sp>
      <p:grpSp>
        <p:nvGrpSpPr>
          <p:cNvPr id="25" name="组合 24"/>
          <p:cNvGrpSpPr/>
          <p:nvPr/>
        </p:nvGrpSpPr>
        <p:grpSpPr>
          <a:xfrm>
            <a:off x="627696" y="4536817"/>
            <a:ext cx="4534330" cy="929113"/>
            <a:chOff x="1054200" y="4558283"/>
            <a:chExt cx="4319658" cy="885125"/>
          </a:xfrm>
          <a:solidFill>
            <a:schemeClr val="accent5"/>
          </a:solidFill>
        </p:grpSpPr>
        <p:sp>
          <p:nvSpPr>
            <p:cNvPr id="26" name="矩形 25"/>
            <p:cNvSpPr/>
            <p:nvPr/>
          </p:nvSpPr>
          <p:spPr>
            <a:xfrm>
              <a:off x="1054200" y="4558283"/>
              <a:ext cx="4319658" cy="885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168243" y="4640544"/>
              <a:ext cx="2236510" cy="707886"/>
            </a:xfrm>
            <a:prstGeom prst="rect">
              <a:avLst/>
            </a:prstGeom>
            <a:grpFill/>
          </p:spPr>
          <p:txBody>
            <a:bodyPr wrap="none" rtlCol="0">
              <a:spAutoFit/>
            </a:bodyPr>
            <a:lstStyle/>
            <a:p>
              <a:r>
                <a:rPr lang="zh-CN" altLang="en-US" sz="4000" b="1" dirty="0">
                  <a:solidFill>
                    <a:srgbClr val="555555"/>
                  </a:solidFill>
                  <a:latin typeface="微软雅黑" panose="020B0503020204020204" charset="-122"/>
                  <a:ea typeface="微软雅黑" panose="020B0503020204020204" charset="-122"/>
                </a:rPr>
                <a:t>选题背景</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2" name="组合 1"/>
          <p:cNvGrpSpPr/>
          <p:nvPr/>
        </p:nvGrpSpPr>
        <p:grpSpPr>
          <a:xfrm>
            <a:off x="581187" y="4200763"/>
            <a:ext cx="6384484" cy="1604188"/>
            <a:chOff x="657388" y="4587407"/>
            <a:chExt cx="6201625" cy="1558242"/>
          </a:xfrm>
        </p:grpSpPr>
        <p:sp>
          <p:nvSpPr>
            <p:cNvPr id="3" name="五边形 18"/>
            <p:cNvSpPr/>
            <p:nvPr/>
          </p:nvSpPr>
          <p:spPr>
            <a:xfrm>
              <a:off x="4965422" y="4601454"/>
              <a:ext cx="1893591" cy="867653"/>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任意多边形 22"/>
            <p:cNvSpPr/>
            <p:nvPr/>
          </p:nvSpPr>
          <p:spPr>
            <a:xfrm>
              <a:off x="4553880" y="4587407"/>
              <a:ext cx="1188356" cy="1558242"/>
            </a:xfrm>
            <a:custGeom>
              <a:avLst/>
              <a:gdLst>
                <a:gd name="connsiteX0" fmla="*/ 382395 w 1093887"/>
                <a:gd name="connsiteY0" fmla="*/ 0 h 1434369"/>
                <a:gd name="connsiteX1" fmla="*/ 1093887 w 1093887"/>
                <a:gd name="connsiteY1" fmla="*/ 799668 h 1434369"/>
                <a:gd name="connsiteX2" fmla="*/ 588278 w 1093887"/>
                <a:gd name="connsiteY2" fmla="*/ 1434369 h 1434369"/>
                <a:gd name="connsiteX3" fmla="*/ 0 w 1093887"/>
                <a:gd name="connsiteY3" fmla="*/ 421397 h 1434369"/>
                <a:gd name="connsiteX4" fmla="*/ 8884 w 1093887"/>
                <a:gd name="connsiteY4" fmla="*/ 421397 h 1434369"/>
                <a:gd name="connsiteX5" fmla="*/ 382395 w 1093887"/>
                <a:gd name="connsiteY5" fmla="*/ 0 h 143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887" h="1434369">
                  <a:moveTo>
                    <a:pt x="382395" y="0"/>
                  </a:moveTo>
                  <a:lnTo>
                    <a:pt x="1093887" y="799668"/>
                  </a:lnTo>
                  <a:lnTo>
                    <a:pt x="588278" y="1434369"/>
                  </a:lnTo>
                  <a:lnTo>
                    <a:pt x="0" y="421397"/>
                  </a:lnTo>
                  <a:lnTo>
                    <a:pt x="8884" y="421397"/>
                  </a:lnTo>
                  <a:lnTo>
                    <a:pt x="382395"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任意多边形 26"/>
            <p:cNvSpPr/>
            <p:nvPr/>
          </p:nvSpPr>
          <p:spPr>
            <a:xfrm>
              <a:off x="657388" y="5031587"/>
              <a:ext cx="4559896" cy="1105939"/>
            </a:xfrm>
            <a:custGeom>
              <a:avLst/>
              <a:gdLst>
                <a:gd name="connsiteX0" fmla="*/ 637828 w 4197406"/>
                <a:gd name="connsiteY0" fmla="*/ 0 h 1018022"/>
                <a:gd name="connsiteX1" fmla="*/ 3615517 w 4197406"/>
                <a:gd name="connsiteY1" fmla="*/ 0 h 1018022"/>
                <a:gd name="connsiteX2" fmla="*/ 4197406 w 4197406"/>
                <a:gd name="connsiteY2" fmla="*/ 1018022 h 1018022"/>
                <a:gd name="connsiteX3" fmla="*/ 0 w 4197406"/>
                <a:gd name="connsiteY3" fmla="*/ 1018022 h 1018022"/>
                <a:gd name="connsiteX4" fmla="*/ 637828 w 4197406"/>
                <a:gd name="connsiteY4" fmla="*/ 0 h 1018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7406" h="1018022">
                  <a:moveTo>
                    <a:pt x="637828" y="0"/>
                  </a:moveTo>
                  <a:lnTo>
                    <a:pt x="3615517" y="0"/>
                  </a:lnTo>
                  <a:lnTo>
                    <a:pt x="4197406" y="1018022"/>
                  </a:lnTo>
                  <a:lnTo>
                    <a:pt x="0" y="1018022"/>
                  </a:lnTo>
                  <a:lnTo>
                    <a:pt x="63782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6" name="矩形 5"/>
            <p:cNvSpPr/>
            <p:nvPr/>
          </p:nvSpPr>
          <p:spPr>
            <a:xfrm>
              <a:off x="2403474" y="5266107"/>
              <a:ext cx="112696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charset="-122"/>
                </a:rPr>
                <a:t>04</a:t>
              </a:r>
              <a:endParaRPr lang="zh-CN" altLang="en-US" sz="3600" dirty="0">
                <a:solidFill>
                  <a:prstClr val="white"/>
                </a:solidFill>
                <a:latin typeface="Haettenschweiler" panose="020B0706040902060204" pitchFamily="34" charset="0"/>
                <a:ea typeface="微软雅黑" panose="020B0503020204020204" charset="-122"/>
              </a:endParaRPr>
            </a:p>
          </p:txBody>
        </p:sp>
        <p:sp>
          <p:nvSpPr>
            <p:cNvPr id="7" name="Freeform 22"/>
            <p:cNvSpPr>
              <a:spLocks noEditPoints="1"/>
            </p:cNvSpPr>
            <p:nvPr/>
          </p:nvSpPr>
          <p:spPr bwMode="auto">
            <a:xfrm>
              <a:off x="5932779" y="4850828"/>
              <a:ext cx="307944" cy="361632"/>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DFDFD"/>
            </a:solidFill>
            <a:ln>
              <a:noFill/>
            </a:ln>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1935263" y="2657402"/>
            <a:ext cx="3717227" cy="977981"/>
            <a:chOff x="1972682" y="3088249"/>
            <a:chExt cx="3610762" cy="949971"/>
          </a:xfrm>
        </p:grpSpPr>
        <p:sp>
          <p:nvSpPr>
            <p:cNvPr id="9" name="五边形 15"/>
            <p:cNvSpPr/>
            <p:nvPr/>
          </p:nvSpPr>
          <p:spPr>
            <a:xfrm>
              <a:off x="3689853" y="3093770"/>
              <a:ext cx="1893591" cy="663043"/>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20"/>
            <p:cNvSpPr/>
            <p:nvPr/>
          </p:nvSpPr>
          <p:spPr>
            <a:xfrm>
              <a:off x="3538777" y="3088249"/>
              <a:ext cx="747205" cy="949970"/>
            </a:xfrm>
            <a:custGeom>
              <a:avLst/>
              <a:gdLst>
                <a:gd name="connsiteX0" fmla="*/ 135121 w 687806"/>
                <a:gd name="connsiteY0" fmla="*/ 0 h 874452"/>
                <a:gd name="connsiteX1" fmla="*/ 687806 w 687806"/>
                <a:gd name="connsiteY1" fmla="*/ 621180 h 874452"/>
                <a:gd name="connsiteX2" fmla="*/ 441569 w 687806"/>
                <a:gd name="connsiteY2" fmla="*/ 874452 h 874452"/>
                <a:gd name="connsiteX3" fmla="*/ 438363 w 687806"/>
                <a:gd name="connsiteY3" fmla="*/ 874452 h 874452"/>
                <a:gd name="connsiteX4" fmla="*/ 0 w 687806"/>
                <a:gd name="connsiteY4" fmla="*/ 119624 h 874452"/>
                <a:gd name="connsiteX5" fmla="*/ 27074 w 687806"/>
                <a:gd name="connsiteY5" fmla="*/ 119624 h 874452"/>
                <a:gd name="connsiteX6" fmla="*/ 135121 w 687806"/>
                <a:gd name="connsiteY6" fmla="*/ 0 h 874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806" h="874452">
                  <a:moveTo>
                    <a:pt x="135121" y="0"/>
                  </a:moveTo>
                  <a:lnTo>
                    <a:pt x="687806" y="621180"/>
                  </a:lnTo>
                  <a:lnTo>
                    <a:pt x="441569" y="874452"/>
                  </a:lnTo>
                  <a:lnTo>
                    <a:pt x="438363" y="874452"/>
                  </a:lnTo>
                  <a:lnTo>
                    <a:pt x="0" y="119624"/>
                  </a:lnTo>
                  <a:lnTo>
                    <a:pt x="27074" y="119624"/>
                  </a:lnTo>
                  <a:lnTo>
                    <a:pt x="135121"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任意多边形 24"/>
            <p:cNvSpPr/>
            <p:nvPr/>
          </p:nvSpPr>
          <p:spPr>
            <a:xfrm>
              <a:off x="1972682" y="3218204"/>
              <a:ext cx="2044666" cy="820016"/>
            </a:xfrm>
            <a:custGeom>
              <a:avLst/>
              <a:gdLst>
                <a:gd name="connsiteX0" fmla="*/ 472928 w 1882125"/>
                <a:gd name="connsiteY0" fmla="*/ 0 h 754829"/>
                <a:gd name="connsiteX1" fmla="*/ 1450674 w 1882125"/>
                <a:gd name="connsiteY1" fmla="*/ 0 h 754829"/>
                <a:gd name="connsiteX2" fmla="*/ 1882125 w 1882125"/>
                <a:gd name="connsiteY2" fmla="*/ 754829 h 754829"/>
                <a:gd name="connsiteX3" fmla="*/ 0 w 1882125"/>
                <a:gd name="connsiteY3" fmla="*/ 754829 h 754829"/>
                <a:gd name="connsiteX4" fmla="*/ 472928 w 1882125"/>
                <a:gd name="connsiteY4" fmla="*/ 0 h 75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125" h="754829">
                  <a:moveTo>
                    <a:pt x="472928" y="0"/>
                  </a:moveTo>
                  <a:lnTo>
                    <a:pt x="1450674" y="0"/>
                  </a:lnTo>
                  <a:lnTo>
                    <a:pt x="1882125" y="754829"/>
                  </a:lnTo>
                  <a:lnTo>
                    <a:pt x="0" y="754829"/>
                  </a:lnTo>
                  <a:lnTo>
                    <a:pt x="47292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2283057" y="3416355"/>
              <a:ext cx="1474671"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charset="-122"/>
                </a:rPr>
                <a:t>02</a:t>
              </a:r>
              <a:endParaRPr lang="zh-CN" altLang="en-US" sz="2400" dirty="0">
                <a:solidFill>
                  <a:prstClr val="white"/>
                </a:solidFill>
                <a:latin typeface="Haettenschweiler" panose="020B0706040902060204" pitchFamily="34" charset="0"/>
                <a:ea typeface="微软雅黑" panose="020B0503020204020204" charset="-122"/>
              </a:endParaRPr>
            </a:p>
          </p:txBody>
        </p:sp>
        <p:sp>
          <p:nvSpPr>
            <p:cNvPr id="13" name="Freeform 14"/>
            <p:cNvSpPr>
              <a:spLocks noEditPoints="1"/>
            </p:cNvSpPr>
            <p:nvPr/>
          </p:nvSpPr>
          <p:spPr bwMode="auto">
            <a:xfrm>
              <a:off x="4749338" y="3267244"/>
              <a:ext cx="348290" cy="346887"/>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DFDFD"/>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14" name="组合 13"/>
          <p:cNvGrpSpPr/>
          <p:nvPr/>
        </p:nvGrpSpPr>
        <p:grpSpPr>
          <a:xfrm>
            <a:off x="2280703" y="1878505"/>
            <a:ext cx="2703482" cy="805921"/>
            <a:chOff x="2308228" y="2331661"/>
            <a:chExt cx="2626051" cy="782839"/>
          </a:xfrm>
        </p:grpSpPr>
        <p:sp>
          <p:nvSpPr>
            <p:cNvPr id="15" name="五边形 16"/>
            <p:cNvSpPr/>
            <p:nvPr/>
          </p:nvSpPr>
          <p:spPr>
            <a:xfrm>
              <a:off x="3040688" y="2331661"/>
              <a:ext cx="1893591" cy="680797"/>
            </a:xfrm>
            <a:prstGeom prst="homePlat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任意多边形 19"/>
            <p:cNvSpPr/>
            <p:nvPr/>
          </p:nvSpPr>
          <p:spPr>
            <a:xfrm>
              <a:off x="3045564" y="2368929"/>
              <a:ext cx="584508" cy="745571"/>
            </a:xfrm>
            <a:custGeom>
              <a:avLst/>
              <a:gdLst>
                <a:gd name="connsiteX0" fmla="*/ 0 w 538042"/>
                <a:gd name="connsiteY0" fmla="*/ 0 h 686302"/>
                <a:gd name="connsiteX1" fmla="*/ 538042 w 538042"/>
                <a:gd name="connsiteY1" fmla="*/ 604723 h 686302"/>
                <a:gd name="connsiteX2" fmla="*/ 471031 w 538042"/>
                <a:gd name="connsiteY2" fmla="*/ 686302 h 686302"/>
                <a:gd name="connsiteX3" fmla="*/ 398567 w 538042"/>
                <a:gd name="connsiteY3" fmla="*/ 686302 h 686302"/>
                <a:gd name="connsiteX4" fmla="*/ 0 w 538042"/>
                <a:gd name="connsiteY4" fmla="*/ 0 h 68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042" h="686302">
                  <a:moveTo>
                    <a:pt x="0" y="0"/>
                  </a:moveTo>
                  <a:lnTo>
                    <a:pt x="538042" y="604723"/>
                  </a:lnTo>
                  <a:lnTo>
                    <a:pt x="471031" y="686302"/>
                  </a:lnTo>
                  <a:lnTo>
                    <a:pt x="398567" y="686302"/>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任意多边形 23"/>
            <p:cNvSpPr/>
            <p:nvPr/>
          </p:nvSpPr>
          <p:spPr>
            <a:xfrm>
              <a:off x="2551426" y="2331663"/>
              <a:ext cx="937934" cy="782836"/>
            </a:xfrm>
            <a:custGeom>
              <a:avLst/>
              <a:gdLst>
                <a:gd name="connsiteX0" fmla="*/ 451485 w 863373"/>
                <a:gd name="connsiteY0" fmla="*/ 0 h 720604"/>
                <a:gd name="connsiteX1" fmla="*/ 863373 w 863373"/>
                <a:gd name="connsiteY1" fmla="*/ 720604 h 720604"/>
                <a:gd name="connsiteX2" fmla="*/ 0 w 863373"/>
                <a:gd name="connsiteY2" fmla="*/ 720604 h 720604"/>
                <a:gd name="connsiteX3" fmla="*/ 451485 w 863373"/>
                <a:gd name="connsiteY3" fmla="*/ 0 h 720604"/>
              </a:gdLst>
              <a:ahLst/>
              <a:cxnLst>
                <a:cxn ang="0">
                  <a:pos x="connsiteX0" y="connsiteY0"/>
                </a:cxn>
                <a:cxn ang="0">
                  <a:pos x="connsiteX1" y="connsiteY1"/>
                </a:cxn>
                <a:cxn ang="0">
                  <a:pos x="connsiteX2" y="connsiteY2"/>
                </a:cxn>
                <a:cxn ang="0">
                  <a:pos x="connsiteX3" y="connsiteY3"/>
                </a:cxn>
              </a:cxnLst>
              <a:rect l="l" t="t" r="r" b="b"/>
              <a:pathLst>
                <a:path w="863373" h="720604">
                  <a:moveTo>
                    <a:pt x="451485" y="0"/>
                  </a:moveTo>
                  <a:lnTo>
                    <a:pt x="863373" y="720604"/>
                  </a:lnTo>
                  <a:lnTo>
                    <a:pt x="0" y="720604"/>
                  </a:lnTo>
                  <a:lnTo>
                    <a:pt x="451485"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2308228" y="2566559"/>
              <a:ext cx="1474671"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charset="-122"/>
                </a:rPr>
                <a:t>01</a:t>
              </a:r>
              <a:endParaRPr lang="zh-CN" altLang="en-US" sz="2400" dirty="0">
                <a:solidFill>
                  <a:prstClr val="white"/>
                </a:solidFill>
                <a:latin typeface="Haettenschweiler" panose="020B0706040902060204" pitchFamily="34" charset="0"/>
                <a:ea typeface="微软雅黑" panose="020B0503020204020204" charset="-122"/>
              </a:endParaRPr>
            </a:p>
          </p:txBody>
        </p:sp>
        <p:sp>
          <p:nvSpPr>
            <p:cNvPr id="19" name="Freeform 26"/>
            <p:cNvSpPr>
              <a:spLocks noEditPoints="1"/>
            </p:cNvSpPr>
            <p:nvPr/>
          </p:nvSpPr>
          <p:spPr bwMode="auto">
            <a:xfrm>
              <a:off x="4029339" y="2497211"/>
              <a:ext cx="332843" cy="34969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DFDFD"/>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20" name="组合 19"/>
          <p:cNvGrpSpPr/>
          <p:nvPr/>
        </p:nvGrpSpPr>
        <p:grpSpPr>
          <a:xfrm>
            <a:off x="1357211" y="3434820"/>
            <a:ext cx="4964563" cy="1123178"/>
            <a:chOff x="1411186" y="3843401"/>
            <a:chExt cx="4822373" cy="1091009"/>
          </a:xfrm>
        </p:grpSpPr>
        <p:sp>
          <p:nvSpPr>
            <p:cNvPr id="21" name="五边形 17"/>
            <p:cNvSpPr/>
            <p:nvPr/>
          </p:nvSpPr>
          <p:spPr>
            <a:xfrm>
              <a:off x="4339968" y="3848151"/>
              <a:ext cx="1893591" cy="643561"/>
            </a:xfrm>
            <a:prstGeom prst="homePlat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任意多边形 21"/>
            <p:cNvSpPr/>
            <p:nvPr/>
          </p:nvSpPr>
          <p:spPr>
            <a:xfrm>
              <a:off x="4064909" y="3843401"/>
              <a:ext cx="858574" cy="1091009"/>
            </a:xfrm>
            <a:custGeom>
              <a:avLst/>
              <a:gdLst>
                <a:gd name="connsiteX0" fmla="*/ 259348 w 790321"/>
                <a:gd name="connsiteY0" fmla="*/ 0 h 1004279"/>
                <a:gd name="connsiteX1" fmla="*/ 790321 w 790321"/>
                <a:gd name="connsiteY1" fmla="*/ 596778 h 1004279"/>
                <a:gd name="connsiteX2" fmla="*/ 424401 w 790321"/>
                <a:gd name="connsiteY2" fmla="*/ 1004279 h 1004279"/>
                <a:gd name="connsiteX3" fmla="*/ 423202 w 790321"/>
                <a:gd name="connsiteY3" fmla="*/ 1004279 h 1004279"/>
                <a:gd name="connsiteX4" fmla="*/ 0 w 790321"/>
                <a:gd name="connsiteY4" fmla="*/ 275557 h 1004279"/>
                <a:gd name="connsiteX5" fmla="*/ 259348 w 790321"/>
                <a:gd name="connsiteY5" fmla="*/ 0 h 10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321" h="1004279">
                  <a:moveTo>
                    <a:pt x="259348" y="0"/>
                  </a:moveTo>
                  <a:lnTo>
                    <a:pt x="790321" y="596778"/>
                  </a:lnTo>
                  <a:lnTo>
                    <a:pt x="424401" y="1004279"/>
                  </a:lnTo>
                  <a:lnTo>
                    <a:pt x="423202" y="1004279"/>
                  </a:lnTo>
                  <a:lnTo>
                    <a:pt x="0" y="275557"/>
                  </a:lnTo>
                  <a:lnTo>
                    <a:pt x="259348"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任意多边形 25"/>
            <p:cNvSpPr/>
            <p:nvPr/>
          </p:nvSpPr>
          <p:spPr>
            <a:xfrm>
              <a:off x="1411186" y="4141835"/>
              <a:ext cx="3118412" cy="792574"/>
            </a:xfrm>
            <a:custGeom>
              <a:avLst/>
              <a:gdLst>
                <a:gd name="connsiteX0" fmla="*/ 2453501 w 2870513"/>
                <a:gd name="connsiteY0" fmla="*/ 0 h 729568"/>
                <a:gd name="connsiteX1" fmla="*/ 2870513 w 2870513"/>
                <a:gd name="connsiteY1" fmla="*/ 729568 h 729568"/>
                <a:gd name="connsiteX2" fmla="*/ 0 w 2870513"/>
                <a:gd name="connsiteY2" fmla="*/ 729568 h 729568"/>
                <a:gd name="connsiteX3" fmla="*/ 454587 w 2870513"/>
                <a:gd name="connsiteY3" fmla="*/ 4013 h 729568"/>
                <a:gd name="connsiteX4" fmla="*/ 2449723 w 2870513"/>
                <a:gd name="connsiteY4" fmla="*/ 4013 h 729568"/>
                <a:gd name="connsiteX5" fmla="*/ 2453501 w 2870513"/>
                <a:gd name="connsiteY5" fmla="*/ 0 h 72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0513" h="729568">
                  <a:moveTo>
                    <a:pt x="2453501" y="0"/>
                  </a:moveTo>
                  <a:lnTo>
                    <a:pt x="2870513" y="729568"/>
                  </a:lnTo>
                  <a:lnTo>
                    <a:pt x="0" y="729568"/>
                  </a:lnTo>
                  <a:lnTo>
                    <a:pt x="454587" y="4013"/>
                  </a:lnTo>
                  <a:lnTo>
                    <a:pt x="2449723" y="4013"/>
                  </a:lnTo>
                  <a:lnTo>
                    <a:pt x="245350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2257679" y="4244252"/>
              <a:ext cx="1474671"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charset="-122"/>
                </a:rPr>
                <a:t>03</a:t>
              </a:r>
              <a:endParaRPr lang="zh-CN" altLang="en-US" sz="2800" dirty="0">
                <a:solidFill>
                  <a:prstClr val="white"/>
                </a:solidFill>
                <a:latin typeface="Haettenschweiler" panose="020B0706040902060204" pitchFamily="34" charset="0"/>
                <a:ea typeface="微软雅黑" panose="020B0503020204020204" charset="-122"/>
              </a:endParaRPr>
            </a:p>
          </p:txBody>
        </p:sp>
        <p:sp>
          <p:nvSpPr>
            <p:cNvPr id="25" name="Freeform 33"/>
            <p:cNvSpPr>
              <a:spLocks noEditPoints="1"/>
            </p:cNvSpPr>
            <p:nvPr/>
          </p:nvSpPr>
          <p:spPr bwMode="auto">
            <a:xfrm>
              <a:off x="5298445" y="4019231"/>
              <a:ext cx="369355" cy="346886"/>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DFDFD"/>
            </a:solidFill>
            <a:ln>
              <a:noFill/>
            </a:ln>
          </p:spPr>
          <p:txBody>
            <a:bodyPr vert="horz" wrap="square" lIns="91440" tIns="45720" rIns="91440" bIns="45720" numCol="1" anchor="t" anchorCtr="0" compatLnSpc="1"/>
            <a:lstStyle/>
            <a:p>
              <a:endParaRPr lang="zh-CN" altLang="en-US">
                <a:solidFill>
                  <a:schemeClr val="accent2"/>
                </a:solidFill>
              </a:endParaRPr>
            </a:p>
          </p:txBody>
        </p:sp>
      </p:grpSp>
      <p:sp>
        <p:nvSpPr>
          <p:cNvPr id="26" name="矩形 25"/>
          <p:cNvSpPr/>
          <p:nvPr/>
        </p:nvSpPr>
        <p:spPr>
          <a:xfrm>
            <a:off x="7652905" y="1584366"/>
            <a:ext cx="351457" cy="35145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7652905" y="2841408"/>
            <a:ext cx="351457" cy="35145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7652905" y="4150416"/>
            <a:ext cx="351457" cy="35145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47"/>
          <p:cNvSpPr>
            <a:spLocks noChangeArrowheads="1"/>
          </p:cNvSpPr>
          <p:nvPr/>
        </p:nvSpPr>
        <p:spPr bwMode="auto">
          <a:xfrm>
            <a:off x="8346272" y="1362076"/>
            <a:ext cx="2763184" cy="868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2000" dirty="0">
                <a:solidFill>
                  <a:schemeClr val="accent5">
                    <a:lumMod val="75000"/>
                  </a:schemeClr>
                </a:solidFill>
              </a:rPr>
              <a:t>单击此处输入标题</a:t>
            </a:r>
            <a:endParaRPr lang="en-US" altLang="zh-CN" sz="2000" dirty="0">
              <a:solidFill>
                <a:schemeClr val="accent5">
                  <a:lumMod val="7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30" name="矩形 47"/>
          <p:cNvSpPr>
            <a:spLocks noChangeArrowheads="1"/>
          </p:cNvSpPr>
          <p:nvPr/>
        </p:nvSpPr>
        <p:spPr bwMode="auto">
          <a:xfrm>
            <a:off x="8315719" y="3898378"/>
            <a:ext cx="2763184" cy="868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2000" dirty="0">
                <a:solidFill>
                  <a:schemeClr val="accent5">
                    <a:lumMod val="75000"/>
                  </a:schemeClr>
                </a:solidFill>
              </a:rPr>
              <a:t>单击此处输入标题</a:t>
            </a:r>
            <a:endParaRPr lang="en-US" altLang="zh-CN" sz="2000" dirty="0">
              <a:solidFill>
                <a:schemeClr val="accent5">
                  <a:lumMod val="7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31" name="矩形 47"/>
          <p:cNvSpPr>
            <a:spLocks noChangeArrowheads="1"/>
          </p:cNvSpPr>
          <p:nvPr/>
        </p:nvSpPr>
        <p:spPr bwMode="auto">
          <a:xfrm>
            <a:off x="8346271" y="2604244"/>
            <a:ext cx="2763184" cy="868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2000" dirty="0">
                <a:solidFill>
                  <a:schemeClr val="accent2">
                    <a:lumMod val="50000"/>
                  </a:schemeClr>
                </a:solidFill>
              </a:rPr>
              <a:t>单击此处输入标题</a:t>
            </a:r>
            <a:endParaRPr lang="en-US" altLang="zh-CN" sz="2000" dirty="0">
              <a:solidFill>
                <a:schemeClr val="accent2">
                  <a:lumMod val="50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32" name="矩形 31"/>
          <p:cNvSpPr/>
          <p:nvPr/>
        </p:nvSpPr>
        <p:spPr>
          <a:xfrm>
            <a:off x="7652905" y="5429676"/>
            <a:ext cx="351457" cy="35145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矩形 47"/>
          <p:cNvSpPr>
            <a:spLocks noChangeArrowheads="1"/>
          </p:cNvSpPr>
          <p:nvPr/>
        </p:nvSpPr>
        <p:spPr bwMode="auto">
          <a:xfrm>
            <a:off x="8346271" y="5192513"/>
            <a:ext cx="2763184" cy="868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buNone/>
            </a:pPr>
            <a:r>
              <a:rPr lang="zh-CN" altLang="en-US" sz="2000" dirty="0">
                <a:solidFill>
                  <a:schemeClr val="accent2">
                    <a:lumMod val="50000"/>
                  </a:schemeClr>
                </a:solidFill>
              </a:rPr>
              <a:t>单击此处输入标题</a:t>
            </a:r>
            <a:endParaRPr lang="en-US" altLang="zh-CN" sz="2000" dirty="0">
              <a:solidFill>
                <a:schemeClr val="accent2">
                  <a:lumMod val="50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35" name="矩形 34"/>
          <p:cNvSpPr/>
          <p:nvPr/>
        </p:nvSpPr>
        <p:spPr>
          <a:xfrm>
            <a:off x="0" y="419100"/>
            <a:ext cx="47529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4724400" y="203209"/>
            <a:ext cx="2705100" cy="523220"/>
          </a:xfrm>
          <a:prstGeom prst="rect">
            <a:avLst/>
          </a:prstGeom>
          <a:noFill/>
        </p:spPr>
        <p:txBody>
          <a:bodyPr wrap="square" rtlCol="0">
            <a:spAutoFit/>
          </a:bodyPr>
          <a:lstStyle/>
          <a:p>
            <a:r>
              <a:rPr lang="zh-CN" altLang="en-US" sz="2800" dirty="0">
                <a:solidFill>
                  <a:schemeClr val="bg1"/>
                </a:solidFill>
              </a:rPr>
              <a:t>课题背景及内容</a:t>
            </a:r>
          </a:p>
        </p:txBody>
      </p:sp>
      <p:sp>
        <p:nvSpPr>
          <p:cNvPr id="37" name="矩形 36"/>
          <p:cNvSpPr/>
          <p:nvPr/>
        </p:nvSpPr>
        <p:spPr>
          <a:xfrm>
            <a:off x="7343775" y="426718"/>
            <a:ext cx="47910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2" name="Group 8"/>
          <p:cNvGrpSpPr/>
          <p:nvPr/>
        </p:nvGrpSpPr>
        <p:grpSpPr bwMode="auto">
          <a:xfrm>
            <a:off x="1220788" y="1685925"/>
            <a:ext cx="2819400" cy="4856163"/>
            <a:chOff x="0" y="0"/>
            <a:chExt cx="2819400" cy="4856162"/>
          </a:xfrm>
        </p:grpSpPr>
        <p:sp>
          <p:nvSpPr>
            <p:cNvPr id="3" name="AutoShape 3"/>
            <p:cNvSpPr>
              <a:spLocks noChangeAspect="1" noChangeArrowheads="1" noTextEdit="1"/>
            </p:cNvSpPr>
            <p:nvPr/>
          </p:nvSpPr>
          <p:spPr bwMode="auto">
            <a:xfrm>
              <a:off x="0" y="0"/>
              <a:ext cx="2819400" cy="4856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4" name="Freeform 5"/>
            <p:cNvSpPr>
              <a:spLocks noChangeArrowheads="1"/>
            </p:cNvSpPr>
            <p:nvPr/>
          </p:nvSpPr>
          <p:spPr bwMode="auto">
            <a:xfrm>
              <a:off x="1371600" y="1685925"/>
              <a:ext cx="1443038" cy="776287"/>
            </a:xfrm>
            <a:custGeom>
              <a:avLst/>
              <a:gdLst>
                <a:gd name="T0" fmla="*/ 1443038 w 298"/>
                <a:gd name="T1" fmla="*/ 0 h 160"/>
                <a:gd name="T2" fmla="*/ 1443038 w 298"/>
                <a:gd name="T3" fmla="*/ 776287 h 160"/>
                <a:gd name="T4" fmla="*/ 1244499 w 298"/>
                <a:gd name="T5" fmla="*/ 776287 h 160"/>
                <a:gd name="T6" fmla="*/ 67794 w 298"/>
                <a:gd name="T7" fmla="*/ 776287 h 160"/>
                <a:gd name="T8" fmla="*/ 0 w 298"/>
                <a:gd name="T9" fmla="*/ 776287 h 160"/>
                <a:gd name="T10" fmla="*/ 0 w 298"/>
                <a:gd name="T11" fmla="*/ 0 h 160"/>
                <a:gd name="T12" fmla="*/ 290545 w 298"/>
                <a:gd name="T13" fmla="*/ 0 h 160"/>
                <a:gd name="T14" fmla="*/ 435817 w 298"/>
                <a:gd name="T15" fmla="*/ 0 h 160"/>
                <a:gd name="T16" fmla="*/ 1186390 w 298"/>
                <a:gd name="T17" fmla="*/ 0 h 160"/>
                <a:gd name="T18" fmla="*/ 1186390 w 298"/>
                <a:gd name="T19" fmla="*/ 4852 h 160"/>
                <a:gd name="T20" fmla="*/ 1196075 w 298"/>
                <a:gd name="T21" fmla="*/ 29111 h 160"/>
                <a:gd name="T22" fmla="*/ 1220287 w 298"/>
                <a:gd name="T23" fmla="*/ 38814 h 160"/>
                <a:gd name="T24" fmla="*/ 1254184 w 298"/>
                <a:gd name="T25" fmla="*/ 4852 h 160"/>
                <a:gd name="T26" fmla="*/ 1254184 w 298"/>
                <a:gd name="T27" fmla="*/ 0 h 160"/>
                <a:gd name="T28" fmla="*/ 1443038 w 29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8"/>
                <a:gd name="T46" fmla="*/ 0 h 160"/>
                <a:gd name="T47" fmla="*/ 298 w 29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8" h="160">
                  <a:moveTo>
                    <a:pt x="298" y="0"/>
                  </a:moveTo>
                  <a:cubicBezTo>
                    <a:pt x="298" y="160"/>
                    <a:pt x="298" y="160"/>
                    <a:pt x="298" y="160"/>
                  </a:cubicBezTo>
                  <a:cubicBezTo>
                    <a:pt x="257" y="160"/>
                    <a:pt x="257" y="160"/>
                    <a:pt x="257" y="160"/>
                  </a:cubicBezTo>
                  <a:cubicBezTo>
                    <a:pt x="14" y="160"/>
                    <a:pt x="14" y="160"/>
                    <a:pt x="14" y="160"/>
                  </a:cubicBezTo>
                  <a:cubicBezTo>
                    <a:pt x="0" y="160"/>
                    <a:pt x="0" y="160"/>
                    <a:pt x="0" y="160"/>
                  </a:cubicBezTo>
                  <a:cubicBezTo>
                    <a:pt x="0" y="0"/>
                    <a:pt x="0" y="0"/>
                    <a:pt x="0" y="0"/>
                  </a:cubicBezTo>
                  <a:cubicBezTo>
                    <a:pt x="60" y="0"/>
                    <a:pt x="60" y="0"/>
                    <a:pt x="60" y="0"/>
                  </a:cubicBezTo>
                  <a:cubicBezTo>
                    <a:pt x="90" y="0"/>
                    <a:pt x="90" y="0"/>
                    <a:pt x="90" y="0"/>
                  </a:cubicBezTo>
                  <a:cubicBezTo>
                    <a:pt x="245" y="0"/>
                    <a:pt x="245" y="0"/>
                    <a:pt x="245" y="0"/>
                  </a:cubicBezTo>
                  <a:cubicBezTo>
                    <a:pt x="245" y="1"/>
                    <a:pt x="245" y="1"/>
                    <a:pt x="245" y="1"/>
                  </a:cubicBezTo>
                  <a:cubicBezTo>
                    <a:pt x="245" y="3"/>
                    <a:pt x="246" y="4"/>
                    <a:pt x="247" y="6"/>
                  </a:cubicBezTo>
                  <a:cubicBezTo>
                    <a:pt x="248" y="7"/>
                    <a:pt x="250" y="8"/>
                    <a:pt x="252" y="8"/>
                  </a:cubicBezTo>
                  <a:cubicBezTo>
                    <a:pt x="256" y="8"/>
                    <a:pt x="259" y="4"/>
                    <a:pt x="259" y="1"/>
                  </a:cubicBezTo>
                  <a:cubicBezTo>
                    <a:pt x="259" y="0"/>
                    <a:pt x="259" y="0"/>
                    <a:pt x="259" y="0"/>
                  </a:cubicBezTo>
                  <a:lnTo>
                    <a:pt x="298" y="0"/>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5" name="Freeform 6"/>
            <p:cNvSpPr>
              <a:spLocks noChangeArrowheads="1"/>
            </p:cNvSpPr>
            <p:nvPr/>
          </p:nvSpPr>
          <p:spPr bwMode="auto">
            <a:xfrm>
              <a:off x="2436813" y="1046162"/>
              <a:ext cx="377825" cy="271462"/>
            </a:xfrm>
            <a:custGeom>
              <a:avLst/>
              <a:gdLst>
                <a:gd name="T0" fmla="*/ 319698 w 78"/>
                <a:gd name="T1" fmla="*/ 96951 h 56"/>
                <a:gd name="T2" fmla="*/ 358449 w 78"/>
                <a:gd name="T3" fmla="*/ 208444 h 56"/>
                <a:gd name="T4" fmla="*/ 247039 w 78"/>
                <a:gd name="T5" fmla="*/ 252072 h 56"/>
                <a:gd name="T6" fmla="*/ 188913 w 78"/>
                <a:gd name="T7" fmla="*/ 222987 h 56"/>
                <a:gd name="T8" fmla="*/ 188913 w 78"/>
                <a:gd name="T9" fmla="*/ 164816 h 56"/>
                <a:gd name="T10" fmla="*/ 179225 w 78"/>
                <a:gd name="T11" fmla="*/ 140579 h 56"/>
                <a:gd name="T12" fmla="*/ 155005 w 78"/>
                <a:gd name="T13" fmla="*/ 130883 h 56"/>
                <a:gd name="T14" fmla="*/ 121098 w 78"/>
                <a:gd name="T15" fmla="*/ 164816 h 56"/>
                <a:gd name="T16" fmla="*/ 121098 w 78"/>
                <a:gd name="T17" fmla="*/ 193901 h 56"/>
                <a:gd name="T18" fmla="*/ 58127 w 78"/>
                <a:gd name="T19" fmla="*/ 159969 h 56"/>
                <a:gd name="T20" fmla="*/ 19376 w 78"/>
                <a:gd name="T21" fmla="*/ 48475 h 56"/>
                <a:gd name="T22" fmla="*/ 96878 w 78"/>
                <a:gd name="T23" fmla="*/ 0 h 56"/>
                <a:gd name="T24" fmla="*/ 130786 w 78"/>
                <a:gd name="T25" fmla="*/ 9695 h 56"/>
                <a:gd name="T26" fmla="*/ 319698 w 78"/>
                <a:gd name="T27" fmla="*/ 96951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
                <a:gd name="T43" fmla="*/ 0 h 56"/>
                <a:gd name="T44" fmla="*/ 78 w 78"/>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 h="56">
                  <a:moveTo>
                    <a:pt x="66" y="20"/>
                  </a:moveTo>
                  <a:cubicBezTo>
                    <a:pt x="74" y="24"/>
                    <a:pt x="78" y="35"/>
                    <a:pt x="74" y="43"/>
                  </a:cubicBezTo>
                  <a:cubicBezTo>
                    <a:pt x="70" y="52"/>
                    <a:pt x="59" y="56"/>
                    <a:pt x="51" y="52"/>
                  </a:cubicBezTo>
                  <a:cubicBezTo>
                    <a:pt x="39" y="46"/>
                    <a:pt x="39" y="46"/>
                    <a:pt x="39" y="46"/>
                  </a:cubicBezTo>
                  <a:cubicBezTo>
                    <a:pt x="39" y="34"/>
                    <a:pt x="39" y="34"/>
                    <a:pt x="39" y="34"/>
                  </a:cubicBezTo>
                  <a:cubicBezTo>
                    <a:pt x="39" y="32"/>
                    <a:pt x="38" y="30"/>
                    <a:pt x="37" y="29"/>
                  </a:cubicBezTo>
                  <a:cubicBezTo>
                    <a:pt x="36" y="27"/>
                    <a:pt x="34" y="27"/>
                    <a:pt x="32" y="27"/>
                  </a:cubicBezTo>
                  <a:cubicBezTo>
                    <a:pt x="28" y="27"/>
                    <a:pt x="25" y="30"/>
                    <a:pt x="25" y="34"/>
                  </a:cubicBezTo>
                  <a:cubicBezTo>
                    <a:pt x="25" y="40"/>
                    <a:pt x="25" y="40"/>
                    <a:pt x="25" y="40"/>
                  </a:cubicBezTo>
                  <a:cubicBezTo>
                    <a:pt x="12" y="33"/>
                    <a:pt x="12" y="33"/>
                    <a:pt x="12" y="33"/>
                  </a:cubicBezTo>
                  <a:cubicBezTo>
                    <a:pt x="3" y="29"/>
                    <a:pt x="0" y="19"/>
                    <a:pt x="4" y="10"/>
                  </a:cubicBezTo>
                  <a:cubicBezTo>
                    <a:pt x="7" y="4"/>
                    <a:pt x="13" y="0"/>
                    <a:pt x="20" y="0"/>
                  </a:cubicBezTo>
                  <a:cubicBezTo>
                    <a:pt x="22" y="0"/>
                    <a:pt x="25" y="1"/>
                    <a:pt x="27" y="2"/>
                  </a:cubicBezTo>
                  <a:lnTo>
                    <a:pt x="66" y="20"/>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6" name="Freeform 7"/>
            <p:cNvSpPr>
              <a:spLocks noChangeArrowheads="1"/>
            </p:cNvSpPr>
            <p:nvPr/>
          </p:nvSpPr>
          <p:spPr bwMode="auto">
            <a:xfrm>
              <a:off x="1371600" y="2554287"/>
              <a:ext cx="1336675" cy="2301875"/>
            </a:xfrm>
            <a:custGeom>
              <a:avLst/>
              <a:gdLst>
                <a:gd name="T0" fmla="*/ 1249363 w 842"/>
                <a:gd name="T1" fmla="*/ 0 h 1450"/>
                <a:gd name="T2" fmla="*/ 1336675 w 842"/>
                <a:gd name="T3" fmla="*/ 1812925 h 1450"/>
                <a:gd name="T4" fmla="*/ 66675 w 842"/>
                <a:gd name="T5" fmla="*/ 2301875 h 1450"/>
                <a:gd name="T6" fmla="*/ 0 w 842"/>
                <a:gd name="T7" fmla="*/ 2268538 h 1450"/>
                <a:gd name="T8" fmla="*/ 0 w 842"/>
                <a:gd name="T9" fmla="*/ 0 h 1450"/>
                <a:gd name="T10" fmla="*/ 1249363 w 842"/>
                <a:gd name="T11" fmla="*/ 0 h 1450"/>
                <a:gd name="T12" fmla="*/ 0 60000 65536"/>
                <a:gd name="T13" fmla="*/ 0 60000 65536"/>
                <a:gd name="T14" fmla="*/ 0 60000 65536"/>
                <a:gd name="T15" fmla="*/ 0 60000 65536"/>
                <a:gd name="T16" fmla="*/ 0 60000 65536"/>
                <a:gd name="T17" fmla="*/ 0 60000 65536"/>
                <a:gd name="T18" fmla="*/ 0 w 842"/>
                <a:gd name="T19" fmla="*/ 0 h 1450"/>
                <a:gd name="T20" fmla="*/ 842 w 842"/>
                <a:gd name="T21" fmla="*/ 1450 h 1450"/>
              </a:gdLst>
              <a:ahLst/>
              <a:cxnLst>
                <a:cxn ang="T12">
                  <a:pos x="T0" y="T1"/>
                </a:cxn>
                <a:cxn ang="T13">
                  <a:pos x="T2" y="T3"/>
                </a:cxn>
                <a:cxn ang="T14">
                  <a:pos x="T4" y="T5"/>
                </a:cxn>
                <a:cxn ang="T15">
                  <a:pos x="T6" y="T7"/>
                </a:cxn>
                <a:cxn ang="T16">
                  <a:pos x="T8" y="T9"/>
                </a:cxn>
                <a:cxn ang="T17">
                  <a:pos x="T10" y="T11"/>
                </a:cxn>
              </a:cxnLst>
              <a:rect l="T18" t="T19" r="T20" b="T21"/>
              <a:pathLst>
                <a:path w="842" h="1450">
                  <a:moveTo>
                    <a:pt x="787" y="0"/>
                  </a:moveTo>
                  <a:lnTo>
                    <a:pt x="842" y="1142"/>
                  </a:lnTo>
                  <a:lnTo>
                    <a:pt x="42" y="1450"/>
                  </a:lnTo>
                  <a:lnTo>
                    <a:pt x="0" y="1429"/>
                  </a:lnTo>
                  <a:lnTo>
                    <a:pt x="0" y="0"/>
                  </a:lnTo>
                  <a:lnTo>
                    <a:pt x="787" y="0"/>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7" name="Freeform 8"/>
            <p:cNvSpPr>
              <a:spLocks noChangeArrowheads="1"/>
            </p:cNvSpPr>
            <p:nvPr/>
          </p:nvSpPr>
          <p:spPr bwMode="auto">
            <a:xfrm>
              <a:off x="2557463" y="1241425"/>
              <a:ext cx="68263" cy="444500"/>
            </a:xfrm>
            <a:custGeom>
              <a:avLst/>
              <a:gdLst>
                <a:gd name="T0" fmla="*/ 68263 w 43"/>
                <a:gd name="T1" fmla="*/ 28575 h 280"/>
                <a:gd name="T2" fmla="*/ 68263 w 43"/>
                <a:gd name="T3" fmla="*/ 444500 h 280"/>
                <a:gd name="T4" fmla="*/ 0 w 43"/>
                <a:gd name="T5" fmla="*/ 444500 h 280"/>
                <a:gd name="T6" fmla="*/ 0 w 43"/>
                <a:gd name="T7" fmla="*/ 0 h 280"/>
                <a:gd name="T8" fmla="*/ 68263 w 43"/>
                <a:gd name="T9" fmla="*/ 28575 h 280"/>
                <a:gd name="T10" fmla="*/ 0 60000 65536"/>
                <a:gd name="T11" fmla="*/ 0 60000 65536"/>
                <a:gd name="T12" fmla="*/ 0 60000 65536"/>
                <a:gd name="T13" fmla="*/ 0 60000 65536"/>
                <a:gd name="T14" fmla="*/ 0 60000 65536"/>
                <a:gd name="T15" fmla="*/ 0 w 43"/>
                <a:gd name="T16" fmla="*/ 0 h 280"/>
                <a:gd name="T17" fmla="*/ 43 w 43"/>
                <a:gd name="T18" fmla="*/ 280 h 280"/>
              </a:gdLst>
              <a:ahLst/>
              <a:cxnLst>
                <a:cxn ang="T10">
                  <a:pos x="T0" y="T1"/>
                </a:cxn>
                <a:cxn ang="T11">
                  <a:pos x="T2" y="T3"/>
                </a:cxn>
                <a:cxn ang="T12">
                  <a:pos x="T4" y="T5"/>
                </a:cxn>
                <a:cxn ang="T13">
                  <a:pos x="T6" y="T7"/>
                </a:cxn>
                <a:cxn ang="T14">
                  <a:pos x="T8" y="T9"/>
                </a:cxn>
              </a:cxnLst>
              <a:rect l="T15" t="T16" r="T17" b="T18"/>
              <a:pathLst>
                <a:path w="43" h="280">
                  <a:moveTo>
                    <a:pt x="43" y="18"/>
                  </a:moveTo>
                  <a:lnTo>
                    <a:pt x="43" y="280"/>
                  </a:lnTo>
                  <a:lnTo>
                    <a:pt x="0" y="280"/>
                  </a:lnTo>
                  <a:lnTo>
                    <a:pt x="0" y="0"/>
                  </a:lnTo>
                  <a:lnTo>
                    <a:pt x="43" y="18"/>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8" name="Freeform 9"/>
            <p:cNvSpPr>
              <a:spLocks noChangeArrowheads="1"/>
            </p:cNvSpPr>
            <p:nvPr/>
          </p:nvSpPr>
          <p:spPr bwMode="auto">
            <a:xfrm>
              <a:off x="2557463" y="1177925"/>
              <a:ext cx="68263" cy="92075"/>
            </a:xfrm>
            <a:custGeom>
              <a:avLst/>
              <a:gdLst>
                <a:gd name="T0" fmla="*/ 68263 w 14"/>
                <a:gd name="T1" fmla="*/ 33922 h 19"/>
                <a:gd name="T2" fmla="*/ 68263 w 14"/>
                <a:gd name="T3" fmla="*/ 92075 h 19"/>
                <a:gd name="T4" fmla="*/ 0 w 14"/>
                <a:gd name="T5" fmla="*/ 62999 h 19"/>
                <a:gd name="T6" fmla="*/ 0 w 14"/>
                <a:gd name="T7" fmla="*/ 33922 h 19"/>
                <a:gd name="T8" fmla="*/ 34132 w 14"/>
                <a:gd name="T9" fmla="*/ 0 h 19"/>
                <a:gd name="T10" fmla="*/ 58511 w 14"/>
                <a:gd name="T11" fmla="*/ 9692 h 19"/>
                <a:gd name="T12" fmla="*/ 68263 w 14"/>
                <a:gd name="T13" fmla="*/ 33922 h 19"/>
                <a:gd name="T14" fmla="*/ 0 60000 65536"/>
                <a:gd name="T15" fmla="*/ 0 60000 65536"/>
                <a:gd name="T16" fmla="*/ 0 60000 65536"/>
                <a:gd name="T17" fmla="*/ 0 60000 65536"/>
                <a:gd name="T18" fmla="*/ 0 60000 65536"/>
                <a:gd name="T19" fmla="*/ 0 60000 65536"/>
                <a:gd name="T20" fmla="*/ 0 60000 65536"/>
                <a:gd name="T21" fmla="*/ 0 w 14"/>
                <a:gd name="T22" fmla="*/ 0 h 19"/>
                <a:gd name="T23" fmla="*/ 14 w 1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9">
                  <a:moveTo>
                    <a:pt x="14" y="7"/>
                  </a:moveTo>
                  <a:cubicBezTo>
                    <a:pt x="14" y="19"/>
                    <a:pt x="14" y="19"/>
                    <a:pt x="14" y="19"/>
                  </a:cubicBezTo>
                  <a:cubicBezTo>
                    <a:pt x="0" y="13"/>
                    <a:pt x="0" y="13"/>
                    <a:pt x="0" y="13"/>
                  </a:cubicBezTo>
                  <a:cubicBezTo>
                    <a:pt x="0" y="7"/>
                    <a:pt x="0" y="7"/>
                    <a:pt x="0" y="7"/>
                  </a:cubicBezTo>
                  <a:cubicBezTo>
                    <a:pt x="0" y="3"/>
                    <a:pt x="3" y="0"/>
                    <a:pt x="7" y="0"/>
                  </a:cubicBezTo>
                  <a:cubicBezTo>
                    <a:pt x="9" y="0"/>
                    <a:pt x="11" y="0"/>
                    <a:pt x="12" y="2"/>
                  </a:cubicBezTo>
                  <a:cubicBezTo>
                    <a:pt x="13" y="3"/>
                    <a:pt x="14" y="5"/>
                    <a:pt x="14" y="7"/>
                  </a:cubicBez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9" name="Freeform 10"/>
            <p:cNvSpPr>
              <a:spLocks noChangeArrowheads="1"/>
            </p:cNvSpPr>
            <p:nvPr/>
          </p:nvSpPr>
          <p:spPr bwMode="auto">
            <a:xfrm>
              <a:off x="2557463" y="1685925"/>
              <a:ext cx="68263" cy="39687"/>
            </a:xfrm>
            <a:custGeom>
              <a:avLst/>
              <a:gdLst>
                <a:gd name="T0" fmla="*/ 68263 w 14"/>
                <a:gd name="T1" fmla="*/ 4961 h 8"/>
                <a:gd name="T2" fmla="*/ 34132 w 14"/>
                <a:gd name="T3" fmla="*/ 39687 h 8"/>
                <a:gd name="T4" fmla="*/ 9752 w 14"/>
                <a:gd name="T5" fmla="*/ 29765 h 8"/>
                <a:gd name="T6" fmla="*/ 0 w 14"/>
                <a:gd name="T7" fmla="*/ 4961 h 8"/>
                <a:gd name="T8" fmla="*/ 0 w 14"/>
                <a:gd name="T9" fmla="*/ 0 h 8"/>
                <a:gd name="T10" fmla="*/ 68263 w 14"/>
                <a:gd name="T11" fmla="*/ 0 h 8"/>
                <a:gd name="T12" fmla="*/ 68263 w 14"/>
                <a:gd name="T13" fmla="*/ 4961 h 8"/>
                <a:gd name="T14" fmla="*/ 0 60000 65536"/>
                <a:gd name="T15" fmla="*/ 0 60000 65536"/>
                <a:gd name="T16" fmla="*/ 0 60000 65536"/>
                <a:gd name="T17" fmla="*/ 0 60000 65536"/>
                <a:gd name="T18" fmla="*/ 0 60000 65536"/>
                <a:gd name="T19" fmla="*/ 0 60000 65536"/>
                <a:gd name="T20" fmla="*/ 0 60000 65536"/>
                <a:gd name="T21" fmla="*/ 0 w 14"/>
                <a:gd name="T22" fmla="*/ 0 h 8"/>
                <a:gd name="T23" fmla="*/ 14 w 14"/>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8">
                  <a:moveTo>
                    <a:pt x="14" y="1"/>
                  </a:moveTo>
                  <a:cubicBezTo>
                    <a:pt x="14" y="4"/>
                    <a:pt x="11" y="8"/>
                    <a:pt x="7" y="8"/>
                  </a:cubicBezTo>
                  <a:cubicBezTo>
                    <a:pt x="5" y="8"/>
                    <a:pt x="3" y="7"/>
                    <a:pt x="2" y="6"/>
                  </a:cubicBezTo>
                  <a:cubicBezTo>
                    <a:pt x="1" y="4"/>
                    <a:pt x="0" y="3"/>
                    <a:pt x="0" y="1"/>
                  </a:cubicBezTo>
                  <a:cubicBezTo>
                    <a:pt x="0" y="0"/>
                    <a:pt x="0" y="0"/>
                    <a:pt x="0" y="0"/>
                  </a:cubicBezTo>
                  <a:cubicBezTo>
                    <a:pt x="14" y="0"/>
                    <a:pt x="14" y="0"/>
                    <a:pt x="14" y="0"/>
                  </a:cubicBezTo>
                  <a:lnTo>
                    <a:pt x="14" y="1"/>
                  </a:lnTo>
                  <a:close/>
                </a:path>
              </a:pathLst>
            </a:custGeom>
            <a:solidFill>
              <a:srgbClr val="00A0C6"/>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10" name="Freeform 11"/>
            <p:cNvSpPr>
              <a:spLocks noChangeArrowheads="1"/>
            </p:cNvSpPr>
            <p:nvPr/>
          </p:nvSpPr>
          <p:spPr bwMode="auto">
            <a:xfrm>
              <a:off x="1100138" y="866775"/>
              <a:ext cx="1355725" cy="819150"/>
            </a:xfrm>
            <a:custGeom>
              <a:avLst/>
              <a:gdLst>
                <a:gd name="T0" fmla="*/ 1355725 w 280"/>
                <a:gd name="T1" fmla="*/ 159952 h 169"/>
                <a:gd name="T2" fmla="*/ 706914 w 280"/>
                <a:gd name="T3" fmla="*/ 819150 h 169"/>
                <a:gd name="T4" fmla="*/ 561658 w 280"/>
                <a:gd name="T5" fmla="*/ 819150 h 169"/>
                <a:gd name="T6" fmla="*/ 348615 w 280"/>
                <a:gd name="T7" fmla="*/ 518633 h 169"/>
                <a:gd name="T8" fmla="*/ 295354 w 280"/>
                <a:gd name="T9" fmla="*/ 727056 h 169"/>
                <a:gd name="T10" fmla="*/ 0 w 280"/>
                <a:gd name="T11" fmla="*/ 819150 h 169"/>
                <a:gd name="T12" fmla="*/ 130731 w 280"/>
                <a:gd name="T13" fmla="*/ 659198 h 169"/>
                <a:gd name="T14" fmla="*/ 43577 w 280"/>
                <a:gd name="T15" fmla="*/ 218117 h 169"/>
                <a:gd name="T16" fmla="*/ 130731 w 280"/>
                <a:gd name="T17" fmla="*/ 19388 h 169"/>
                <a:gd name="T18" fmla="*/ 518081 w 280"/>
                <a:gd name="T19" fmla="*/ 159952 h 169"/>
                <a:gd name="T20" fmla="*/ 706914 w 280"/>
                <a:gd name="T21" fmla="*/ 436234 h 169"/>
                <a:gd name="T22" fmla="*/ 1186259 w 280"/>
                <a:gd name="T23" fmla="*/ 0 h 169"/>
                <a:gd name="T24" fmla="*/ 1355725 w 280"/>
                <a:gd name="T25" fmla="*/ 159952 h 1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0"/>
                <a:gd name="T40" fmla="*/ 0 h 169"/>
                <a:gd name="T41" fmla="*/ 280 w 280"/>
                <a:gd name="T42" fmla="*/ 169 h 1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0" h="169">
                  <a:moveTo>
                    <a:pt x="280" y="33"/>
                  </a:moveTo>
                  <a:cubicBezTo>
                    <a:pt x="146" y="169"/>
                    <a:pt x="146" y="169"/>
                    <a:pt x="146" y="169"/>
                  </a:cubicBezTo>
                  <a:cubicBezTo>
                    <a:pt x="116" y="169"/>
                    <a:pt x="116" y="169"/>
                    <a:pt x="116" y="169"/>
                  </a:cubicBezTo>
                  <a:cubicBezTo>
                    <a:pt x="72" y="107"/>
                    <a:pt x="72" y="107"/>
                    <a:pt x="72" y="107"/>
                  </a:cubicBezTo>
                  <a:cubicBezTo>
                    <a:pt x="61" y="150"/>
                    <a:pt x="61" y="150"/>
                    <a:pt x="61" y="150"/>
                  </a:cubicBezTo>
                  <a:cubicBezTo>
                    <a:pt x="0" y="169"/>
                    <a:pt x="0" y="169"/>
                    <a:pt x="0" y="169"/>
                  </a:cubicBezTo>
                  <a:cubicBezTo>
                    <a:pt x="27" y="136"/>
                    <a:pt x="27" y="136"/>
                    <a:pt x="27" y="136"/>
                  </a:cubicBezTo>
                  <a:cubicBezTo>
                    <a:pt x="9" y="45"/>
                    <a:pt x="9" y="45"/>
                    <a:pt x="9" y="45"/>
                  </a:cubicBezTo>
                  <a:cubicBezTo>
                    <a:pt x="55" y="53"/>
                    <a:pt x="28" y="6"/>
                    <a:pt x="27" y="4"/>
                  </a:cubicBezTo>
                  <a:cubicBezTo>
                    <a:pt x="57" y="8"/>
                    <a:pt x="93" y="17"/>
                    <a:pt x="107" y="33"/>
                  </a:cubicBezTo>
                  <a:cubicBezTo>
                    <a:pt x="134" y="64"/>
                    <a:pt x="146" y="90"/>
                    <a:pt x="146" y="90"/>
                  </a:cubicBezTo>
                  <a:cubicBezTo>
                    <a:pt x="245" y="0"/>
                    <a:pt x="245" y="0"/>
                    <a:pt x="245" y="0"/>
                  </a:cubicBezTo>
                  <a:lnTo>
                    <a:pt x="280" y="33"/>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11" name="Oval 12"/>
            <p:cNvSpPr>
              <a:spLocks noChangeArrowheads="1"/>
            </p:cNvSpPr>
            <p:nvPr/>
          </p:nvSpPr>
          <p:spPr bwMode="auto">
            <a:xfrm>
              <a:off x="765175" y="4762"/>
              <a:ext cx="809625" cy="809625"/>
            </a:xfrm>
            <a:prstGeom prst="ellipse">
              <a:avLst/>
            </a:pr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 name="Freeform 13"/>
            <p:cNvSpPr>
              <a:spLocks noChangeArrowheads="1"/>
            </p:cNvSpPr>
            <p:nvPr/>
          </p:nvSpPr>
          <p:spPr bwMode="auto">
            <a:xfrm>
              <a:off x="620713" y="2554287"/>
              <a:ext cx="647700" cy="2219325"/>
            </a:xfrm>
            <a:custGeom>
              <a:avLst/>
              <a:gdLst>
                <a:gd name="T0" fmla="*/ 647700 w 408"/>
                <a:gd name="T1" fmla="*/ 0 h 1398"/>
                <a:gd name="T2" fmla="*/ 647700 w 408"/>
                <a:gd name="T3" fmla="*/ 2219325 h 1398"/>
                <a:gd name="T4" fmla="*/ 0 w 408"/>
                <a:gd name="T5" fmla="*/ 1914525 h 1398"/>
                <a:gd name="T6" fmla="*/ 0 w 408"/>
                <a:gd name="T7" fmla="*/ 0 h 1398"/>
                <a:gd name="T8" fmla="*/ 647700 w 408"/>
                <a:gd name="T9" fmla="*/ 0 h 1398"/>
                <a:gd name="T10" fmla="*/ 0 60000 65536"/>
                <a:gd name="T11" fmla="*/ 0 60000 65536"/>
                <a:gd name="T12" fmla="*/ 0 60000 65536"/>
                <a:gd name="T13" fmla="*/ 0 60000 65536"/>
                <a:gd name="T14" fmla="*/ 0 60000 65536"/>
                <a:gd name="T15" fmla="*/ 0 w 408"/>
                <a:gd name="T16" fmla="*/ 0 h 1398"/>
                <a:gd name="T17" fmla="*/ 408 w 408"/>
                <a:gd name="T18" fmla="*/ 1398 h 1398"/>
              </a:gdLst>
              <a:ahLst/>
              <a:cxnLst>
                <a:cxn ang="T10">
                  <a:pos x="T0" y="T1"/>
                </a:cxn>
                <a:cxn ang="T11">
                  <a:pos x="T2" y="T3"/>
                </a:cxn>
                <a:cxn ang="T12">
                  <a:pos x="T4" y="T5"/>
                </a:cxn>
                <a:cxn ang="T13">
                  <a:pos x="T6" y="T7"/>
                </a:cxn>
                <a:cxn ang="T14">
                  <a:pos x="T8" y="T9"/>
                </a:cxn>
              </a:cxnLst>
              <a:rect l="T15" t="T16" r="T17" b="T18"/>
              <a:pathLst>
                <a:path w="408" h="1398">
                  <a:moveTo>
                    <a:pt x="408" y="0"/>
                  </a:moveTo>
                  <a:lnTo>
                    <a:pt x="408" y="1398"/>
                  </a:lnTo>
                  <a:lnTo>
                    <a:pt x="0" y="1206"/>
                  </a:lnTo>
                  <a:lnTo>
                    <a:pt x="0" y="0"/>
                  </a:lnTo>
                  <a:lnTo>
                    <a:pt x="408" y="0"/>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13" name="Freeform 14"/>
            <p:cNvSpPr>
              <a:spLocks noChangeArrowheads="1"/>
            </p:cNvSpPr>
            <p:nvPr/>
          </p:nvSpPr>
          <p:spPr bwMode="auto">
            <a:xfrm>
              <a:off x="455613" y="1725612"/>
              <a:ext cx="812800" cy="736600"/>
            </a:xfrm>
            <a:custGeom>
              <a:avLst/>
              <a:gdLst>
                <a:gd name="T0" fmla="*/ 812800 w 512"/>
                <a:gd name="T1" fmla="*/ 0 h 464"/>
                <a:gd name="T2" fmla="*/ 812800 w 512"/>
                <a:gd name="T3" fmla="*/ 736600 h 464"/>
                <a:gd name="T4" fmla="*/ 165100 w 512"/>
                <a:gd name="T5" fmla="*/ 736600 h 464"/>
                <a:gd name="T6" fmla="*/ 0 w 512"/>
                <a:gd name="T7" fmla="*/ 736600 h 464"/>
                <a:gd name="T8" fmla="*/ 0 w 512"/>
                <a:gd name="T9" fmla="*/ 276225 h 464"/>
                <a:gd name="T10" fmla="*/ 77788 w 512"/>
                <a:gd name="T11" fmla="*/ 247650 h 464"/>
                <a:gd name="T12" fmla="*/ 812800 w 512"/>
                <a:gd name="T13" fmla="*/ 0 h 464"/>
                <a:gd name="T14" fmla="*/ 0 60000 65536"/>
                <a:gd name="T15" fmla="*/ 0 60000 65536"/>
                <a:gd name="T16" fmla="*/ 0 60000 65536"/>
                <a:gd name="T17" fmla="*/ 0 60000 65536"/>
                <a:gd name="T18" fmla="*/ 0 60000 65536"/>
                <a:gd name="T19" fmla="*/ 0 60000 65536"/>
                <a:gd name="T20" fmla="*/ 0 60000 65536"/>
                <a:gd name="T21" fmla="*/ 0 w 512"/>
                <a:gd name="T22" fmla="*/ 0 h 464"/>
                <a:gd name="T23" fmla="*/ 512 w 512"/>
                <a:gd name="T24" fmla="*/ 464 h 4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 h="464">
                  <a:moveTo>
                    <a:pt x="512" y="0"/>
                  </a:moveTo>
                  <a:lnTo>
                    <a:pt x="512" y="464"/>
                  </a:lnTo>
                  <a:lnTo>
                    <a:pt x="104" y="464"/>
                  </a:lnTo>
                  <a:lnTo>
                    <a:pt x="0" y="464"/>
                  </a:lnTo>
                  <a:lnTo>
                    <a:pt x="0" y="174"/>
                  </a:lnTo>
                  <a:lnTo>
                    <a:pt x="49" y="156"/>
                  </a:lnTo>
                  <a:lnTo>
                    <a:pt x="512" y="0"/>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14" name="Freeform 15"/>
            <p:cNvSpPr>
              <a:spLocks noChangeArrowheads="1"/>
            </p:cNvSpPr>
            <p:nvPr/>
          </p:nvSpPr>
          <p:spPr bwMode="auto">
            <a:xfrm>
              <a:off x="1012825" y="1085850"/>
              <a:ext cx="217488" cy="600075"/>
            </a:xfrm>
            <a:custGeom>
              <a:avLst/>
              <a:gdLst>
                <a:gd name="T0" fmla="*/ 130175 w 137"/>
                <a:gd name="T1" fmla="*/ 0 h 378"/>
                <a:gd name="T2" fmla="*/ 217488 w 137"/>
                <a:gd name="T3" fmla="*/ 441325 h 378"/>
                <a:gd name="T4" fmla="*/ 87313 w 137"/>
                <a:gd name="T5" fmla="*/ 600075 h 378"/>
                <a:gd name="T6" fmla="*/ 87313 w 137"/>
                <a:gd name="T7" fmla="*/ 600075 h 378"/>
                <a:gd name="T8" fmla="*/ 0 w 137"/>
                <a:gd name="T9" fmla="*/ 441325 h 378"/>
                <a:gd name="T10" fmla="*/ 130175 w 137"/>
                <a:gd name="T11" fmla="*/ 0 h 378"/>
                <a:gd name="T12" fmla="*/ 0 60000 65536"/>
                <a:gd name="T13" fmla="*/ 0 60000 65536"/>
                <a:gd name="T14" fmla="*/ 0 60000 65536"/>
                <a:gd name="T15" fmla="*/ 0 60000 65536"/>
                <a:gd name="T16" fmla="*/ 0 60000 65536"/>
                <a:gd name="T17" fmla="*/ 0 60000 65536"/>
                <a:gd name="T18" fmla="*/ 0 w 137"/>
                <a:gd name="T19" fmla="*/ 0 h 378"/>
                <a:gd name="T20" fmla="*/ 137 w 137"/>
                <a:gd name="T21" fmla="*/ 378 h 378"/>
              </a:gdLst>
              <a:ahLst/>
              <a:cxnLst>
                <a:cxn ang="T12">
                  <a:pos x="T0" y="T1"/>
                </a:cxn>
                <a:cxn ang="T13">
                  <a:pos x="T2" y="T3"/>
                </a:cxn>
                <a:cxn ang="T14">
                  <a:pos x="T4" y="T5"/>
                </a:cxn>
                <a:cxn ang="T15">
                  <a:pos x="T6" y="T7"/>
                </a:cxn>
                <a:cxn ang="T16">
                  <a:pos x="T8" y="T9"/>
                </a:cxn>
                <a:cxn ang="T17">
                  <a:pos x="T10" y="T11"/>
                </a:cxn>
              </a:cxnLst>
              <a:rect l="T18" t="T19" r="T20" b="T21"/>
              <a:pathLst>
                <a:path w="137" h="378">
                  <a:moveTo>
                    <a:pt x="82" y="0"/>
                  </a:moveTo>
                  <a:lnTo>
                    <a:pt x="137" y="278"/>
                  </a:lnTo>
                  <a:lnTo>
                    <a:pt x="55" y="378"/>
                  </a:lnTo>
                  <a:lnTo>
                    <a:pt x="0" y="278"/>
                  </a:lnTo>
                  <a:lnTo>
                    <a:pt x="82" y="0"/>
                  </a:lnTo>
                  <a:close/>
                </a:path>
              </a:pathLst>
            </a:custGeom>
            <a:solidFill>
              <a:schemeClr val="accent2"/>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15" name="Freeform 16"/>
            <p:cNvSpPr>
              <a:spLocks noChangeArrowheads="1"/>
            </p:cNvSpPr>
            <p:nvPr/>
          </p:nvSpPr>
          <p:spPr bwMode="auto">
            <a:xfrm>
              <a:off x="4763" y="857250"/>
              <a:ext cx="1138238" cy="1697037"/>
            </a:xfrm>
            <a:custGeom>
              <a:avLst/>
              <a:gdLst>
                <a:gd name="T0" fmla="*/ 1138238 w 235"/>
                <a:gd name="T1" fmla="*/ 227888 h 350"/>
                <a:gd name="T2" fmla="*/ 1007462 w 235"/>
                <a:gd name="T3" fmla="*/ 669117 h 350"/>
                <a:gd name="T4" fmla="*/ 1094646 w 235"/>
                <a:gd name="T5" fmla="*/ 829124 h 350"/>
                <a:gd name="T6" fmla="*/ 547323 w 235"/>
                <a:gd name="T7" fmla="*/ 1008525 h 350"/>
                <a:gd name="T8" fmla="*/ 615133 w 235"/>
                <a:gd name="T9" fmla="*/ 567295 h 350"/>
                <a:gd name="T10" fmla="*/ 329362 w 235"/>
                <a:gd name="T11" fmla="*/ 916400 h 350"/>
                <a:gd name="T12" fmla="*/ 387485 w 235"/>
                <a:gd name="T13" fmla="*/ 1658248 h 350"/>
                <a:gd name="T14" fmla="*/ 188899 w 235"/>
                <a:gd name="T15" fmla="*/ 1697037 h 350"/>
                <a:gd name="T16" fmla="*/ 0 w 235"/>
                <a:gd name="T17" fmla="*/ 998827 h 350"/>
                <a:gd name="T18" fmla="*/ 319675 w 235"/>
                <a:gd name="T19" fmla="*/ 300618 h 350"/>
                <a:gd name="T20" fmla="*/ 876685 w 235"/>
                <a:gd name="T21" fmla="*/ 0 h 350"/>
                <a:gd name="T22" fmla="*/ 1138238 w 235"/>
                <a:gd name="T23" fmla="*/ 227888 h 3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5"/>
                <a:gd name="T37" fmla="*/ 0 h 350"/>
                <a:gd name="T38" fmla="*/ 235 w 235"/>
                <a:gd name="T39" fmla="*/ 350 h 3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5" h="350">
                  <a:moveTo>
                    <a:pt x="235" y="47"/>
                  </a:moveTo>
                  <a:cubicBezTo>
                    <a:pt x="208" y="138"/>
                    <a:pt x="208" y="138"/>
                    <a:pt x="208" y="138"/>
                  </a:cubicBezTo>
                  <a:cubicBezTo>
                    <a:pt x="226" y="171"/>
                    <a:pt x="226" y="171"/>
                    <a:pt x="226" y="171"/>
                  </a:cubicBezTo>
                  <a:cubicBezTo>
                    <a:pt x="113" y="208"/>
                    <a:pt x="113" y="208"/>
                    <a:pt x="113" y="208"/>
                  </a:cubicBezTo>
                  <a:cubicBezTo>
                    <a:pt x="127" y="117"/>
                    <a:pt x="127" y="117"/>
                    <a:pt x="127" y="117"/>
                  </a:cubicBezTo>
                  <a:cubicBezTo>
                    <a:pt x="127" y="117"/>
                    <a:pt x="84" y="158"/>
                    <a:pt x="68" y="189"/>
                  </a:cubicBezTo>
                  <a:cubicBezTo>
                    <a:pt x="53" y="220"/>
                    <a:pt x="80" y="342"/>
                    <a:pt x="80" y="342"/>
                  </a:cubicBezTo>
                  <a:cubicBezTo>
                    <a:pt x="39" y="350"/>
                    <a:pt x="39" y="350"/>
                    <a:pt x="39" y="350"/>
                  </a:cubicBezTo>
                  <a:cubicBezTo>
                    <a:pt x="0" y="206"/>
                    <a:pt x="0" y="206"/>
                    <a:pt x="0" y="206"/>
                  </a:cubicBezTo>
                  <a:cubicBezTo>
                    <a:pt x="0" y="206"/>
                    <a:pt x="22" y="140"/>
                    <a:pt x="66" y="62"/>
                  </a:cubicBezTo>
                  <a:cubicBezTo>
                    <a:pt x="97" y="9"/>
                    <a:pt x="150" y="1"/>
                    <a:pt x="181" y="0"/>
                  </a:cubicBezTo>
                  <a:cubicBezTo>
                    <a:pt x="181" y="0"/>
                    <a:pt x="189" y="39"/>
                    <a:pt x="235" y="47"/>
                  </a:cubicBez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sp>
          <p:nvSpPr>
            <p:cNvPr id="16" name="Freeform 17"/>
            <p:cNvSpPr>
              <a:spLocks noChangeArrowheads="1"/>
            </p:cNvSpPr>
            <p:nvPr/>
          </p:nvSpPr>
          <p:spPr bwMode="auto">
            <a:xfrm>
              <a:off x="96838" y="2592387"/>
              <a:ext cx="455613" cy="1725612"/>
            </a:xfrm>
            <a:custGeom>
              <a:avLst/>
              <a:gdLst>
                <a:gd name="T0" fmla="*/ 455613 w 287"/>
                <a:gd name="T1" fmla="*/ 0 h 1087"/>
                <a:gd name="T2" fmla="*/ 450850 w 287"/>
                <a:gd name="T3" fmla="*/ 950912 h 1087"/>
                <a:gd name="T4" fmla="*/ 222250 w 287"/>
                <a:gd name="T5" fmla="*/ 1725612 h 1087"/>
                <a:gd name="T6" fmla="*/ 0 w 287"/>
                <a:gd name="T7" fmla="*/ 1725612 h 1087"/>
                <a:gd name="T8" fmla="*/ 290513 w 287"/>
                <a:gd name="T9" fmla="*/ 708025 h 1087"/>
                <a:gd name="T10" fmla="*/ 373063 w 287"/>
                <a:gd name="T11" fmla="*/ 0 h 1087"/>
                <a:gd name="T12" fmla="*/ 455613 w 287"/>
                <a:gd name="T13" fmla="*/ 0 h 1087"/>
                <a:gd name="T14" fmla="*/ 0 60000 65536"/>
                <a:gd name="T15" fmla="*/ 0 60000 65536"/>
                <a:gd name="T16" fmla="*/ 0 60000 65536"/>
                <a:gd name="T17" fmla="*/ 0 60000 65536"/>
                <a:gd name="T18" fmla="*/ 0 60000 65536"/>
                <a:gd name="T19" fmla="*/ 0 60000 65536"/>
                <a:gd name="T20" fmla="*/ 0 60000 65536"/>
                <a:gd name="T21" fmla="*/ 0 w 287"/>
                <a:gd name="T22" fmla="*/ 0 h 1087"/>
                <a:gd name="T23" fmla="*/ 287 w 287"/>
                <a:gd name="T24" fmla="*/ 1087 h 10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1087">
                  <a:moveTo>
                    <a:pt x="287" y="0"/>
                  </a:moveTo>
                  <a:lnTo>
                    <a:pt x="284" y="599"/>
                  </a:lnTo>
                  <a:lnTo>
                    <a:pt x="140" y="1087"/>
                  </a:lnTo>
                  <a:lnTo>
                    <a:pt x="0" y="1087"/>
                  </a:lnTo>
                  <a:lnTo>
                    <a:pt x="183" y="446"/>
                  </a:lnTo>
                  <a:lnTo>
                    <a:pt x="235" y="0"/>
                  </a:lnTo>
                  <a:lnTo>
                    <a:pt x="287" y="0"/>
                  </a:lnTo>
                  <a:close/>
                </a:path>
              </a:pathLst>
            </a:custGeom>
            <a:solidFill>
              <a:schemeClr val="bg1"/>
            </a:solidFill>
            <a:ln>
              <a:noFill/>
            </a:ln>
            <a:extLst>
              <a:ext uri="{91240B29-F687-4F45-9708-019B960494DF}">
                <a14:hiddenLine xmlns:a14="http://schemas.microsoft.com/office/drawing/2010/main" xmlns="" w="9525">
                  <a:solidFill>
                    <a:srgbClr val="000000"/>
                  </a:solidFill>
                  <a:bevel/>
                </a14:hiddenLine>
              </a:ext>
            </a:extLst>
          </p:spPr>
          <p:txBody>
            <a:bodyPr/>
            <a:lstStyle/>
            <a:p>
              <a:endParaRPr lang="zh-CN" altLang="en-US"/>
            </a:p>
          </p:txBody>
        </p:sp>
      </p:grpSp>
      <p:sp>
        <p:nvSpPr>
          <p:cNvPr id="18" name="文本框 27"/>
          <p:cNvSpPr>
            <a:spLocks noChangeArrowheads="1"/>
          </p:cNvSpPr>
          <p:nvPr/>
        </p:nvSpPr>
        <p:spPr bwMode="auto">
          <a:xfrm>
            <a:off x="5310188" y="5311775"/>
            <a:ext cx="6234112" cy="2492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输入您的标题</a:t>
            </a:r>
            <a:endParaRPr lang="en-US" altLang="zh-CN" sz="2000" b="1" dirty="0">
              <a:solidFill>
                <a:schemeClr val="bg1"/>
              </a:solidFill>
              <a:latin typeface="微软雅黑" panose="020B0503020204020204" charset="-122"/>
              <a:ea typeface="微软雅黑" panose="020B0503020204020204" charset="-122"/>
              <a:sym typeface="微软雅黑" panose="020B0503020204020204" charset="-122"/>
            </a:endParaRPr>
          </a:p>
          <a:p>
            <a:r>
              <a:rPr lang="zh-CN" altLang="en-US" sz="1200" dirty="0">
                <a:solidFill>
                  <a:srgbClr val="2D3E50"/>
                </a:solidFill>
                <a:latin typeface="微软雅黑" panose="020B0503020204020204" charset="-122"/>
                <a:ea typeface="微软雅黑" panose="020B0503020204020204" charset="-122"/>
              </a:rPr>
              <a:t>请在这里输入您的主要叙述内容请在这里输入您的主要叙述内容请在这里输入您的主要叙述</a:t>
            </a:r>
            <a:r>
              <a:rPr lang="zh-CN" altLang="en-US" sz="1200" dirty="0" smtClean="0">
                <a:solidFill>
                  <a:srgbClr val="2D3E50"/>
                </a:solidFill>
                <a:latin typeface="微软雅黑" panose="020B0503020204020204" charset="-122"/>
                <a:ea typeface="微软雅黑" panose="020B0503020204020204" charset="-122"/>
              </a:rPr>
              <a:t>内亮亮图文旗舰店</a:t>
            </a:r>
            <a:r>
              <a:rPr lang="en-US" altLang="zh-CN" sz="1200" dirty="0" smtClean="0">
                <a:solidFill>
                  <a:srgbClr val="2D3E50"/>
                </a:solidFill>
                <a:latin typeface="微软雅黑" panose="020B0503020204020204" charset="-122"/>
                <a:ea typeface="微软雅黑" panose="020B0503020204020204" charset="-122"/>
              </a:rPr>
              <a:t>https://liangliangtuwen.tmall.com</a:t>
            </a:r>
          </a:p>
          <a:p>
            <a:r>
              <a:rPr lang="zh-CN" altLang="en-US" sz="1200" dirty="0" smtClean="0">
                <a:solidFill>
                  <a:srgbClr val="2D3E50"/>
                </a:solidFill>
                <a:latin typeface="微软雅黑" panose="020B0503020204020204" charset="-122"/>
                <a:ea typeface="微软雅黑" panose="020B0503020204020204" charset="-122"/>
              </a:rPr>
              <a:t>主</a:t>
            </a:r>
            <a:r>
              <a:rPr lang="zh-CN" altLang="en-US" sz="1200" dirty="0">
                <a:solidFill>
                  <a:srgbClr val="2D3E50"/>
                </a:solidFill>
                <a:latin typeface="微软雅黑" panose="020B0503020204020204" charset="-122"/>
                <a:ea typeface="微软雅黑" panose="020B0503020204020204" charset="-122"/>
              </a:rPr>
              <a:t>要叙述内容请在这里输入您的主要叙述内容请在这里输入您的主要叙述内容请在这里输入您的主要叙述内容请在这里输入您的主要叙述内容</a:t>
            </a:r>
            <a:endParaRPr lang="en-US" altLang="zh-CN" sz="1200" dirty="0">
              <a:solidFill>
                <a:srgbClr val="2D3E50"/>
              </a:solidFill>
              <a:latin typeface="微软雅黑" panose="020B0503020204020204" charset="-122"/>
              <a:ea typeface="微软雅黑" panose="020B0503020204020204" charset="-122"/>
            </a:endParaRPr>
          </a:p>
          <a:p>
            <a:endParaRPr lang="en-US" altLang="zh-CN" sz="1100" dirty="0">
              <a:solidFill>
                <a:srgbClr val="2D3E50"/>
              </a:solidFill>
              <a:latin typeface="微软雅黑" panose="020B0503020204020204" charset="-122"/>
              <a:ea typeface="微软雅黑" panose="020B0503020204020204" charset="-122"/>
            </a:endParaRPr>
          </a:p>
          <a:p>
            <a:endParaRPr lang="en-US" altLang="zh-CN" sz="1100" dirty="0">
              <a:solidFill>
                <a:srgbClr val="2D3E50"/>
              </a:solidFill>
              <a:latin typeface="微软雅黑" panose="020B0503020204020204" charset="-122"/>
              <a:ea typeface="微软雅黑" panose="020B0503020204020204" charset="-122"/>
            </a:endParaRPr>
          </a:p>
          <a:p>
            <a:endParaRPr lang="en-US" altLang="zh-CN" sz="1100" dirty="0">
              <a:solidFill>
                <a:srgbClr val="2D3E50"/>
              </a:solidFill>
              <a:latin typeface="微软雅黑" panose="020B0503020204020204" charset="-122"/>
              <a:ea typeface="微软雅黑" panose="020B0503020204020204" charset="-122"/>
            </a:endParaRPr>
          </a:p>
          <a:p>
            <a:endParaRPr lang="en-US" altLang="zh-CN" sz="1100" dirty="0">
              <a:solidFill>
                <a:srgbClr val="2D3E50"/>
              </a:solidFill>
              <a:latin typeface="微软雅黑" panose="020B0503020204020204" charset="-122"/>
              <a:ea typeface="微软雅黑" panose="020B0503020204020204" charset="-122"/>
            </a:endParaRPr>
          </a:p>
          <a:p>
            <a:endParaRPr lang="en-US" altLang="zh-CN" sz="1100" dirty="0">
              <a:solidFill>
                <a:srgbClr val="2D3E50"/>
              </a:solidFill>
              <a:latin typeface="微软雅黑" panose="020B0503020204020204" charset="-122"/>
              <a:ea typeface="微软雅黑" panose="020B0503020204020204" charset="-122"/>
            </a:endParaRPr>
          </a:p>
          <a:p>
            <a:endParaRPr lang="en-US" altLang="zh-CN" sz="1100" dirty="0">
              <a:solidFill>
                <a:srgbClr val="2D3E50"/>
              </a:solidFill>
              <a:latin typeface="微软雅黑" panose="020B0503020204020204" charset="-122"/>
              <a:ea typeface="微软雅黑" panose="020B0503020204020204" charset="-122"/>
            </a:endParaRPr>
          </a:p>
          <a:p>
            <a:endParaRPr lang="en-US" altLang="zh-CN" sz="1100" dirty="0">
              <a:solidFill>
                <a:srgbClr val="2D3E50"/>
              </a:solidFill>
              <a:latin typeface="微软雅黑" panose="020B0503020204020204" charset="-122"/>
              <a:ea typeface="微软雅黑" panose="020B0503020204020204" charset="-122"/>
            </a:endParaRPr>
          </a:p>
          <a:p>
            <a:endParaRPr lang="zh-CN" altLang="en-US" sz="1100" dirty="0">
              <a:solidFill>
                <a:schemeClr val="bg1"/>
              </a:solidFill>
              <a:latin typeface="微软雅黑" panose="020B0503020204020204" charset="-122"/>
              <a:ea typeface="微软雅黑" panose="020B0503020204020204" charset="-122"/>
              <a:sym typeface="微软雅黑" panose="020B0503020204020204" charset="-122"/>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07026" y="1262463"/>
            <a:ext cx="5637600" cy="3758400"/>
          </a:xfrm>
          <a:prstGeom prst="rect">
            <a:avLst/>
          </a:prstGeom>
        </p:spPr>
      </p:pic>
      <p:sp>
        <p:nvSpPr>
          <p:cNvPr id="19" name="矩形 18"/>
          <p:cNvSpPr/>
          <p:nvPr/>
        </p:nvSpPr>
        <p:spPr>
          <a:xfrm>
            <a:off x="0" y="419100"/>
            <a:ext cx="47529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724400" y="203209"/>
            <a:ext cx="2705100" cy="523220"/>
          </a:xfrm>
          <a:prstGeom prst="rect">
            <a:avLst/>
          </a:prstGeom>
          <a:noFill/>
        </p:spPr>
        <p:txBody>
          <a:bodyPr wrap="square" rtlCol="0">
            <a:spAutoFit/>
          </a:bodyPr>
          <a:lstStyle/>
          <a:p>
            <a:r>
              <a:rPr lang="zh-CN" altLang="en-US" sz="2800" dirty="0">
                <a:solidFill>
                  <a:schemeClr val="bg1"/>
                </a:solidFill>
              </a:rPr>
              <a:t>课题背景及内容</a:t>
            </a:r>
          </a:p>
        </p:txBody>
      </p:sp>
      <p:sp>
        <p:nvSpPr>
          <p:cNvPr id="22" name="矩形 21"/>
          <p:cNvSpPr/>
          <p:nvPr/>
        </p:nvSpPr>
        <p:spPr>
          <a:xfrm>
            <a:off x="7343775" y="426718"/>
            <a:ext cx="47910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48000">
              <a:schemeClr val="accent5">
                <a:lumMod val="70000"/>
                <a:lumOff val="30000"/>
              </a:schemeClr>
            </a:gs>
            <a:gs pos="76000">
              <a:schemeClr val="accent5">
                <a:lumMod val="70000"/>
                <a:lumOff val="30000"/>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3" name="Freeform 11"/>
          <p:cNvSpPr/>
          <p:nvPr/>
        </p:nvSpPr>
        <p:spPr bwMode="auto">
          <a:xfrm>
            <a:off x="1158621" y="1771650"/>
            <a:ext cx="1139461" cy="415912"/>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4" name="Freeform 12"/>
          <p:cNvSpPr/>
          <p:nvPr/>
        </p:nvSpPr>
        <p:spPr bwMode="auto">
          <a:xfrm>
            <a:off x="684276" y="1771650"/>
            <a:ext cx="952128" cy="1651616"/>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5" name="Freeform 13"/>
          <p:cNvSpPr/>
          <p:nvPr/>
        </p:nvSpPr>
        <p:spPr bwMode="auto">
          <a:xfrm>
            <a:off x="1816862" y="1771650"/>
            <a:ext cx="950410" cy="1646460"/>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6" name="任意多边形 44"/>
          <p:cNvSpPr/>
          <p:nvPr/>
        </p:nvSpPr>
        <p:spPr bwMode="auto">
          <a:xfrm>
            <a:off x="995351" y="3284056"/>
            <a:ext cx="1471158" cy="1467721"/>
          </a:xfrm>
          <a:custGeom>
            <a:avLst/>
            <a:gdLst>
              <a:gd name="connsiteX0" fmla="*/ 637447 w 1358900"/>
              <a:gd name="connsiteY0" fmla="*/ 104775 h 1355725"/>
              <a:gd name="connsiteX1" fmla="*/ 618579 w 1358900"/>
              <a:gd name="connsiteY1" fmla="*/ 108545 h 1355725"/>
              <a:gd name="connsiteX2" fmla="*/ 297826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3 w 1358900"/>
              <a:gd name="connsiteY30" fmla="*/ 173232 h 1355725"/>
              <a:gd name="connsiteX31" fmla="*/ 607730 w 1358900"/>
              <a:gd name="connsiteY31" fmla="*/ 3766 h 1355725"/>
              <a:gd name="connsiteX32" fmla="*/ 634153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6" y="248047"/>
                </a:cubicBezTo>
                <a:cubicBezTo>
                  <a:pt x="290278"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6" y="1250950"/>
                  <a:pt x="1252538" y="994569"/>
                  <a:pt x="1252538" y="677863"/>
                </a:cubicBezTo>
                <a:cubicBezTo>
                  <a:pt x="1252538" y="519510"/>
                  <a:pt x="1188388" y="380008"/>
                  <a:pt x="1086501" y="274439"/>
                </a:cubicBezTo>
                <a:cubicBezTo>
                  <a:pt x="1082728" y="270669"/>
                  <a:pt x="1078954" y="266899"/>
                  <a:pt x="1071407" y="259358"/>
                </a:cubicBezTo>
                <a:cubicBezTo>
                  <a:pt x="1067633" y="255588"/>
                  <a:pt x="1060086" y="251817"/>
                  <a:pt x="1056313" y="248047"/>
                </a:cubicBezTo>
                <a:cubicBezTo>
                  <a:pt x="969521" y="168870"/>
                  <a:pt x="856314" y="119856"/>
                  <a:pt x="731786" y="104775"/>
                </a:cubicBezTo>
                <a:cubicBezTo>
                  <a:pt x="728012" y="104775"/>
                  <a:pt x="720465" y="104775"/>
                  <a:pt x="712918" y="104775"/>
                </a:cubicBezTo>
                <a:cubicBezTo>
                  <a:pt x="705371" y="104775"/>
                  <a:pt x="697824" y="104775"/>
                  <a:pt x="690277" y="104775"/>
                </a:cubicBezTo>
                <a:cubicBezTo>
                  <a:pt x="686503" y="104775"/>
                  <a:pt x="682729"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8" y="0"/>
                  <a:pt x="709648" y="0"/>
                  <a:pt x="720972" y="0"/>
                </a:cubicBezTo>
                <a:cubicBezTo>
                  <a:pt x="728522" y="3766"/>
                  <a:pt x="736071" y="3766"/>
                  <a:pt x="743620" y="3766"/>
                </a:cubicBezTo>
                <a:cubicBezTo>
                  <a:pt x="890835" y="15064"/>
                  <a:pt x="1022950" y="75318"/>
                  <a:pt x="1124867" y="169466"/>
                </a:cubicBezTo>
                <a:cubicBezTo>
                  <a:pt x="1132417" y="173232"/>
                  <a:pt x="1139966" y="180763"/>
                  <a:pt x="1143741" y="184529"/>
                </a:cubicBezTo>
                <a:cubicBezTo>
                  <a:pt x="1151290" y="192061"/>
                  <a:pt x="1155065" y="195827"/>
                  <a:pt x="1162615" y="203359"/>
                </a:cubicBezTo>
                <a:cubicBezTo>
                  <a:pt x="1283406" y="323868"/>
                  <a:pt x="1358900" y="493333"/>
                  <a:pt x="1358900" y="677863"/>
                </a:cubicBezTo>
                <a:cubicBezTo>
                  <a:pt x="1358900" y="1054453"/>
                  <a:pt x="1053148"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3" y="173232"/>
                </a:cubicBezTo>
                <a:cubicBezTo>
                  <a:pt x="332176" y="79084"/>
                  <a:pt x="464291" y="18830"/>
                  <a:pt x="607730" y="3766"/>
                </a:cubicBezTo>
                <a:cubicBezTo>
                  <a:pt x="615280" y="3766"/>
                  <a:pt x="622829" y="3766"/>
                  <a:pt x="634153" y="3766"/>
                </a:cubicBezTo>
                <a:cubicBezTo>
                  <a:pt x="641703" y="0"/>
                  <a:pt x="649252" y="0"/>
                  <a:pt x="656802" y="0"/>
                </a:cubicBez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975">
              <a:solidFill>
                <a:prstClr val="white"/>
              </a:solidFill>
            </a:endParaRPr>
          </a:p>
        </p:txBody>
      </p:sp>
      <p:sp>
        <p:nvSpPr>
          <p:cNvPr id="7" name="矩形 6"/>
          <p:cNvSpPr/>
          <p:nvPr/>
        </p:nvSpPr>
        <p:spPr>
          <a:xfrm>
            <a:off x="1293142" y="3640734"/>
            <a:ext cx="805993" cy="584775"/>
          </a:xfrm>
          <a:prstGeom prst="rect">
            <a:avLst/>
          </a:prstGeom>
          <a:effectLst/>
        </p:spPr>
        <p:txBody>
          <a:bodyPr wrap="square">
            <a:spAutoFit/>
          </a:bodyPr>
          <a:lstStyle/>
          <a:p>
            <a:pPr algn="ctr"/>
            <a:r>
              <a:rPr lang="en-US" altLang="zh-CN" sz="3200" b="1" dirty="0">
                <a:solidFill>
                  <a:schemeClr val="bg1"/>
                </a:solidFill>
                <a:latin typeface="微软雅黑" panose="020B0503020204020204" charset="-122"/>
                <a:ea typeface="微软雅黑" panose="020B0503020204020204" charset="-122"/>
              </a:rPr>
              <a:t>01</a:t>
            </a:r>
            <a:endParaRPr lang="zh-CN" altLang="en-US" sz="3200" b="1" dirty="0">
              <a:solidFill>
                <a:schemeClr val="bg1"/>
              </a:solidFill>
              <a:latin typeface="微软雅黑" panose="020B0503020204020204" charset="-122"/>
              <a:ea typeface="微软雅黑" panose="020B0503020204020204" charset="-122"/>
            </a:endParaRPr>
          </a:p>
        </p:txBody>
      </p:sp>
      <p:sp>
        <p:nvSpPr>
          <p:cNvPr id="9" name="Freeform 11"/>
          <p:cNvSpPr/>
          <p:nvPr/>
        </p:nvSpPr>
        <p:spPr bwMode="auto">
          <a:xfrm>
            <a:off x="4078977" y="1771650"/>
            <a:ext cx="1139461" cy="415912"/>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10" name="Freeform 12"/>
          <p:cNvSpPr/>
          <p:nvPr/>
        </p:nvSpPr>
        <p:spPr bwMode="auto">
          <a:xfrm>
            <a:off x="3604632" y="1771650"/>
            <a:ext cx="952128" cy="1651616"/>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11" name="Freeform 13"/>
          <p:cNvSpPr/>
          <p:nvPr/>
        </p:nvSpPr>
        <p:spPr bwMode="auto">
          <a:xfrm>
            <a:off x="4737218" y="1771650"/>
            <a:ext cx="950410" cy="1646460"/>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12" name="任意多边形 50"/>
          <p:cNvSpPr/>
          <p:nvPr/>
        </p:nvSpPr>
        <p:spPr bwMode="auto">
          <a:xfrm>
            <a:off x="3915707" y="3284056"/>
            <a:ext cx="1471158" cy="1467721"/>
          </a:xfrm>
          <a:custGeom>
            <a:avLst/>
            <a:gdLst>
              <a:gd name="connsiteX0" fmla="*/ 637447 w 1358900"/>
              <a:gd name="connsiteY0" fmla="*/ 104775 h 1355725"/>
              <a:gd name="connsiteX1" fmla="*/ 618579 w 1358900"/>
              <a:gd name="connsiteY1" fmla="*/ 108545 h 1355725"/>
              <a:gd name="connsiteX2" fmla="*/ 297826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4 w 1358900"/>
              <a:gd name="connsiteY30" fmla="*/ 173232 h 1355725"/>
              <a:gd name="connsiteX31" fmla="*/ 607730 w 1358900"/>
              <a:gd name="connsiteY31" fmla="*/ 3766 h 1355725"/>
              <a:gd name="connsiteX32" fmla="*/ 634154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6" y="248047"/>
                </a:cubicBezTo>
                <a:cubicBezTo>
                  <a:pt x="290279"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6" y="1250950"/>
                  <a:pt x="1252538" y="994569"/>
                  <a:pt x="1252538" y="677863"/>
                </a:cubicBezTo>
                <a:cubicBezTo>
                  <a:pt x="1252538" y="519510"/>
                  <a:pt x="1188388" y="380008"/>
                  <a:pt x="1086501" y="274439"/>
                </a:cubicBezTo>
                <a:cubicBezTo>
                  <a:pt x="1082728" y="270669"/>
                  <a:pt x="1078954" y="266899"/>
                  <a:pt x="1071407" y="259358"/>
                </a:cubicBezTo>
                <a:cubicBezTo>
                  <a:pt x="1067633" y="255588"/>
                  <a:pt x="1060086" y="251817"/>
                  <a:pt x="1056313" y="248047"/>
                </a:cubicBezTo>
                <a:cubicBezTo>
                  <a:pt x="969521" y="168870"/>
                  <a:pt x="856314" y="119856"/>
                  <a:pt x="731786" y="104775"/>
                </a:cubicBezTo>
                <a:cubicBezTo>
                  <a:pt x="728012" y="104775"/>
                  <a:pt x="720465" y="104775"/>
                  <a:pt x="712918" y="104775"/>
                </a:cubicBezTo>
                <a:cubicBezTo>
                  <a:pt x="705371" y="104775"/>
                  <a:pt x="697824" y="104775"/>
                  <a:pt x="690277" y="104775"/>
                </a:cubicBezTo>
                <a:cubicBezTo>
                  <a:pt x="686503" y="104775"/>
                  <a:pt x="682730"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9" y="0"/>
                  <a:pt x="709648" y="0"/>
                  <a:pt x="720972" y="0"/>
                </a:cubicBezTo>
                <a:cubicBezTo>
                  <a:pt x="728522" y="3766"/>
                  <a:pt x="736071" y="3766"/>
                  <a:pt x="743620" y="3766"/>
                </a:cubicBezTo>
                <a:cubicBezTo>
                  <a:pt x="890835" y="15064"/>
                  <a:pt x="1022950" y="75318"/>
                  <a:pt x="1124867" y="169466"/>
                </a:cubicBezTo>
                <a:cubicBezTo>
                  <a:pt x="1132417" y="173232"/>
                  <a:pt x="1139966" y="180763"/>
                  <a:pt x="1143741" y="184529"/>
                </a:cubicBezTo>
                <a:cubicBezTo>
                  <a:pt x="1151290" y="192061"/>
                  <a:pt x="1155065" y="195827"/>
                  <a:pt x="1162615" y="203359"/>
                </a:cubicBezTo>
                <a:cubicBezTo>
                  <a:pt x="1283406" y="323868"/>
                  <a:pt x="1358900" y="493333"/>
                  <a:pt x="1358900" y="677863"/>
                </a:cubicBezTo>
                <a:cubicBezTo>
                  <a:pt x="1358900" y="1054453"/>
                  <a:pt x="1053148"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4" y="173232"/>
                </a:cubicBezTo>
                <a:cubicBezTo>
                  <a:pt x="332176" y="79084"/>
                  <a:pt x="464291" y="18830"/>
                  <a:pt x="607730" y="3766"/>
                </a:cubicBezTo>
                <a:cubicBezTo>
                  <a:pt x="615280" y="3766"/>
                  <a:pt x="622829" y="3766"/>
                  <a:pt x="634154" y="3766"/>
                </a:cubicBezTo>
                <a:cubicBezTo>
                  <a:pt x="641703" y="0"/>
                  <a:pt x="649252" y="0"/>
                  <a:pt x="656802" y="0"/>
                </a:cubicBez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975">
              <a:solidFill>
                <a:prstClr val="white"/>
              </a:solidFill>
            </a:endParaRPr>
          </a:p>
        </p:txBody>
      </p:sp>
      <p:sp>
        <p:nvSpPr>
          <p:cNvPr id="13" name="矩形 12"/>
          <p:cNvSpPr/>
          <p:nvPr/>
        </p:nvSpPr>
        <p:spPr>
          <a:xfrm>
            <a:off x="4078977" y="3644040"/>
            <a:ext cx="1125258" cy="584775"/>
          </a:xfrm>
          <a:prstGeom prst="rect">
            <a:avLst/>
          </a:prstGeom>
          <a:effectLst/>
        </p:spPr>
        <p:txBody>
          <a:bodyPr wrap="square">
            <a:spAutoFit/>
          </a:bodyPr>
          <a:lstStyle/>
          <a:p>
            <a:pPr algn="ctr"/>
            <a:r>
              <a:rPr lang="en-US" altLang="zh-CN" sz="3200" b="1" dirty="0">
                <a:solidFill>
                  <a:schemeClr val="bg1"/>
                </a:solidFill>
                <a:latin typeface="微软雅黑" panose="020B0503020204020204" charset="-122"/>
                <a:ea typeface="微软雅黑" panose="020B0503020204020204" charset="-122"/>
              </a:rPr>
              <a:t>02</a:t>
            </a:r>
            <a:endParaRPr lang="zh-CN" altLang="en-US" sz="3200" b="1" dirty="0">
              <a:solidFill>
                <a:schemeClr val="bg1"/>
              </a:solidFill>
              <a:latin typeface="微软雅黑" panose="020B0503020204020204" charset="-122"/>
              <a:ea typeface="微软雅黑" panose="020B0503020204020204" charset="-122"/>
            </a:endParaRPr>
          </a:p>
        </p:txBody>
      </p:sp>
      <p:sp>
        <p:nvSpPr>
          <p:cNvPr id="15" name="Freeform 11"/>
          <p:cNvSpPr/>
          <p:nvPr/>
        </p:nvSpPr>
        <p:spPr bwMode="auto">
          <a:xfrm>
            <a:off x="7009645" y="1771650"/>
            <a:ext cx="1139461" cy="415912"/>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16" name="Freeform 12"/>
          <p:cNvSpPr/>
          <p:nvPr/>
        </p:nvSpPr>
        <p:spPr bwMode="auto">
          <a:xfrm>
            <a:off x="6535300" y="1771650"/>
            <a:ext cx="952128" cy="1651616"/>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17" name="Freeform 13"/>
          <p:cNvSpPr/>
          <p:nvPr/>
        </p:nvSpPr>
        <p:spPr bwMode="auto">
          <a:xfrm>
            <a:off x="7667886" y="1771650"/>
            <a:ext cx="950410" cy="1646460"/>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18" name="任意多边形 56"/>
          <p:cNvSpPr/>
          <p:nvPr/>
        </p:nvSpPr>
        <p:spPr bwMode="auto">
          <a:xfrm>
            <a:off x="6846375" y="3284056"/>
            <a:ext cx="1471158" cy="1467721"/>
          </a:xfrm>
          <a:custGeom>
            <a:avLst/>
            <a:gdLst>
              <a:gd name="connsiteX0" fmla="*/ 637447 w 1358900"/>
              <a:gd name="connsiteY0" fmla="*/ 104775 h 1355725"/>
              <a:gd name="connsiteX1" fmla="*/ 618579 w 1358900"/>
              <a:gd name="connsiteY1" fmla="*/ 108545 h 1355725"/>
              <a:gd name="connsiteX2" fmla="*/ 297826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4 w 1358900"/>
              <a:gd name="connsiteY30" fmla="*/ 173232 h 1355725"/>
              <a:gd name="connsiteX31" fmla="*/ 607730 w 1358900"/>
              <a:gd name="connsiteY31" fmla="*/ 3766 h 1355725"/>
              <a:gd name="connsiteX32" fmla="*/ 634154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6" y="248047"/>
                </a:cubicBezTo>
                <a:cubicBezTo>
                  <a:pt x="290279"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6" y="1250950"/>
                  <a:pt x="1252538" y="994569"/>
                  <a:pt x="1252538" y="677863"/>
                </a:cubicBezTo>
                <a:cubicBezTo>
                  <a:pt x="1252538" y="519510"/>
                  <a:pt x="1188388" y="380008"/>
                  <a:pt x="1086501" y="274439"/>
                </a:cubicBezTo>
                <a:cubicBezTo>
                  <a:pt x="1082728" y="270669"/>
                  <a:pt x="1078954" y="266899"/>
                  <a:pt x="1071407" y="259358"/>
                </a:cubicBezTo>
                <a:cubicBezTo>
                  <a:pt x="1067633" y="255588"/>
                  <a:pt x="1060086" y="251817"/>
                  <a:pt x="1056313" y="248047"/>
                </a:cubicBezTo>
                <a:cubicBezTo>
                  <a:pt x="969521" y="168870"/>
                  <a:pt x="856314" y="119856"/>
                  <a:pt x="731786" y="104775"/>
                </a:cubicBezTo>
                <a:cubicBezTo>
                  <a:pt x="728012" y="104775"/>
                  <a:pt x="720465" y="104775"/>
                  <a:pt x="712918" y="104775"/>
                </a:cubicBezTo>
                <a:cubicBezTo>
                  <a:pt x="705371" y="104775"/>
                  <a:pt x="697824" y="104775"/>
                  <a:pt x="690277" y="104775"/>
                </a:cubicBezTo>
                <a:cubicBezTo>
                  <a:pt x="686503" y="104775"/>
                  <a:pt x="682730"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9" y="0"/>
                  <a:pt x="709648" y="0"/>
                  <a:pt x="720972" y="0"/>
                </a:cubicBezTo>
                <a:cubicBezTo>
                  <a:pt x="728522" y="3766"/>
                  <a:pt x="736071" y="3766"/>
                  <a:pt x="743620" y="3766"/>
                </a:cubicBezTo>
                <a:cubicBezTo>
                  <a:pt x="890835" y="15064"/>
                  <a:pt x="1022950" y="75318"/>
                  <a:pt x="1124867" y="169466"/>
                </a:cubicBezTo>
                <a:cubicBezTo>
                  <a:pt x="1132417" y="173232"/>
                  <a:pt x="1139966" y="180763"/>
                  <a:pt x="1143741" y="184529"/>
                </a:cubicBezTo>
                <a:cubicBezTo>
                  <a:pt x="1151290" y="192061"/>
                  <a:pt x="1155065" y="195827"/>
                  <a:pt x="1162615" y="203359"/>
                </a:cubicBezTo>
                <a:cubicBezTo>
                  <a:pt x="1283406" y="323868"/>
                  <a:pt x="1358900" y="493333"/>
                  <a:pt x="1358900" y="677863"/>
                </a:cubicBezTo>
                <a:cubicBezTo>
                  <a:pt x="1358900" y="1054453"/>
                  <a:pt x="1053148"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4" y="173232"/>
                </a:cubicBezTo>
                <a:cubicBezTo>
                  <a:pt x="332176" y="79084"/>
                  <a:pt x="464291" y="18830"/>
                  <a:pt x="607730" y="3766"/>
                </a:cubicBezTo>
                <a:cubicBezTo>
                  <a:pt x="615280" y="3766"/>
                  <a:pt x="622829" y="3766"/>
                  <a:pt x="634154" y="3766"/>
                </a:cubicBezTo>
                <a:cubicBezTo>
                  <a:pt x="641703" y="0"/>
                  <a:pt x="649252" y="0"/>
                  <a:pt x="656802" y="0"/>
                </a:cubicBez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975">
              <a:solidFill>
                <a:prstClr val="white"/>
              </a:solidFill>
            </a:endParaRPr>
          </a:p>
        </p:txBody>
      </p:sp>
      <p:sp>
        <p:nvSpPr>
          <p:cNvPr id="19" name="矩形 18"/>
          <p:cNvSpPr/>
          <p:nvPr/>
        </p:nvSpPr>
        <p:spPr>
          <a:xfrm>
            <a:off x="6992055" y="3639011"/>
            <a:ext cx="1125258" cy="584775"/>
          </a:xfrm>
          <a:prstGeom prst="rect">
            <a:avLst/>
          </a:prstGeom>
          <a:effectLst/>
        </p:spPr>
        <p:txBody>
          <a:bodyPr wrap="square">
            <a:spAutoFit/>
          </a:bodyPr>
          <a:lstStyle/>
          <a:p>
            <a:pPr algn="ctr"/>
            <a:r>
              <a:rPr lang="en-US" altLang="zh-CN" sz="3200" b="1" dirty="0">
                <a:solidFill>
                  <a:schemeClr val="bg1"/>
                </a:solidFill>
                <a:latin typeface="微软雅黑" panose="020B0503020204020204" charset="-122"/>
                <a:ea typeface="微软雅黑" panose="020B0503020204020204" charset="-122"/>
              </a:rPr>
              <a:t>03</a:t>
            </a:r>
            <a:endParaRPr lang="zh-CN" altLang="en-US" sz="3200" b="1" dirty="0">
              <a:solidFill>
                <a:schemeClr val="bg1"/>
              </a:solidFill>
              <a:latin typeface="微软雅黑" panose="020B0503020204020204" charset="-122"/>
              <a:ea typeface="微软雅黑" panose="020B0503020204020204" charset="-122"/>
            </a:endParaRPr>
          </a:p>
        </p:txBody>
      </p:sp>
      <p:sp>
        <p:nvSpPr>
          <p:cNvPr id="21" name="Freeform 11"/>
          <p:cNvSpPr/>
          <p:nvPr/>
        </p:nvSpPr>
        <p:spPr bwMode="auto">
          <a:xfrm>
            <a:off x="9930000" y="1771650"/>
            <a:ext cx="1139461" cy="415912"/>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22" name="Freeform 12"/>
          <p:cNvSpPr/>
          <p:nvPr/>
        </p:nvSpPr>
        <p:spPr bwMode="auto">
          <a:xfrm>
            <a:off x="9455655" y="1771650"/>
            <a:ext cx="952128" cy="1651616"/>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23" name="Freeform 13"/>
          <p:cNvSpPr/>
          <p:nvPr/>
        </p:nvSpPr>
        <p:spPr bwMode="auto">
          <a:xfrm>
            <a:off x="10588241" y="1771650"/>
            <a:ext cx="950410" cy="1646460"/>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prstClr val="white"/>
              </a:solidFill>
            </a:endParaRPr>
          </a:p>
        </p:txBody>
      </p:sp>
      <p:sp>
        <p:nvSpPr>
          <p:cNvPr id="24" name="任意多边形 62"/>
          <p:cNvSpPr/>
          <p:nvPr/>
        </p:nvSpPr>
        <p:spPr bwMode="auto">
          <a:xfrm>
            <a:off x="9766730" y="3284056"/>
            <a:ext cx="1471158" cy="1467721"/>
          </a:xfrm>
          <a:custGeom>
            <a:avLst/>
            <a:gdLst>
              <a:gd name="connsiteX0" fmla="*/ 637447 w 1358900"/>
              <a:gd name="connsiteY0" fmla="*/ 104775 h 1355725"/>
              <a:gd name="connsiteX1" fmla="*/ 618579 w 1358900"/>
              <a:gd name="connsiteY1" fmla="*/ 108545 h 1355725"/>
              <a:gd name="connsiteX2" fmla="*/ 297825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3 w 1358900"/>
              <a:gd name="connsiteY30" fmla="*/ 173232 h 1355725"/>
              <a:gd name="connsiteX31" fmla="*/ 607730 w 1358900"/>
              <a:gd name="connsiteY31" fmla="*/ 3766 h 1355725"/>
              <a:gd name="connsiteX32" fmla="*/ 634153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5" y="248047"/>
                </a:cubicBezTo>
                <a:cubicBezTo>
                  <a:pt x="290278"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5" y="1250950"/>
                  <a:pt x="1252538" y="994569"/>
                  <a:pt x="1252538" y="677863"/>
                </a:cubicBezTo>
                <a:cubicBezTo>
                  <a:pt x="1252538" y="519510"/>
                  <a:pt x="1188387" y="380008"/>
                  <a:pt x="1086501" y="274439"/>
                </a:cubicBezTo>
                <a:cubicBezTo>
                  <a:pt x="1082727" y="270669"/>
                  <a:pt x="1078954" y="266899"/>
                  <a:pt x="1071407" y="259358"/>
                </a:cubicBezTo>
                <a:cubicBezTo>
                  <a:pt x="1067633" y="255588"/>
                  <a:pt x="1060086" y="251817"/>
                  <a:pt x="1056313" y="248047"/>
                </a:cubicBezTo>
                <a:cubicBezTo>
                  <a:pt x="969520" y="168870"/>
                  <a:pt x="856313" y="119856"/>
                  <a:pt x="731786" y="104775"/>
                </a:cubicBezTo>
                <a:cubicBezTo>
                  <a:pt x="728012" y="104775"/>
                  <a:pt x="720465" y="104775"/>
                  <a:pt x="712918" y="104775"/>
                </a:cubicBezTo>
                <a:cubicBezTo>
                  <a:pt x="705371" y="104775"/>
                  <a:pt x="697824" y="104775"/>
                  <a:pt x="690277" y="104775"/>
                </a:cubicBezTo>
                <a:cubicBezTo>
                  <a:pt x="686503" y="104775"/>
                  <a:pt x="682729"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8" y="0"/>
                  <a:pt x="709648" y="0"/>
                  <a:pt x="720972" y="0"/>
                </a:cubicBezTo>
                <a:cubicBezTo>
                  <a:pt x="728521" y="3766"/>
                  <a:pt x="736071" y="3766"/>
                  <a:pt x="743620" y="3766"/>
                </a:cubicBezTo>
                <a:cubicBezTo>
                  <a:pt x="890834" y="15064"/>
                  <a:pt x="1022950" y="75318"/>
                  <a:pt x="1124867" y="169466"/>
                </a:cubicBezTo>
                <a:cubicBezTo>
                  <a:pt x="1132417" y="173232"/>
                  <a:pt x="1139966" y="180763"/>
                  <a:pt x="1143741" y="184529"/>
                </a:cubicBezTo>
                <a:cubicBezTo>
                  <a:pt x="1151290" y="192061"/>
                  <a:pt x="1155065" y="195827"/>
                  <a:pt x="1162615" y="203359"/>
                </a:cubicBezTo>
                <a:cubicBezTo>
                  <a:pt x="1283405" y="323868"/>
                  <a:pt x="1358900" y="493333"/>
                  <a:pt x="1358900" y="677863"/>
                </a:cubicBezTo>
                <a:cubicBezTo>
                  <a:pt x="1358900" y="1054453"/>
                  <a:pt x="1053147"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3" y="173232"/>
                </a:cubicBezTo>
                <a:cubicBezTo>
                  <a:pt x="332176" y="79084"/>
                  <a:pt x="464291" y="18830"/>
                  <a:pt x="607730" y="3766"/>
                </a:cubicBezTo>
                <a:cubicBezTo>
                  <a:pt x="615280" y="3766"/>
                  <a:pt x="622829" y="3766"/>
                  <a:pt x="634153" y="3766"/>
                </a:cubicBezTo>
                <a:cubicBezTo>
                  <a:pt x="641703" y="0"/>
                  <a:pt x="649252" y="0"/>
                  <a:pt x="656802" y="0"/>
                </a:cubicBez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975">
              <a:solidFill>
                <a:prstClr val="white"/>
              </a:solidFill>
            </a:endParaRPr>
          </a:p>
        </p:txBody>
      </p:sp>
      <p:sp>
        <p:nvSpPr>
          <p:cNvPr id="25" name="矩形 24"/>
          <p:cNvSpPr/>
          <p:nvPr/>
        </p:nvSpPr>
        <p:spPr>
          <a:xfrm>
            <a:off x="9946157" y="3639011"/>
            <a:ext cx="1125258" cy="584775"/>
          </a:xfrm>
          <a:prstGeom prst="rect">
            <a:avLst/>
          </a:prstGeom>
          <a:effectLst/>
        </p:spPr>
        <p:txBody>
          <a:bodyPr wrap="square">
            <a:spAutoFit/>
          </a:bodyPr>
          <a:lstStyle/>
          <a:p>
            <a:pPr algn="ctr"/>
            <a:r>
              <a:rPr lang="en-US" altLang="zh-CN" sz="3200" b="1" dirty="0">
                <a:solidFill>
                  <a:schemeClr val="bg1"/>
                </a:solidFill>
                <a:latin typeface="微软雅黑" panose="020B0503020204020204" charset="-122"/>
                <a:ea typeface="微软雅黑" panose="020B0503020204020204" charset="-122"/>
              </a:rPr>
              <a:t>04</a:t>
            </a:r>
            <a:endParaRPr lang="zh-CN" altLang="en-US" sz="3200" b="1" dirty="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647311" y="5110933"/>
            <a:ext cx="2339102" cy="832407"/>
          </a:xfrm>
          <a:prstGeom prst="rect">
            <a:avLst/>
          </a:prstGeom>
          <a:noFill/>
          <a:effectLst/>
        </p:spPr>
        <p:txBody>
          <a:bodyPr wrap="none" rtlCol="0">
            <a:spAutoFit/>
          </a:bodyPr>
          <a:lstStyle/>
          <a:p>
            <a:r>
              <a:rPr lang="zh-CN" altLang="en-US" sz="975" dirty="0">
                <a:solidFill>
                  <a:srgbClr val="112F70"/>
                </a:solidFill>
                <a:latin typeface="微软雅黑" panose="020B0503020204020204" charset="-122"/>
                <a:ea typeface="微软雅黑" panose="020B0503020204020204" charset="-122"/>
              </a:rPr>
              <a:t> </a:t>
            </a:r>
            <a:r>
              <a:rPr lang="zh-CN" altLang="en-US" sz="1600" dirty="0">
                <a:solidFill>
                  <a:schemeClr val="accent2">
                    <a:lumMod val="50000"/>
                  </a:schemeClr>
                </a:solidFill>
                <a:latin typeface="微软雅黑" panose="020B0503020204020204" charset="-122"/>
                <a:ea typeface="微软雅黑" panose="020B0503020204020204" charset="-122"/>
              </a:rPr>
              <a:t>单击此处输入标题</a:t>
            </a:r>
            <a:endParaRPr lang="en-US" altLang="zh-CN" sz="1600" dirty="0">
              <a:solidFill>
                <a:schemeClr val="accent2">
                  <a:lumMod val="50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endParaRPr lang="en-US" altLang="zh-CN" sz="810" dirty="0">
              <a:solidFill>
                <a:schemeClr val="tx1">
                  <a:lumMod val="75000"/>
                  <a:lumOff val="25000"/>
                </a:schemeClr>
              </a:solidFill>
              <a:latin typeface="微软雅黑" panose="020B0503020204020204" charset="-122"/>
              <a:ea typeface="微软雅黑" panose="020B0503020204020204" charset="-122"/>
            </a:endParaRPr>
          </a:p>
        </p:txBody>
      </p:sp>
      <p:sp>
        <p:nvSpPr>
          <p:cNvPr id="27" name="文本框 26"/>
          <p:cNvSpPr txBox="1"/>
          <p:nvPr/>
        </p:nvSpPr>
        <p:spPr>
          <a:xfrm>
            <a:off x="3604632" y="5108455"/>
            <a:ext cx="2339102" cy="1024576"/>
          </a:xfrm>
          <a:prstGeom prst="rect">
            <a:avLst/>
          </a:prstGeom>
          <a:noFill/>
          <a:effectLst/>
        </p:spPr>
        <p:txBody>
          <a:bodyPr wrap="none" rtlCol="0">
            <a:spAutoFit/>
          </a:bodyPr>
          <a:lstStyle/>
          <a:p>
            <a:r>
              <a:rPr lang="zh-CN" altLang="en-US" sz="975" dirty="0">
                <a:solidFill>
                  <a:srgbClr val="112F70"/>
                </a:solidFill>
                <a:latin typeface="微软雅黑" panose="020B0503020204020204" charset="-122"/>
                <a:ea typeface="微软雅黑" panose="020B0503020204020204" charset="-122"/>
              </a:rPr>
              <a:t> </a:t>
            </a:r>
            <a:r>
              <a:rPr lang="zh-CN" altLang="en-US" sz="1600" dirty="0">
                <a:solidFill>
                  <a:schemeClr val="accent2">
                    <a:lumMod val="50000"/>
                  </a:schemeClr>
                </a:solidFill>
                <a:latin typeface="微软雅黑" panose="020B0503020204020204" charset="-122"/>
                <a:ea typeface="微软雅黑" panose="020B0503020204020204" charset="-122"/>
              </a:rPr>
              <a:t>单击此处输入标题</a:t>
            </a:r>
            <a:endParaRPr lang="en-US" altLang="zh-CN" sz="1600" dirty="0">
              <a:solidFill>
                <a:schemeClr val="accent2">
                  <a:lumMod val="50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endParaRPr lang="en-US" altLang="zh-CN" sz="2060" dirty="0">
              <a:solidFill>
                <a:schemeClr val="tx1">
                  <a:lumMod val="75000"/>
                  <a:lumOff val="25000"/>
                </a:schemeClr>
              </a:solidFill>
              <a:latin typeface="微软雅黑" panose="020B0503020204020204" charset="-122"/>
              <a:ea typeface="微软雅黑" panose="020B0503020204020204" charset="-122"/>
            </a:endParaRPr>
          </a:p>
        </p:txBody>
      </p:sp>
      <p:sp>
        <p:nvSpPr>
          <p:cNvPr id="28" name="文本框 27"/>
          <p:cNvSpPr txBox="1"/>
          <p:nvPr/>
        </p:nvSpPr>
        <p:spPr>
          <a:xfrm>
            <a:off x="6691038" y="5108455"/>
            <a:ext cx="2339102" cy="1024576"/>
          </a:xfrm>
          <a:prstGeom prst="rect">
            <a:avLst/>
          </a:prstGeom>
          <a:noFill/>
          <a:effectLst/>
        </p:spPr>
        <p:txBody>
          <a:bodyPr wrap="none" rtlCol="0">
            <a:spAutoFit/>
          </a:bodyPr>
          <a:lstStyle/>
          <a:p>
            <a:r>
              <a:rPr lang="zh-CN" altLang="en-US" sz="1600" dirty="0">
                <a:solidFill>
                  <a:schemeClr val="accent2">
                    <a:lumMod val="50000"/>
                  </a:schemeClr>
                </a:solidFill>
                <a:latin typeface="微软雅黑" panose="020B0503020204020204" charset="-122"/>
                <a:ea typeface="微软雅黑" panose="020B0503020204020204" charset="-122"/>
              </a:rPr>
              <a:t> 单击此处输入标题</a:t>
            </a:r>
            <a:endParaRPr lang="en-US" altLang="zh-CN" sz="1600" dirty="0">
              <a:solidFill>
                <a:schemeClr val="accent2">
                  <a:lumMod val="50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endParaRPr lang="en-US" altLang="zh-CN" sz="2060" dirty="0">
              <a:solidFill>
                <a:schemeClr val="tx1">
                  <a:lumMod val="75000"/>
                  <a:lumOff val="25000"/>
                </a:schemeClr>
              </a:solidFill>
              <a:latin typeface="微软雅黑" panose="020B0503020204020204" charset="-122"/>
              <a:ea typeface="微软雅黑" panose="020B0503020204020204" charset="-122"/>
            </a:endParaRPr>
          </a:p>
        </p:txBody>
      </p:sp>
      <p:sp>
        <p:nvSpPr>
          <p:cNvPr id="29" name="文本框 28"/>
          <p:cNvSpPr txBox="1"/>
          <p:nvPr/>
        </p:nvSpPr>
        <p:spPr>
          <a:xfrm>
            <a:off x="9478581" y="5088828"/>
            <a:ext cx="2339102" cy="1024576"/>
          </a:xfrm>
          <a:prstGeom prst="rect">
            <a:avLst/>
          </a:prstGeom>
          <a:noFill/>
          <a:effectLst/>
        </p:spPr>
        <p:txBody>
          <a:bodyPr wrap="none" rtlCol="0">
            <a:spAutoFit/>
          </a:bodyPr>
          <a:lstStyle/>
          <a:p>
            <a:r>
              <a:rPr lang="zh-CN" altLang="en-US" sz="975" dirty="0">
                <a:solidFill>
                  <a:srgbClr val="112F70"/>
                </a:solidFill>
                <a:latin typeface="微软雅黑" panose="020B0503020204020204" charset="-122"/>
                <a:ea typeface="微软雅黑" panose="020B0503020204020204" charset="-122"/>
              </a:rPr>
              <a:t> </a:t>
            </a:r>
            <a:r>
              <a:rPr lang="zh-CN" altLang="en-US" sz="1600" dirty="0">
                <a:solidFill>
                  <a:schemeClr val="accent2">
                    <a:lumMod val="50000"/>
                  </a:schemeClr>
                </a:solidFill>
                <a:latin typeface="微软雅黑" panose="020B0503020204020204" charset="-122"/>
                <a:ea typeface="微软雅黑" panose="020B0503020204020204" charset="-122"/>
              </a:rPr>
              <a:t>单击此处输入标题</a:t>
            </a:r>
            <a:endParaRPr lang="en-US" altLang="zh-CN" sz="1600" dirty="0">
              <a:solidFill>
                <a:schemeClr val="accent2">
                  <a:lumMod val="50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r>
              <a:rPr lang="zh-CN" altLang="en-US" sz="1200" dirty="0">
                <a:solidFill>
                  <a:schemeClr val="tx1">
                    <a:lumMod val="75000"/>
                    <a:lumOff val="25000"/>
                  </a:schemeClr>
                </a:solidFill>
                <a:latin typeface="微软雅黑" panose="020B0503020204020204" charset="-122"/>
                <a:ea typeface="微软雅黑" panose="020B0503020204020204" charset="-122"/>
              </a:rPr>
              <a:t>请在这里输入您的主要叙述内容</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endParaRPr lang="en-US" altLang="zh-CN" sz="2060" dirty="0">
              <a:solidFill>
                <a:schemeClr val="tx1">
                  <a:lumMod val="75000"/>
                  <a:lumOff val="25000"/>
                </a:schemeClr>
              </a:solidFill>
              <a:latin typeface="微软雅黑" panose="020B0503020204020204" charset="-122"/>
              <a:ea typeface="微软雅黑" panose="020B0503020204020204" charset="-122"/>
            </a:endParaRPr>
          </a:p>
        </p:txBody>
      </p:sp>
      <p:sp>
        <p:nvSpPr>
          <p:cNvPr id="30" name="矩形 29"/>
          <p:cNvSpPr/>
          <p:nvPr/>
        </p:nvSpPr>
        <p:spPr>
          <a:xfrm>
            <a:off x="0" y="419100"/>
            <a:ext cx="47529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724400" y="203209"/>
            <a:ext cx="2705100" cy="523220"/>
          </a:xfrm>
          <a:prstGeom prst="rect">
            <a:avLst/>
          </a:prstGeom>
          <a:noFill/>
        </p:spPr>
        <p:txBody>
          <a:bodyPr wrap="square" rtlCol="0">
            <a:spAutoFit/>
          </a:bodyPr>
          <a:lstStyle/>
          <a:p>
            <a:r>
              <a:rPr lang="zh-CN" altLang="en-US" sz="2800" dirty="0">
                <a:solidFill>
                  <a:schemeClr val="bg1"/>
                </a:solidFill>
              </a:rPr>
              <a:t>课题背景及内容</a:t>
            </a:r>
          </a:p>
        </p:txBody>
      </p:sp>
      <p:sp>
        <p:nvSpPr>
          <p:cNvPr id="32" name="矩形 31"/>
          <p:cNvSpPr/>
          <p:nvPr/>
        </p:nvSpPr>
        <p:spPr>
          <a:xfrm>
            <a:off x="7343775" y="426718"/>
            <a:ext cx="4791075"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7000" r="-27000"/>
          </a:stretch>
        </a:blipFill>
        <a:effectLst/>
      </p:bgPr>
    </p:bg>
    <p:spTree>
      <p:nvGrpSpPr>
        <p:cNvPr id="1" name=""/>
        <p:cNvGrpSpPr/>
        <p:nvPr/>
      </p:nvGrpSpPr>
      <p:grpSpPr>
        <a:xfrm>
          <a:off x="0" y="0"/>
          <a:ext cx="0" cy="0"/>
          <a:chOff x="0" y="0"/>
          <a:chExt cx="0" cy="0"/>
        </a:xfrm>
      </p:grpSpPr>
      <p:sp>
        <p:nvSpPr>
          <p:cNvPr id="3" name="矩形: 圆角 2"/>
          <p:cNvSpPr/>
          <p:nvPr/>
        </p:nvSpPr>
        <p:spPr>
          <a:xfrm>
            <a:off x="2233613" y="1781175"/>
            <a:ext cx="7424737" cy="94932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976601" y="1768476"/>
            <a:ext cx="961200"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43675" y="1920945"/>
            <a:ext cx="908097" cy="707886"/>
          </a:xfrm>
          <a:prstGeom prst="rect">
            <a:avLst/>
          </a:prstGeom>
          <a:noFill/>
        </p:spPr>
        <p:txBody>
          <a:bodyPr wrap="square" rtlCol="0">
            <a:spAutoFit/>
          </a:bodyPr>
          <a:lstStyle/>
          <a:p>
            <a:r>
              <a:rPr lang="en-US" altLang="zh-CN" sz="4000" b="1" dirty="0">
                <a:solidFill>
                  <a:schemeClr val="accent2"/>
                </a:solidFill>
              </a:rPr>
              <a:t>02</a:t>
            </a:r>
            <a:endParaRPr lang="zh-CN" altLang="en-US" sz="4000" b="1" dirty="0">
              <a:solidFill>
                <a:schemeClr val="accent2"/>
              </a:solidFill>
            </a:endParaRPr>
          </a:p>
        </p:txBody>
      </p:sp>
      <p:sp>
        <p:nvSpPr>
          <p:cNvPr id="6" name="文本框 5"/>
          <p:cNvSpPr txBox="1"/>
          <p:nvPr/>
        </p:nvSpPr>
        <p:spPr>
          <a:xfrm>
            <a:off x="4225238" y="1895545"/>
            <a:ext cx="4833037" cy="707886"/>
          </a:xfrm>
          <a:prstGeom prst="rect">
            <a:avLst/>
          </a:prstGeom>
          <a:noFill/>
        </p:spPr>
        <p:txBody>
          <a:bodyPr wrap="square" rtlCol="0">
            <a:spAutoFit/>
          </a:bodyPr>
          <a:lstStyle/>
          <a:p>
            <a:r>
              <a:rPr lang="zh-CN" altLang="en-US" sz="4000" b="1" dirty="0">
                <a:solidFill>
                  <a:schemeClr val="bg1"/>
                </a:solidFill>
              </a:rPr>
              <a:t>课题现状与发展情况</a:t>
            </a:r>
          </a:p>
        </p:txBody>
      </p:sp>
    </p:spTree>
  </p:cSld>
  <p:clrMapOvr>
    <a:masterClrMapping/>
  </p:clrMapOvr>
</p:sld>
</file>

<file path=ppt/theme/theme1.xml><?xml version="1.0" encoding="utf-8"?>
<a:theme xmlns:a="http://schemas.openxmlformats.org/drawingml/2006/main" name="亮亮图文旗舰店https://liangliangtuwen.tmall.com">
  <a:themeElements>
    <a:clrScheme name="自定义 96">
      <a:dk1>
        <a:sysClr val="windowText" lastClr="000000"/>
      </a:dk1>
      <a:lt1>
        <a:sysClr val="window" lastClr="FFFFFF"/>
      </a:lt1>
      <a:dk2>
        <a:srgbClr val="44546A"/>
      </a:dk2>
      <a:lt2>
        <a:srgbClr val="E7E6E6"/>
      </a:lt2>
      <a:accent1>
        <a:srgbClr val="0F66BB"/>
      </a:accent1>
      <a:accent2>
        <a:srgbClr val="0F6BBE"/>
      </a:accent2>
      <a:accent3>
        <a:srgbClr val="A5A5A5"/>
      </a:accent3>
      <a:accent4>
        <a:srgbClr val="FFC000"/>
      </a:accent4>
      <a:accent5>
        <a:srgbClr val="0F9BD4"/>
      </a:accent5>
      <a:accent6>
        <a:srgbClr val="70AD47"/>
      </a:accent6>
      <a:hlink>
        <a:srgbClr val="0FA2D7"/>
      </a:hlink>
      <a:folHlink>
        <a:srgbClr val="954F72"/>
      </a:folHlink>
    </a:clrScheme>
    <a:fontScheme name="自定义 16">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3482</Words>
  <Application>Microsoft Office PowerPoint</Application>
  <PresentationFormat>自定义</PresentationFormat>
  <Paragraphs>379</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亮亮图文旗舰店https://liangliangtuwen.tmall.com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28</cp:revision>
  <dcterms:created xsi:type="dcterms:W3CDTF">2017-05-19T02:24:00Z</dcterms:created>
  <dcterms:modified xsi:type="dcterms:W3CDTF">2017-07-08T18:08:04Z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