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25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7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89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1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00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09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81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4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6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2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5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73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1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50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48D4-0872-407C-B9F5-C9A58206E0E0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4A73C-EB8D-488C-B145-4AE886170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8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1259305" y="1628273"/>
            <a:ext cx="9144000" cy="2387600"/>
          </a:xfrm>
        </p:spPr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Morda psie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673768" y="6489618"/>
            <a:ext cx="9144000" cy="1655762"/>
          </a:xfrm>
        </p:spPr>
        <p:txBody>
          <a:bodyPr/>
          <a:lstStyle/>
          <a:p>
            <a:r>
              <a:rPr lang="pl-PL" dirty="0" smtClean="0"/>
              <a:t>Autor: Mateusz Maniek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4801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pl-PL" dirty="0" smtClean="0"/>
              <a:t> </a:t>
            </a:r>
            <a:r>
              <a:rPr lang="pl-PL" b="1" dirty="0" smtClean="0"/>
              <a:t>Gry przygodowe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1106" y="1304257"/>
            <a:ext cx="7688179" cy="2962943"/>
          </a:xfrm>
        </p:spPr>
        <p:txBody>
          <a:bodyPr>
            <a:normAutofit/>
          </a:bodyPr>
          <a:lstStyle/>
          <a:p>
            <a:r>
              <a:rPr lang="pl-PL" dirty="0" smtClean="0"/>
              <a:t>Nie ma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131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Gry fabularne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6832" y="1385888"/>
            <a:ext cx="7599947" cy="2600575"/>
          </a:xfrm>
        </p:spPr>
        <p:txBody>
          <a:bodyPr>
            <a:normAutofit/>
          </a:bodyPr>
          <a:lstStyle/>
          <a:p>
            <a:r>
              <a:rPr lang="pl-PL" dirty="0" smtClean="0"/>
              <a:t>Komputerowe gry fabularne to gry, w których gracz wciela się w wirtualnego bohatera, rozwijając jego postać w trakcie rozgrywki. W miarę postępu gry gracz doskonali cechy i umiejętności kierowanego przez siebie bohatera, ma również pełną kontrolę nad ruchem własnej postaci i nad wykonywaniem różnorodnych misji. Komputerowe gry fabularne, osadzone tradycyjnie w świecie </a:t>
            </a:r>
            <a:r>
              <a:rPr lang="pl-PL" dirty="0" err="1" smtClean="0"/>
              <a:t>fantasy</a:t>
            </a:r>
            <a:r>
              <a:rPr lang="pl-PL" dirty="0" smtClean="0"/>
              <a:t> lub fantastycznonaukowym, mają swój rodowód w tradycyjnych grach fabularnych. Do przykładów gier fabularnych należą </a:t>
            </a:r>
            <a:r>
              <a:rPr lang="pl-PL" i="1" dirty="0" smtClean="0"/>
              <a:t>Ultima</a:t>
            </a:r>
            <a:r>
              <a:rPr lang="pl-PL" dirty="0" smtClean="0"/>
              <a:t>, </a:t>
            </a:r>
            <a:r>
              <a:rPr lang="pl-PL" i="1" dirty="0" err="1" smtClean="0"/>
              <a:t>Baldur’s</a:t>
            </a:r>
            <a:r>
              <a:rPr lang="pl-PL" i="1" dirty="0" smtClean="0"/>
              <a:t> </a:t>
            </a:r>
            <a:r>
              <a:rPr lang="pl-PL" i="1" dirty="0" err="1" smtClean="0"/>
              <a:t>Gate</a:t>
            </a:r>
            <a:r>
              <a:rPr lang="pl-PL" dirty="0" smtClean="0"/>
              <a:t>, </a:t>
            </a:r>
            <a:r>
              <a:rPr lang="pl-PL" i="1" dirty="0" err="1" smtClean="0"/>
              <a:t>Might</a:t>
            </a:r>
            <a:r>
              <a:rPr lang="pl-PL" i="1" dirty="0" smtClean="0"/>
              <a:t> and Magic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333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0641"/>
            <a:ext cx="10515600" cy="1325563"/>
          </a:xfrm>
        </p:spPr>
        <p:txBody>
          <a:bodyPr/>
          <a:lstStyle/>
          <a:p>
            <a:r>
              <a:rPr lang="pl-PL" b="1" dirty="0" err="1" smtClean="0"/>
              <a:t>Hack</a:t>
            </a:r>
            <a:r>
              <a:rPr lang="pl-PL" b="1" dirty="0" smtClean="0"/>
              <a:t> and </a:t>
            </a:r>
            <a:r>
              <a:rPr lang="pl-PL" b="1" dirty="0" err="1" smtClean="0"/>
              <a:t>slash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2979" y="1360404"/>
            <a:ext cx="8137358" cy="3588585"/>
          </a:xfrm>
        </p:spPr>
        <p:txBody>
          <a:bodyPr/>
          <a:lstStyle/>
          <a:p>
            <a:r>
              <a:rPr lang="pl-PL" dirty="0" err="1" smtClean="0"/>
              <a:t>Hack</a:t>
            </a:r>
            <a:r>
              <a:rPr lang="pl-PL" dirty="0" smtClean="0"/>
              <a:t> and </a:t>
            </a:r>
            <a:r>
              <a:rPr lang="pl-PL" dirty="0" err="1" smtClean="0"/>
              <a:t>slashe</a:t>
            </a:r>
            <a:r>
              <a:rPr lang="pl-PL" dirty="0" smtClean="0"/>
              <a:t> stanowią uproszczoną odmianę gier fabularnych, pozbawioną rozbudowanych kwestii dialogowych i stawiającą przede wszystkim na akcję oraz elementy zręcznościowe. Do przykładowych </a:t>
            </a:r>
            <a:r>
              <a:rPr lang="pl-PL" dirty="0" err="1" smtClean="0"/>
              <a:t>hack</a:t>
            </a:r>
            <a:r>
              <a:rPr lang="pl-PL" dirty="0" smtClean="0"/>
              <a:t> and </a:t>
            </a:r>
            <a:r>
              <a:rPr lang="pl-PL" dirty="0" err="1" smtClean="0"/>
              <a:t>slashy</a:t>
            </a:r>
            <a:r>
              <a:rPr lang="pl-PL" dirty="0" smtClean="0"/>
              <a:t> zalicza się serię </a:t>
            </a:r>
            <a:r>
              <a:rPr lang="pl-PL" i="1" dirty="0" smtClean="0"/>
              <a:t>Diablo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48815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MMORPG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0789" y="1280193"/>
            <a:ext cx="8089232" cy="2954922"/>
          </a:xfrm>
        </p:spPr>
        <p:txBody>
          <a:bodyPr/>
          <a:lstStyle/>
          <a:p>
            <a:r>
              <a:rPr lang="pl-PL" dirty="0" smtClean="0"/>
              <a:t>MMORPG (masowe internetowe wieloosobowe gry fabularne online) to gatunek gier fabularnych osadzonych w wirtualnym świecie, w którym przebywają liczni gracze zachodzący między sobą w interakcje. Do gatunku zalicza się takie gry, jak </a:t>
            </a:r>
            <a:r>
              <a:rPr lang="pl-PL" i="1" dirty="0" smtClean="0"/>
              <a:t>Ultima Online</a:t>
            </a:r>
            <a:r>
              <a:rPr lang="pl-PL" dirty="0" smtClean="0"/>
              <a:t>, </a:t>
            </a:r>
            <a:r>
              <a:rPr lang="pl-PL" i="1" dirty="0" err="1" smtClean="0"/>
              <a:t>RuneScape</a:t>
            </a:r>
            <a:r>
              <a:rPr lang="pl-PL" dirty="0" smtClean="0"/>
              <a:t>, </a:t>
            </a:r>
            <a:r>
              <a:rPr lang="pl-PL" i="1" dirty="0" err="1" smtClean="0"/>
              <a:t>Guild</a:t>
            </a:r>
            <a:r>
              <a:rPr lang="pl-PL" i="1" dirty="0" smtClean="0"/>
              <a:t> Wars</a:t>
            </a:r>
            <a:r>
              <a:rPr lang="pl-PL" dirty="0" smtClean="0"/>
              <a:t> i </a:t>
            </a:r>
            <a:r>
              <a:rPr lang="pl-PL" i="1" dirty="0" smtClean="0"/>
              <a:t>World of </a:t>
            </a:r>
            <a:r>
              <a:rPr lang="pl-PL" i="1" dirty="0" err="1" smtClean="0"/>
              <a:t>Warcraft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68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jRPG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9127" y="1280193"/>
            <a:ext cx="8474241" cy="3724944"/>
          </a:xfrm>
        </p:spPr>
        <p:txBody>
          <a:bodyPr/>
          <a:lstStyle/>
          <a:p>
            <a:r>
              <a:rPr lang="pl-PL" dirty="0" smtClean="0"/>
              <a:t>Swoistym podgatunkiem gier fabularnych są </a:t>
            </a:r>
            <a:r>
              <a:rPr lang="pl-PL" dirty="0" err="1" smtClean="0"/>
              <a:t>jRPG</a:t>
            </a:r>
            <a:r>
              <a:rPr lang="pl-PL" dirty="0" smtClean="0"/>
              <a:t> (japońskie komputerowe gry fabularne). Cechą odróżniającą je od innych gier fabularnych jest </a:t>
            </a:r>
            <a:r>
              <a:rPr lang="pl-PL" dirty="0" err="1" smtClean="0"/>
              <a:t>turowy</a:t>
            </a:r>
            <a:r>
              <a:rPr lang="pl-PL" dirty="0" smtClean="0"/>
              <a:t> system walki, a także silny nacisk położony na fabułę oraz relacje między członkami kierowanej przez gracza drużyny. Do sztandarowych przykładów </a:t>
            </a:r>
            <a:r>
              <a:rPr lang="pl-PL" dirty="0" err="1" smtClean="0"/>
              <a:t>jRPG</a:t>
            </a:r>
            <a:r>
              <a:rPr lang="pl-PL" dirty="0" smtClean="0"/>
              <a:t>-ów należy </a:t>
            </a:r>
            <a:r>
              <a:rPr lang="pl-PL" i="1" dirty="0" err="1" smtClean="0"/>
              <a:t>Final</a:t>
            </a:r>
            <a:r>
              <a:rPr lang="pl-PL" i="1" dirty="0" smtClean="0"/>
              <a:t> Fantasy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41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Roguelike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2534" y="1470779"/>
            <a:ext cx="8596668" cy="3880773"/>
          </a:xfrm>
        </p:spPr>
        <p:txBody>
          <a:bodyPr/>
          <a:lstStyle/>
          <a:p>
            <a:r>
              <a:rPr lang="pl-PL" dirty="0"/>
              <a:t>Odmianą komputerowych gier RPG wywodząca się od </a:t>
            </a:r>
            <a:r>
              <a:rPr lang="pl-PL" i="1" dirty="0" err="1"/>
              <a:t>Rogue</a:t>
            </a:r>
            <a:r>
              <a:rPr lang="pl-PL" dirty="0"/>
              <a:t> jest </a:t>
            </a:r>
            <a:r>
              <a:rPr lang="pl-PL" dirty="0" err="1"/>
              <a:t>roguelike</a:t>
            </a:r>
            <a:r>
              <a:rPr lang="pl-PL" dirty="0"/>
              <a:t>. Charakteryzuje się prezentacją świata, postaci i przedmiotów w postaci rysunków ASCII w trybie tekstowym lub w bardzo prostej grafice kafelkowej.</a:t>
            </a:r>
          </a:p>
        </p:txBody>
      </p:sp>
    </p:spTree>
    <p:extLst>
      <p:ext uri="{BB962C8B-B14F-4D97-AF65-F5344CB8AC3E}">
        <p14:creationId xmlns:p14="http://schemas.microsoft.com/office/powerpoint/2010/main" val="216514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Gry symulacyjne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0134" y="1374526"/>
            <a:ext cx="8596668" cy="3880773"/>
          </a:xfrm>
        </p:spPr>
        <p:txBody>
          <a:bodyPr/>
          <a:lstStyle/>
          <a:p>
            <a:r>
              <a:rPr lang="pl-PL" dirty="0"/>
              <a:t>Gry symulacyjne odpowiadają za symulację różnych aspektów życia ludzkiego. Istnieją więc symulatory: lotu samolotów lub statków kosmicznych; okrętów podwodnych; prowadzenia samochodów lub innych pojazdów (samochodówki i podobne gry); życia ludzkiego; a także wielu innych czynności. Symulacji może podlegać praktycznie </a:t>
            </a:r>
            <a:r>
              <a:rPr lang="pl-PL" dirty="0" smtClean="0"/>
              <a:t>wszystko. </a:t>
            </a:r>
            <a:r>
              <a:rPr lang="pl-PL" dirty="0"/>
              <a:t>Symulatory często posiadają odmianę zwaną </a:t>
            </a:r>
            <a:r>
              <a:rPr lang="pl-PL" dirty="0" err="1"/>
              <a:t>arcade</a:t>
            </a:r>
            <a:r>
              <a:rPr lang="pl-PL" dirty="0"/>
              <a:t> (zręcznościową),</a:t>
            </a:r>
          </a:p>
        </p:txBody>
      </p:sp>
    </p:spTree>
    <p:extLst>
      <p:ext uri="{BB962C8B-B14F-4D97-AF65-F5344CB8AC3E}">
        <p14:creationId xmlns:p14="http://schemas.microsoft.com/office/powerpoint/2010/main" val="41026137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192505"/>
            <a:ext cx="8596668" cy="1320800"/>
          </a:xfrm>
        </p:spPr>
        <p:txBody>
          <a:bodyPr/>
          <a:lstStyle/>
          <a:p>
            <a:r>
              <a:rPr lang="pl-PL" b="1" dirty="0"/>
              <a:t>Gry strategiczne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8050" y="1101810"/>
            <a:ext cx="8596668" cy="3880773"/>
          </a:xfrm>
        </p:spPr>
        <p:txBody>
          <a:bodyPr/>
          <a:lstStyle/>
          <a:p>
            <a:r>
              <a:rPr lang="pl-PL" dirty="0"/>
              <a:t>Gry strategiczne to rodzaj produkcji wywodzących się z gier planszowych, których celem jest kierowanie zorganizowaną jednostką bądź państwem dla osiągnięcia zwycięstwa militarnego lub </a:t>
            </a:r>
            <a:r>
              <a:rPr lang="pl-PL" dirty="0" smtClean="0"/>
              <a:t>ekonomicznego. </a:t>
            </a:r>
            <a:r>
              <a:rPr lang="pl-PL" dirty="0"/>
              <a:t>Gry strategiczne narodziły się w latach osiemdziesiątych XX wieku. </a:t>
            </a:r>
          </a:p>
        </p:txBody>
      </p:sp>
    </p:spTree>
    <p:extLst>
      <p:ext uri="{BB962C8B-B14F-4D97-AF65-F5344CB8AC3E}">
        <p14:creationId xmlns:p14="http://schemas.microsoft.com/office/powerpoint/2010/main" val="427531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136358"/>
            <a:ext cx="8596668" cy="1320800"/>
          </a:xfrm>
        </p:spPr>
        <p:txBody>
          <a:bodyPr/>
          <a:lstStyle/>
          <a:p>
            <a:r>
              <a:rPr lang="pl-PL" b="1" dirty="0"/>
              <a:t>Strategiczne gry </a:t>
            </a:r>
            <a:r>
              <a:rPr lang="pl-PL" b="1" dirty="0" err="1"/>
              <a:t>turowe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8471" y="1326399"/>
            <a:ext cx="8596668" cy="3880773"/>
          </a:xfrm>
        </p:spPr>
        <p:txBody>
          <a:bodyPr/>
          <a:lstStyle/>
          <a:p>
            <a:r>
              <a:rPr lang="pl-PL" dirty="0"/>
              <a:t>Strategiczne gry </a:t>
            </a:r>
            <a:r>
              <a:rPr lang="pl-PL" dirty="0" err="1"/>
              <a:t>turowe</a:t>
            </a:r>
            <a:r>
              <a:rPr lang="pl-PL" dirty="0"/>
              <a:t> to gatunek gier strategicznych, w których gracz wykonuje na zmianę z komputerem lub innym graczem ruchy (rozgrywa tury). Głównym środkiem osiągnięcia celu przez gracza jest opracowanie taktyki przy dysponowaniu ograniczoną liczbą </a:t>
            </a:r>
            <a:r>
              <a:rPr lang="pl-PL" dirty="0" smtClean="0"/>
              <a:t>ruchów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13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288757"/>
            <a:ext cx="8596668" cy="1320800"/>
          </a:xfrm>
        </p:spPr>
        <p:txBody>
          <a:bodyPr/>
          <a:lstStyle/>
          <a:p>
            <a:r>
              <a:rPr lang="pl-PL" b="1" dirty="0"/>
              <a:t>Strategiczne gry czasu rzeczywistego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0134" y="1350463"/>
            <a:ext cx="8596668" cy="3880773"/>
          </a:xfrm>
        </p:spPr>
        <p:txBody>
          <a:bodyPr/>
          <a:lstStyle/>
          <a:p>
            <a:r>
              <a:rPr lang="pl-PL" dirty="0"/>
              <a:t>Strategiczne gry czasu rzeczywistego (RTS) różnią się od gier </a:t>
            </a:r>
            <a:r>
              <a:rPr lang="pl-PL" dirty="0" err="1"/>
              <a:t>turowych</a:t>
            </a:r>
            <a:r>
              <a:rPr lang="pl-PL" dirty="0"/>
              <a:t> tym, że gracz kieruje ruchem swoich jednostek i wydaje rozkazy w tzw. czasie rzeczywistym, czyli na bieżąco. Gracz może na bieżąco rozbudowywać swoją armię na bazie dostępnych surowców, a celem jest zwykle zniszczenie bazy </a:t>
            </a:r>
            <a:r>
              <a:rPr lang="pl-PL" dirty="0" smtClean="0"/>
              <a:t>przeciwnika</a:t>
            </a:r>
          </a:p>
          <a:p>
            <a:r>
              <a:rPr lang="pl-PL" dirty="0"/>
              <a:t>Nastawioną na akcję wersją strategii jest </a:t>
            </a:r>
            <a:r>
              <a:rPr lang="pl-PL" dirty="0" err="1"/>
              <a:t>multiplayer</a:t>
            </a:r>
            <a:r>
              <a:rPr lang="pl-PL" dirty="0"/>
              <a:t> online </a:t>
            </a:r>
            <a:r>
              <a:rPr lang="pl-PL" dirty="0" err="1"/>
              <a:t>battle</a:t>
            </a:r>
            <a:r>
              <a:rPr lang="pl-PL" dirty="0"/>
              <a:t> arena (MOBA), którego przedstawicielami są między innymi </a:t>
            </a:r>
            <a:r>
              <a:rPr lang="pl-PL" i="1" dirty="0" err="1"/>
              <a:t>Defense</a:t>
            </a:r>
            <a:r>
              <a:rPr lang="pl-PL" i="1" dirty="0"/>
              <a:t> of the </a:t>
            </a:r>
            <a:r>
              <a:rPr lang="pl-PL" i="1" dirty="0" err="1"/>
              <a:t>Ancients</a:t>
            </a:r>
            <a:r>
              <a:rPr lang="pl-PL" dirty="0"/>
              <a:t> oraz </a:t>
            </a:r>
            <a:r>
              <a:rPr lang="pl-PL" i="1" dirty="0" err="1"/>
              <a:t>League</a:t>
            </a:r>
            <a:r>
              <a:rPr lang="pl-PL" i="1" dirty="0"/>
              <a:t> of </a:t>
            </a:r>
            <a:r>
              <a:rPr lang="pl-PL" i="1" dirty="0" err="1"/>
              <a:t>Legends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674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190" y="0"/>
            <a:ext cx="10515600" cy="1325563"/>
          </a:xfrm>
        </p:spPr>
        <p:txBody>
          <a:bodyPr>
            <a:normAutofit/>
          </a:bodyPr>
          <a:lstStyle/>
          <a:p>
            <a:r>
              <a:rPr lang="pl-PL" sz="6000" b="1" dirty="0" smtClean="0"/>
              <a:t>Gry zręcznościowe </a:t>
            </a:r>
            <a:endParaRPr lang="pl-PL" sz="6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3190" y="1183941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 smtClean="0"/>
              <a:t>Do gier zręcznościowych zaliczają się:</a:t>
            </a:r>
          </a:p>
          <a:p>
            <a:r>
              <a:rPr lang="pl-PL" b="1" dirty="0" smtClean="0"/>
              <a:t>Gry na automaty</a:t>
            </a:r>
          </a:p>
          <a:p>
            <a:r>
              <a:rPr lang="pl-PL" b="1" dirty="0" smtClean="0"/>
              <a:t>Bijatyki</a:t>
            </a:r>
          </a:p>
          <a:p>
            <a:r>
              <a:rPr lang="pl-PL" b="1" dirty="0" smtClean="0"/>
              <a:t>Strzelanki</a:t>
            </a:r>
          </a:p>
          <a:p>
            <a:r>
              <a:rPr lang="pl-PL" b="1" dirty="0" smtClean="0"/>
              <a:t>Strzelanki pierwszoosobowe i </a:t>
            </a:r>
            <a:r>
              <a:rPr lang="pl-PL" b="1" dirty="0" err="1" smtClean="0"/>
              <a:t>trzecioosobowe</a:t>
            </a:r>
            <a:endParaRPr lang="pl-PL" b="1" dirty="0" smtClean="0"/>
          </a:p>
          <a:p>
            <a:r>
              <a:rPr lang="pl-PL" b="1" dirty="0" smtClean="0"/>
              <a:t>Gry platformowe</a:t>
            </a:r>
          </a:p>
          <a:p>
            <a:r>
              <a:rPr lang="pl-PL" b="1" dirty="0" smtClean="0"/>
              <a:t>Przygodowe gry akcji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50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4X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639" y="1599115"/>
            <a:ext cx="8596668" cy="3880773"/>
          </a:xfrm>
        </p:spPr>
        <p:txBody>
          <a:bodyPr/>
          <a:lstStyle/>
          <a:p>
            <a:r>
              <a:rPr lang="pl-PL" dirty="0"/>
              <a:t>Gry 4X są oparte na czterech cechach (x): </a:t>
            </a:r>
            <a:r>
              <a:rPr lang="pl-PL" dirty="0" err="1"/>
              <a:t>eXplore</a:t>
            </a:r>
            <a:r>
              <a:rPr lang="pl-PL" dirty="0"/>
              <a:t> (eksploracji), </a:t>
            </a:r>
            <a:r>
              <a:rPr lang="pl-PL" dirty="0" err="1"/>
              <a:t>eXpand</a:t>
            </a:r>
            <a:r>
              <a:rPr lang="pl-PL" dirty="0"/>
              <a:t> (ekspansji), </a:t>
            </a:r>
            <a:r>
              <a:rPr lang="pl-PL" dirty="0" err="1"/>
              <a:t>eXploit</a:t>
            </a:r>
            <a:r>
              <a:rPr lang="pl-PL" dirty="0"/>
              <a:t> (eksploatacji) i </a:t>
            </a:r>
            <a:r>
              <a:rPr lang="pl-PL" dirty="0" err="1"/>
              <a:t>eXterminate</a:t>
            </a:r>
            <a:r>
              <a:rPr lang="pl-PL" dirty="0"/>
              <a:t> (eksterminacji). W nich gracz zwykle zarządza całym państwem, starając się osiągnąć dominację zarówno środkami militarnymi, jak i dyplomatycznymi.</a:t>
            </a:r>
          </a:p>
        </p:txBody>
      </p:sp>
    </p:spTree>
    <p:extLst>
      <p:ext uri="{BB962C8B-B14F-4D97-AF65-F5344CB8AC3E}">
        <p14:creationId xmlns:p14="http://schemas.microsoft.com/office/powerpoint/2010/main" val="226029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0431"/>
            <a:ext cx="10515600" cy="1325563"/>
          </a:xfrm>
        </p:spPr>
        <p:txBody>
          <a:bodyPr/>
          <a:lstStyle/>
          <a:p>
            <a:r>
              <a:rPr lang="pl-PL" b="1" dirty="0" smtClean="0"/>
              <a:t>Gry na automaty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7463" y="1208005"/>
            <a:ext cx="8241632" cy="2890754"/>
          </a:xfrm>
        </p:spPr>
        <p:txBody>
          <a:bodyPr>
            <a:normAutofit/>
          </a:bodyPr>
          <a:lstStyle/>
          <a:p>
            <a:r>
              <a:rPr lang="pl-PL" dirty="0" smtClean="0"/>
              <a:t>Gry na automaty (</a:t>
            </a:r>
            <a:r>
              <a:rPr lang="pl-PL" i="1" dirty="0" smtClean="0"/>
              <a:t>gry </a:t>
            </a:r>
            <a:r>
              <a:rPr lang="pl-PL" i="1" dirty="0" err="1" smtClean="0"/>
              <a:t>arcade</a:t>
            </a:r>
            <a:r>
              <a:rPr lang="pl-PL" dirty="0" smtClean="0"/>
              <a:t>,) to klasyczny gatunek gier komputerowych, uruchamianych na wyspecjalizowanych maszynach, do których w celu rozpoczęcia rozgrywki wkładało się monetę. Gry na automaty cechowały się silnie zręcznościową rozgrywką, stopniowym wzrostem poziomu trudności przy zachowaniu stałych zasad rozgrywki, a także mechanizmem wywołującym szybki koniec gry, zmuszający graczy do wrzucania kolejnych monet</a:t>
            </a:r>
            <a:endParaRPr lang="pl-PL" baseline="30000" dirty="0"/>
          </a:p>
          <a:p>
            <a:r>
              <a:rPr lang="pl-PL" dirty="0" smtClean="0"/>
              <a:t>Gry </a:t>
            </a:r>
            <a:r>
              <a:rPr lang="pl-PL" dirty="0" err="1" smtClean="0"/>
              <a:t>arcade</a:t>
            </a:r>
            <a:r>
              <a:rPr lang="pl-PL" dirty="0" smtClean="0"/>
              <a:t> przeżywały swoją popularność w latach 70. i 80. XX wieku za sprawą gier takich, jak </a:t>
            </a:r>
            <a:r>
              <a:rPr lang="pl-PL" i="1" dirty="0" smtClean="0"/>
              <a:t>Space </a:t>
            </a:r>
            <a:r>
              <a:rPr lang="pl-PL" i="1" dirty="0" err="1" smtClean="0"/>
              <a:t>Invaders</a:t>
            </a:r>
            <a:r>
              <a:rPr lang="pl-PL" dirty="0" smtClean="0"/>
              <a:t>, </a:t>
            </a:r>
            <a:r>
              <a:rPr lang="pl-PL" i="1" dirty="0" err="1" smtClean="0"/>
              <a:t>Galaxian</a:t>
            </a:r>
            <a:r>
              <a:rPr lang="pl-PL" dirty="0" smtClean="0"/>
              <a:t> czy </a:t>
            </a:r>
            <a:r>
              <a:rPr lang="pl-PL" i="1" dirty="0" smtClean="0"/>
              <a:t>Pac-Man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64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Bijatyki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1527" y="1833646"/>
            <a:ext cx="6268452" cy="2449596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Bijatyka to inspirowany sztukami walki</a:t>
            </a:r>
            <a:r>
              <a:rPr lang="pl-PL" dirty="0"/>
              <a:t> </a:t>
            </a:r>
            <a:r>
              <a:rPr lang="pl-PL" dirty="0" smtClean="0"/>
              <a:t>gatunek gier komputerowych, w których gracze mierzą się z wirtualnym przeciwnikiem w walce wręcz, niekiedy wykorzystując też broń białą. Wyróżnia się dwa podgatunki bijatyk, nazywane po angielsku: </a:t>
            </a:r>
            <a:r>
              <a:rPr lang="pl-PL" i="1" dirty="0" err="1" smtClean="0"/>
              <a:t>fighting</a:t>
            </a:r>
            <a:r>
              <a:rPr lang="pl-PL" i="1" dirty="0" smtClean="0"/>
              <a:t> </a:t>
            </a:r>
            <a:r>
              <a:rPr lang="pl-PL" i="1" dirty="0" err="1" smtClean="0"/>
              <a:t>game</a:t>
            </a:r>
            <a:r>
              <a:rPr lang="pl-PL" dirty="0" smtClean="0"/>
              <a:t> oraz </a:t>
            </a:r>
            <a:r>
              <a:rPr lang="pl-PL" i="1" dirty="0" smtClean="0"/>
              <a:t>beat 'em up</a:t>
            </a:r>
            <a:r>
              <a:rPr lang="pl-PL" dirty="0" smtClean="0"/>
              <a:t>. Pierwszy podgatunek kładzie nacisk na walkę z jednym przeciwnikiem, a reprezentowany jest między innymi przez serie </a:t>
            </a:r>
            <a:r>
              <a:rPr lang="pl-PL" i="1" dirty="0" err="1" smtClean="0"/>
              <a:t>Street</a:t>
            </a:r>
            <a:r>
              <a:rPr lang="pl-PL" i="1" dirty="0" smtClean="0"/>
              <a:t> Fighter</a:t>
            </a:r>
            <a:r>
              <a:rPr lang="pl-PL" dirty="0" smtClean="0"/>
              <a:t>, </a:t>
            </a:r>
            <a:r>
              <a:rPr lang="pl-PL" i="1" dirty="0" err="1" smtClean="0"/>
              <a:t>Mortal</a:t>
            </a:r>
            <a:r>
              <a:rPr lang="pl-PL" i="1" dirty="0" smtClean="0"/>
              <a:t> </a:t>
            </a:r>
            <a:r>
              <a:rPr lang="pl-PL" i="1" dirty="0" err="1" smtClean="0"/>
              <a:t>Kombat</a:t>
            </a:r>
            <a:r>
              <a:rPr lang="pl-PL" dirty="0" smtClean="0"/>
              <a:t> i </a:t>
            </a:r>
            <a:r>
              <a:rPr lang="pl-PL" i="1" dirty="0" err="1" smtClean="0"/>
              <a:t>Tekken</a:t>
            </a:r>
            <a:r>
              <a:rPr lang="pl-PL" dirty="0" smtClean="0"/>
              <a:t>. Z kolei w grach typu </a:t>
            </a:r>
            <a:r>
              <a:rPr lang="pl-PL" i="1" dirty="0" smtClean="0"/>
              <a:t>beat 'em </a:t>
            </a:r>
            <a:r>
              <a:rPr lang="pl-PL" i="1" dirty="0" err="1" smtClean="0"/>
              <a:t>up</a:t>
            </a:r>
            <a:r>
              <a:rPr lang="pl-PL" dirty="0" smtClean="0"/>
              <a:t> gracz staje w szranki z licznymi przeciwnikami sterowanymi przez komputer; jednym z przedstawicieli tego gatunku jest </a:t>
            </a:r>
            <a:r>
              <a:rPr lang="pl-PL" i="1" dirty="0" err="1" smtClean="0"/>
              <a:t>Double</a:t>
            </a:r>
            <a:r>
              <a:rPr lang="pl-PL" i="1" dirty="0" smtClean="0"/>
              <a:t> Dragon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endParaRPr lang="pl-PL" b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5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Strzelanki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1632" y="1690688"/>
            <a:ext cx="7022431" cy="2480259"/>
          </a:xfrm>
        </p:spPr>
        <p:txBody>
          <a:bodyPr>
            <a:normAutofit/>
          </a:bodyPr>
          <a:lstStyle/>
          <a:p>
            <a:r>
              <a:rPr lang="pl-PL" dirty="0" smtClean="0"/>
              <a:t>Strzelanki (</a:t>
            </a:r>
            <a:r>
              <a:rPr lang="pl-PL" i="1" dirty="0" err="1" smtClean="0"/>
              <a:t>shoot</a:t>
            </a:r>
            <a:r>
              <a:rPr lang="pl-PL" i="1" dirty="0" smtClean="0"/>
              <a:t> 'em </a:t>
            </a:r>
            <a:r>
              <a:rPr lang="pl-PL" i="1" dirty="0" err="1" smtClean="0"/>
              <a:t>up</a:t>
            </a:r>
            <a:r>
              <a:rPr lang="pl-PL" dirty="0" smtClean="0"/>
              <a:t>) to gatunek gier zręcznościowych, w których nacisk położony jest na strzelanie do rzesz wrogów wyłaniających się na ekranie. Obraz na ekranie może być statyczny lub przewijany w kierunku poziomym bądź pionowym. Gatunek strzelanek, zapoczątkowany przez </a:t>
            </a:r>
            <a:r>
              <a:rPr lang="pl-PL" i="1" dirty="0" smtClean="0"/>
              <a:t>Space </a:t>
            </a:r>
            <a:r>
              <a:rPr lang="pl-PL" i="1" dirty="0" err="1" smtClean="0"/>
              <a:t>Invaders</a:t>
            </a:r>
            <a:r>
              <a:rPr lang="pl-PL" dirty="0" smtClean="0"/>
              <a:t>, szczególną popularność przeżył w latach 80. XX wieku.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5802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00957"/>
            <a:ext cx="10515600" cy="1325563"/>
          </a:xfrm>
        </p:spPr>
        <p:txBody>
          <a:bodyPr/>
          <a:lstStyle/>
          <a:p>
            <a:r>
              <a:rPr lang="pl-PL" b="1" dirty="0" smtClean="0"/>
              <a:t>Strzelanki pierwszoosobowe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9021" y="1817603"/>
            <a:ext cx="6821905" cy="273033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First-person </a:t>
            </a:r>
            <a:r>
              <a:rPr lang="pl-PL" dirty="0" err="1" smtClean="0"/>
              <a:t>shootery</a:t>
            </a:r>
            <a:r>
              <a:rPr lang="pl-PL" dirty="0" smtClean="0"/>
              <a:t> (FPS, </a:t>
            </a:r>
            <a:r>
              <a:rPr lang="pl-PL" i="1" dirty="0" smtClean="0"/>
              <a:t>strzelanki pierwszoosobowe</a:t>
            </a:r>
            <a:r>
              <a:rPr lang="pl-PL" dirty="0" smtClean="0"/>
              <a:t>) są strzelankami przedstawionymi z perspektywy pierwszej osoby, tzn. gracz obserwuje akcję oczami sterowanej postaci. W przypadku </a:t>
            </a:r>
            <a:r>
              <a:rPr lang="pl-PL" dirty="0" err="1" smtClean="0"/>
              <a:t>first</a:t>
            </a:r>
            <a:r>
              <a:rPr lang="pl-PL" dirty="0" smtClean="0"/>
              <a:t>-person </a:t>
            </a:r>
            <a:r>
              <a:rPr lang="pl-PL" dirty="0" err="1" smtClean="0"/>
              <a:t>shooterów</a:t>
            </a:r>
            <a:r>
              <a:rPr lang="pl-PL" dirty="0" smtClean="0"/>
              <a:t> przedmiotem walki jest zwykle broń palna. Akcja tego typu gier zwykle jest ściśle określona przez twórców; w tradycyjnym ujęciu gracze stopniowo zdobywają coraz potężniejszą broń, której używają wobec coraz potężniejszych przeciwników. Gatunek FPS-ów narodził się za sprawą takich gier, jak </a:t>
            </a:r>
            <a:r>
              <a:rPr lang="pl-PL" i="1" dirty="0" err="1" smtClean="0"/>
              <a:t>Wolfenstein</a:t>
            </a:r>
            <a:r>
              <a:rPr lang="pl-PL" i="1" dirty="0" smtClean="0"/>
              <a:t> 3D</a:t>
            </a:r>
            <a:r>
              <a:rPr lang="pl-PL" dirty="0" smtClean="0"/>
              <a:t>, </a:t>
            </a:r>
            <a:r>
              <a:rPr lang="pl-PL" i="1" dirty="0" err="1" smtClean="0"/>
              <a:t>Doom</a:t>
            </a:r>
            <a:r>
              <a:rPr lang="pl-PL" dirty="0" smtClean="0"/>
              <a:t> czy </a:t>
            </a:r>
            <a:r>
              <a:rPr lang="pl-PL" i="1" dirty="0" err="1" smtClean="0"/>
              <a:t>Quake</a:t>
            </a:r>
            <a:r>
              <a:rPr lang="pl-PL" dirty="0" smtClean="0"/>
              <a:t>; dojrzałość pod względem opowiadania historii zyskał za sprawą dzieła </a:t>
            </a:r>
            <a:r>
              <a:rPr lang="pl-PL" i="1" dirty="0" smtClean="0"/>
              <a:t>Half-Life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43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Strzelanki </a:t>
            </a:r>
            <a:r>
              <a:rPr lang="pl-PL" b="1" dirty="0" err="1" smtClean="0"/>
              <a:t>trzecioosobowe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7148" y="1817604"/>
            <a:ext cx="5658852" cy="2473659"/>
          </a:xfrm>
        </p:spPr>
        <p:txBody>
          <a:bodyPr>
            <a:normAutofit/>
          </a:bodyPr>
          <a:lstStyle/>
          <a:p>
            <a:r>
              <a:rPr lang="pl-PL" dirty="0" smtClean="0"/>
              <a:t>Odmianą strzelanek pierwszoosobowych są strzelanki </a:t>
            </a:r>
            <a:r>
              <a:rPr lang="pl-PL" dirty="0" err="1" smtClean="0"/>
              <a:t>trzecioosobowe</a:t>
            </a:r>
            <a:r>
              <a:rPr lang="pl-PL" dirty="0" smtClean="0"/>
              <a:t> (TPS), podobnie nastawione na akcję, aczkolwiek działania gracza są w nich obserwowane zza pleców postaci. Do TPS-ów zalicza się między innymi seria </a:t>
            </a:r>
            <a:r>
              <a:rPr lang="pl-PL" i="1" dirty="0" err="1" smtClean="0"/>
              <a:t>Gears</a:t>
            </a:r>
            <a:r>
              <a:rPr lang="pl-PL" i="1" dirty="0" smtClean="0"/>
              <a:t> of War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2491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Gry platformowe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9232" y="1690688"/>
            <a:ext cx="7335252" cy="2945480"/>
          </a:xfrm>
        </p:spPr>
        <p:txBody>
          <a:bodyPr>
            <a:normAutofit/>
          </a:bodyPr>
          <a:lstStyle/>
          <a:p>
            <a:r>
              <a:rPr lang="pl-PL" dirty="0" smtClean="0"/>
              <a:t>Gry platformowe </a:t>
            </a:r>
            <a:r>
              <a:rPr lang="pl-PL" dirty="0" smtClean="0"/>
              <a:t>(morda psie</a:t>
            </a:r>
          </a:p>
          <a:p>
            <a:r>
              <a:rPr lang="pl-PL" dirty="0" smtClean="0"/>
              <a:t>) </a:t>
            </a:r>
            <a:r>
              <a:rPr lang="pl-PL" dirty="0" smtClean="0"/>
              <a:t>są to gry, w których gracz prowadzi bohatera przez poziome powierzchnie, nazywane platformami. Podczas rozgrywki gracz pokonuje przeszkody (zarówno stałe, jak i ruchome), przeskakuje bądź omija pułapki. Gry platformowe wykorzystują zarówno grafikę dwuwymiarową, jak i trójwymiarową. Klasyczną formę gatunkowi nadała gra </a:t>
            </a:r>
            <a:r>
              <a:rPr lang="pl-PL" i="1" dirty="0" smtClean="0"/>
              <a:t>Super Mario Bros.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12022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1398" y="449179"/>
            <a:ext cx="8596668" cy="1320800"/>
          </a:xfrm>
        </p:spPr>
        <p:txBody>
          <a:bodyPr/>
          <a:lstStyle/>
          <a:p>
            <a:r>
              <a:rPr lang="pl-PL" b="1" dirty="0" smtClean="0"/>
              <a:t>Przygodowe gry akcji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4748" y="1256130"/>
            <a:ext cx="8442157" cy="3219617"/>
          </a:xfrm>
        </p:spPr>
        <p:txBody>
          <a:bodyPr>
            <a:normAutofit/>
          </a:bodyPr>
          <a:lstStyle/>
          <a:p>
            <a:r>
              <a:rPr lang="pl-PL" dirty="0" smtClean="0"/>
              <a:t>Przygodowa gra akcji to gatunek gier komputerowych łączący elementy gier przygodowych i gier akcji (część gier z tego gatunku zawiera zagadki logiczne). Wymagają one podobnych umiejętności zręcznościowych jak gry akcji, jednak oferują często dużo bardziej rozbudowaną fabułę z dużą ilością </a:t>
            </a:r>
            <a:r>
              <a:rPr lang="pl-PL" dirty="0" err="1" smtClean="0"/>
              <a:t>ebil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52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1039</Words>
  <Application>Microsoft Office PowerPoint</Application>
  <PresentationFormat>Panoramiczny</PresentationFormat>
  <Paragraphs>49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Faseta</vt:lpstr>
      <vt:lpstr>    Morda psie</vt:lpstr>
      <vt:lpstr>Gry zręcznościowe </vt:lpstr>
      <vt:lpstr>Gry na automaty </vt:lpstr>
      <vt:lpstr>Bijatyki</vt:lpstr>
      <vt:lpstr>Strzelanki </vt:lpstr>
      <vt:lpstr>Strzelanki pierwszoosobowe</vt:lpstr>
      <vt:lpstr>Strzelanki trzecioosobowe</vt:lpstr>
      <vt:lpstr>Gry platformowe </vt:lpstr>
      <vt:lpstr>Przygodowe gry akcji </vt:lpstr>
      <vt:lpstr> Gry przygodowe </vt:lpstr>
      <vt:lpstr>Gry fabularne </vt:lpstr>
      <vt:lpstr>Hack and slash </vt:lpstr>
      <vt:lpstr>MMORPG </vt:lpstr>
      <vt:lpstr>jRPG </vt:lpstr>
      <vt:lpstr>Roguelike </vt:lpstr>
      <vt:lpstr>Gry symulacyjne </vt:lpstr>
      <vt:lpstr>Gry strategiczne </vt:lpstr>
      <vt:lpstr>Strategiczne gry turowe </vt:lpstr>
      <vt:lpstr>Strategiczne gry czasu rzeczywistego </vt:lpstr>
      <vt:lpstr>4X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Gatunki gier komputerowych</dc:title>
  <dc:creator>Uczen</dc:creator>
  <cp:lastModifiedBy>Uczen</cp:lastModifiedBy>
  <cp:revision>6</cp:revision>
  <dcterms:created xsi:type="dcterms:W3CDTF">2021-11-26T07:58:43Z</dcterms:created>
  <dcterms:modified xsi:type="dcterms:W3CDTF">2021-11-29T10:59:51Z</dcterms:modified>
</cp:coreProperties>
</file>