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9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il Habeeb (Student)" userId="95e52c70-edd1-4806-9376-e60f0e328eed" providerId="ADAL" clId="{174DE574-D385-409E-965A-C39E400D100D}"/>
    <pc:docChg chg="undo custSel addSld modSld">
      <pc:chgData name="Fadil Habeeb (Student)" userId="95e52c70-edd1-4806-9376-e60f0e328eed" providerId="ADAL" clId="{174DE574-D385-409E-965A-C39E400D100D}" dt="2024-04-29T10:27:11.220" v="271" actId="20577"/>
      <pc:docMkLst>
        <pc:docMk/>
      </pc:docMkLst>
      <pc:sldChg chg="modSp mod">
        <pc:chgData name="Fadil Habeeb (Student)" userId="95e52c70-edd1-4806-9376-e60f0e328eed" providerId="ADAL" clId="{174DE574-D385-409E-965A-C39E400D100D}" dt="2024-04-29T10:24:11.330" v="267" actId="20577"/>
        <pc:sldMkLst>
          <pc:docMk/>
          <pc:sldMk cId="4214349714" sldId="258"/>
        </pc:sldMkLst>
        <pc:spChg chg="mod">
          <ac:chgData name="Fadil Habeeb (Student)" userId="95e52c70-edd1-4806-9376-e60f0e328eed" providerId="ADAL" clId="{174DE574-D385-409E-965A-C39E400D100D}" dt="2024-04-29T10:24:11.330" v="267" actId="20577"/>
          <ac:spMkLst>
            <pc:docMk/>
            <pc:sldMk cId="4214349714" sldId="258"/>
            <ac:spMk id="6" creationId="{24C39CCB-7FBF-6D8B-F79A-C1CFEB07F1C0}"/>
          </ac:spMkLst>
        </pc:spChg>
      </pc:sldChg>
      <pc:sldChg chg="modSp mod">
        <pc:chgData name="Fadil Habeeb (Student)" userId="95e52c70-edd1-4806-9376-e60f0e328eed" providerId="ADAL" clId="{174DE574-D385-409E-965A-C39E400D100D}" dt="2024-04-29T10:27:11.220" v="271" actId="20577"/>
        <pc:sldMkLst>
          <pc:docMk/>
          <pc:sldMk cId="152577855" sldId="259"/>
        </pc:sldMkLst>
        <pc:spChg chg="mod">
          <ac:chgData name="Fadil Habeeb (Student)" userId="95e52c70-edd1-4806-9376-e60f0e328eed" providerId="ADAL" clId="{174DE574-D385-409E-965A-C39E400D100D}" dt="2024-04-29T10:27:11.220" v="271" actId="20577"/>
          <ac:spMkLst>
            <pc:docMk/>
            <pc:sldMk cId="152577855" sldId="259"/>
            <ac:spMk id="6" creationId="{94D3AD8C-4A07-138F-81FA-7BDEDD2CFBC2}"/>
          </ac:spMkLst>
        </pc:spChg>
        <pc:spChg chg="mod">
          <ac:chgData name="Fadil Habeeb (Student)" userId="95e52c70-edd1-4806-9376-e60f0e328eed" providerId="ADAL" clId="{174DE574-D385-409E-965A-C39E400D100D}" dt="2024-04-29T10:27:06.689" v="269" actId="1076"/>
          <ac:spMkLst>
            <pc:docMk/>
            <pc:sldMk cId="152577855" sldId="259"/>
            <ac:spMk id="7" creationId="{7BC5CD58-D234-4A21-96C1-6CB7560FD964}"/>
          </ac:spMkLst>
        </pc:spChg>
      </pc:sldChg>
      <pc:sldChg chg="modSp mod">
        <pc:chgData name="Fadil Habeeb (Student)" userId="95e52c70-edd1-4806-9376-e60f0e328eed" providerId="ADAL" clId="{174DE574-D385-409E-965A-C39E400D100D}" dt="2024-04-29T10:27:00.399" v="268" actId="20577"/>
        <pc:sldMkLst>
          <pc:docMk/>
          <pc:sldMk cId="519308187" sldId="261"/>
        </pc:sldMkLst>
        <pc:spChg chg="mod">
          <ac:chgData name="Fadil Habeeb (Student)" userId="95e52c70-edd1-4806-9376-e60f0e328eed" providerId="ADAL" clId="{174DE574-D385-409E-965A-C39E400D100D}" dt="2024-04-29T10:27:00.399" v="268" actId="20577"/>
          <ac:spMkLst>
            <pc:docMk/>
            <pc:sldMk cId="519308187" sldId="261"/>
            <ac:spMk id="3" creationId="{EEF07CD8-DEC6-1762-3C5A-2FD167C78A48}"/>
          </ac:spMkLst>
        </pc:spChg>
      </pc:sldChg>
      <pc:sldChg chg="addSp delSp modSp mod">
        <pc:chgData name="Fadil Habeeb (Student)" userId="95e52c70-edd1-4806-9376-e60f0e328eed" providerId="ADAL" clId="{174DE574-D385-409E-965A-C39E400D100D}" dt="2024-04-29T10:17:05.416" v="21" actId="1076"/>
        <pc:sldMkLst>
          <pc:docMk/>
          <pc:sldMk cId="1107100629" sldId="262"/>
        </pc:sldMkLst>
        <pc:spChg chg="mod">
          <ac:chgData name="Fadil Habeeb (Student)" userId="95e52c70-edd1-4806-9376-e60f0e328eed" providerId="ADAL" clId="{174DE574-D385-409E-965A-C39E400D100D}" dt="2024-04-29T10:16:22.482" v="15" actId="20577"/>
          <ac:spMkLst>
            <pc:docMk/>
            <pc:sldMk cId="1107100629" sldId="262"/>
            <ac:spMk id="3" creationId="{6A8C4926-EE00-FE11-7490-3D536723331A}"/>
          </ac:spMkLst>
        </pc:spChg>
        <pc:picChg chg="add del">
          <ac:chgData name="Fadil Habeeb (Student)" userId="95e52c70-edd1-4806-9376-e60f0e328eed" providerId="ADAL" clId="{174DE574-D385-409E-965A-C39E400D100D}" dt="2024-04-29T10:15:46.386" v="3" actId="22"/>
          <ac:picMkLst>
            <pc:docMk/>
            <pc:sldMk cId="1107100629" sldId="262"/>
            <ac:picMk id="5" creationId="{D44DA7C5-DB09-8742-9061-CAFD66313132}"/>
          </ac:picMkLst>
        </pc:picChg>
        <pc:picChg chg="add mod">
          <ac:chgData name="Fadil Habeeb (Student)" userId="95e52c70-edd1-4806-9376-e60f0e328eed" providerId="ADAL" clId="{174DE574-D385-409E-965A-C39E400D100D}" dt="2024-04-29T10:15:50.070" v="5" actId="1076"/>
          <ac:picMkLst>
            <pc:docMk/>
            <pc:sldMk cId="1107100629" sldId="262"/>
            <ac:picMk id="7" creationId="{ABB9BB0C-B5DC-C5FB-E21C-BC9147DBBD61}"/>
          </ac:picMkLst>
        </pc:picChg>
        <pc:picChg chg="add del">
          <ac:chgData name="Fadil Habeeb (Student)" userId="95e52c70-edd1-4806-9376-e60f0e328eed" providerId="ADAL" clId="{174DE574-D385-409E-965A-C39E400D100D}" dt="2024-04-29T10:16:17.993" v="8" actId="22"/>
          <ac:picMkLst>
            <pc:docMk/>
            <pc:sldMk cId="1107100629" sldId="262"/>
            <ac:picMk id="9" creationId="{880C8B55-E4A4-8046-0F28-6E03333DA3E5}"/>
          </ac:picMkLst>
        </pc:picChg>
        <pc:picChg chg="add mod">
          <ac:chgData name="Fadil Habeeb (Student)" userId="95e52c70-edd1-4806-9376-e60f0e328eed" providerId="ADAL" clId="{174DE574-D385-409E-965A-C39E400D100D}" dt="2024-04-29T10:17:05.416" v="21" actId="1076"/>
          <ac:picMkLst>
            <pc:docMk/>
            <pc:sldMk cId="1107100629" sldId="262"/>
            <ac:picMk id="11" creationId="{CBAC4F9B-811C-064B-3CF4-1AA3D0D6E526}"/>
          </ac:picMkLst>
        </pc:picChg>
        <pc:picChg chg="add mod">
          <ac:chgData name="Fadil Habeeb (Student)" userId="95e52c70-edd1-4806-9376-e60f0e328eed" providerId="ADAL" clId="{174DE574-D385-409E-965A-C39E400D100D}" dt="2024-04-29T10:17:03.417" v="20" actId="1076"/>
          <ac:picMkLst>
            <pc:docMk/>
            <pc:sldMk cId="1107100629" sldId="262"/>
            <ac:picMk id="13" creationId="{311AFED4-48BF-CE8F-EEA9-BA81950FCF41}"/>
          </ac:picMkLst>
        </pc:picChg>
      </pc:sldChg>
      <pc:sldChg chg="addSp modSp mod">
        <pc:chgData name="Fadil Habeeb (Student)" userId="95e52c70-edd1-4806-9376-e60f0e328eed" providerId="ADAL" clId="{174DE574-D385-409E-965A-C39E400D100D}" dt="2024-04-29T10:20:53.949" v="266" actId="1076"/>
        <pc:sldMkLst>
          <pc:docMk/>
          <pc:sldMk cId="772193096" sldId="266"/>
        </pc:sldMkLst>
        <pc:picChg chg="add mod">
          <ac:chgData name="Fadil Habeeb (Student)" userId="95e52c70-edd1-4806-9376-e60f0e328eed" providerId="ADAL" clId="{174DE574-D385-409E-965A-C39E400D100D}" dt="2024-04-29T10:20:21.573" v="264" actId="1076"/>
          <ac:picMkLst>
            <pc:docMk/>
            <pc:sldMk cId="772193096" sldId="266"/>
            <ac:picMk id="5" creationId="{AF9A89E9-B572-A32D-4797-FA9BC2D2D28A}"/>
          </ac:picMkLst>
        </pc:picChg>
        <pc:picChg chg="add mod">
          <ac:chgData name="Fadil Habeeb (Student)" userId="95e52c70-edd1-4806-9376-e60f0e328eed" providerId="ADAL" clId="{174DE574-D385-409E-965A-C39E400D100D}" dt="2024-04-29T10:20:53.949" v="266" actId="1076"/>
          <ac:picMkLst>
            <pc:docMk/>
            <pc:sldMk cId="772193096" sldId="266"/>
            <ac:picMk id="7" creationId="{8E5DD491-695C-5F68-09A6-EB91C772EF11}"/>
          </ac:picMkLst>
        </pc:picChg>
      </pc:sldChg>
      <pc:sldChg chg="addSp modSp new mod">
        <pc:chgData name="Fadil Habeeb (Student)" userId="95e52c70-edd1-4806-9376-e60f0e328eed" providerId="ADAL" clId="{174DE574-D385-409E-965A-C39E400D100D}" dt="2024-04-29T10:19:07.837" v="262" actId="20577"/>
        <pc:sldMkLst>
          <pc:docMk/>
          <pc:sldMk cId="897612847" sldId="269"/>
        </pc:sldMkLst>
        <pc:spChg chg="mod">
          <ac:chgData name="Fadil Habeeb (Student)" userId="95e52c70-edd1-4806-9376-e60f0e328eed" providerId="ADAL" clId="{174DE574-D385-409E-965A-C39E400D100D}" dt="2024-04-29T10:19:07.837" v="262" actId="20577"/>
          <ac:spMkLst>
            <pc:docMk/>
            <pc:sldMk cId="897612847" sldId="269"/>
            <ac:spMk id="2" creationId="{6F006BA7-65F9-A713-AD26-C9346FFB2CED}"/>
          </ac:spMkLst>
        </pc:spChg>
        <pc:spChg chg="mod">
          <ac:chgData name="Fadil Habeeb (Student)" userId="95e52c70-edd1-4806-9376-e60f0e328eed" providerId="ADAL" clId="{174DE574-D385-409E-965A-C39E400D100D}" dt="2024-04-29T10:18:59.111" v="248" actId="20577"/>
          <ac:spMkLst>
            <pc:docMk/>
            <pc:sldMk cId="897612847" sldId="269"/>
            <ac:spMk id="3" creationId="{BBB91AE9-D9C5-61F6-10B6-BF75C6282F7A}"/>
          </ac:spMkLst>
        </pc:spChg>
        <pc:picChg chg="add mod">
          <ac:chgData name="Fadil Habeeb (Student)" userId="95e52c70-edd1-4806-9376-e60f0e328eed" providerId="ADAL" clId="{174DE574-D385-409E-965A-C39E400D100D}" dt="2024-04-29T10:18:15.139" v="162" actId="1076"/>
          <ac:picMkLst>
            <pc:docMk/>
            <pc:sldMk cId="897612847" sldId="269"/>
            <ac:picMk id="5" creationId="{E91FEEA4-8637-423F-BB35-9806E895AC23}"/>
          </ac:picMkLst>
        </pc:picChg>
        <pc:picChg chg="add mod">
          <ac:chgData name="Fadil Habeeb (Student)" userId="95e52c70-edd1-4806-9376-e60f0e328eed" providerId="ADAL" clId="{174DE574-D385-409E-965A-C39E400D100D}" dt="2024-04-29T10:18:54.915" v="232" actId="1076"/>
          <ac:picMkLst>
            <pc:docMk/>
            <pc:sldMk cId="897612847" sldId="269"/>
            <ac:picMk id="7" creationId="{0CE2A0DE-A1A9-CB20-B70E-4B752ABD39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2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4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3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72A6-1C1A-8ABE-1F21-5B730282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US" dirty="0"/>
              <a:t>World Hotels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90A0-5C37-556B-01F3-CCD374BD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US" dirty="0"/>
              <a:t>Fadil Idris Habeeb</a:t>
            </a:r>
          </a:p>
          <a:p>
            <a:r>
              <a:rPr lang="en-US" dirty="0"/>
              <a:t>22066955</a:t>
            </a:r>
            <a:endParaRPr lang="en-GB" dirty="0"/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D49CA147-FE2C-CF1B-43F9-DB09E9B40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09" b="14010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1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1DA3-4F2B-E9CD-C97A-20999583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Features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0B09-3C4E-C97E-04E2-830AFDB0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Room types with different costs:</a:t>
            </a:r>
          </a:p>
          <a:p>
            <a:r>
              <a:rPr lang="en-US" dirty="0"/>
              <a:t>Double is 20% more, double with 2 guests is 30% more, family is 50% more than standard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0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E070-CDCD-0EE7-CD48-C68F35F2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950-DE64-4D64-F3E1-902A5807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a hotel</a:t>
            </a:r>
          </a:p>
          <a:p>
            <a:r>
              <a:rPr lang="en-US" dirty="0"/>
              <a:t>Can delete a hotel</a:t>
            </a:r>
          </a:p>
          <a:p>
            <a:r>
              <a:rPr lang="en-US" dirty="0"/>
              <a:t>Can update a hotel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6BA7-65F9-A713-AD26-C9346FFB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error 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1AE9-D9C5-61F6-10B6-BF75C628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11059811" cy="3910987"/>
          </a:xfrm>
        </p:spPr>
        <p:txBody>
          <a:bodyPr/>
          <a:lstStyle/>
          <a:p>
            <a:r>
              <a:rPr lang="en-US" dirty="0"/>
              <a:t>When the same email is used to register a new account: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email or password is incorrect when signing in: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FEEA4-8637-423F-BB35-9806E895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34" y="2704999"/>
            <a:ext cx="4029637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2A0DE-A1A9-CB20-B70E-4B752ABD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4" y="4058311"/>
            <a:ext cx="509658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9EE5-5D07-B7C1-CE47-BFF7883E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or missing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06FC-5179-6C17-BF79-1BD92995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cannot download their booking report</a:t>
            </a:r>
          </a:p>
          <a:p>
            <a:r>
              <a:rPr lang="en-US" dirty="0"/>
              <a:t>Admin cannot update users’ passwords due to an error in the python code</a:t>
            </a:r>
          </a:p>
          <a:p>
            <a:r>
              <a:rPr lang="en-GB" dirty="0"/>
              <a:t>No currency system in place</a:t>
            </a:r>
          </a:p>
          <a:p>
            <a:r>
              <a:rPr lang="en-GB" dirty="0"/>
              <a:t>No specific features given to each hotel</a:t>
            </a:r>
          </a:p>
          <a:p>
            <a:r>
              <a:rPr lang="en-GB" dirty="0"/>
              <a:t>Admin report is lacking, only shows the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345661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D9B5-AD28-C3EB-EE45-95BDFB46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613D-F290-00BE-9258-87717983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9ABB-578E-A48B-D5CA-5492AF71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611896-AC86-06F4-E332-725654DB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44" y="2069307"/>
            <a:ext cx="7708311" cy="3910013"/>
          </a:xfrm>
        </p:spPr>
      </p:pic>
    </p:spTree>
    <p:extLst>
      <p:ext uri="{BB962C8B-B14F-4D97-AF65-F5344CB8AC3E}">
        <p14:creationId xmlns:p14="http://schemas.microsoft.com/office/powerpoint/2010/main" val="244844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184C-3936-E6AE-50B8-D7B5376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Step 2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1D0C57-5BA0-3AB6-57D1-C0B900CED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3" y="2143956"/>
            <a:ext cx="5729287" cy="3910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39CCB-7FBF-6D8B-F79A-C1CFEB07F1C0}"/>
              </a:ext>
            </a:extLst>
          </p:cNvPr>
          <p:cNvSpPr txBox="1"/>
          <p:nvPr/>
        </p:nvSpPr>
        <p:spPr>
          <a:xfrm>
            <a:off x="7112682" y="2184741"/>
            <a:ext cx="43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have been separated, a room </a:t>
            </a:r>
          </a:p>
          <a:p>
            <a:r>
              <a:rPr lang="en-US" dirty="0"/>
              <a:t>Table was created.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3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E76-81EA-3595-D9EA-6020D905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Last Step</a:t>
            </a:r>
            <a:endParaRPr lang="en-GB" dirty="0"/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7688D42-46B5-76D3-4BB5-343A25C27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63949"/>
            <a:ext cx="4892891" cy="3910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3AD8C-4A07-138F-81FA-7BDEDD2CFBC2}"/>
              </a:ext>
            </a:extLst>
          </p:cNvPr>
          <p:cNvSpPr txBox="1"/>
          <p:nvPr/>
        </p:nvSpPr>
        <p:spPr>
          <a:xfrm>
            <a:off x="6155323" y="2063949"/>
            <a:ext cx="507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key attributes only rely on primary key attributes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5CD58-D234-4A21-96C1-6CB7560FD964}"/>
              </a:ext>
            </a:extLst>
          </p:cNvPr>
          <p:cNvSpPr txBox="1"/>
          <p:nvPr/>
        </p:nvSpPr>
        <p:spPr>
          <a:xfrm>
            <a:off x="6155323" y="3135962"/>
            <a:ext cx="441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separation of 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E8B-7460-35D4-27E8-2EDB7CC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LESP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7CD8-DEC6-1762-3C5A-2FD167C7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Legal:</a:t>
            </a:r>
          </a:p>
          <a:p>
            <a:pPr lvl="1"/>
            <a:r>
              <a:rPr lang="en-US" dirty="0"/>
              <a:t>Code is protected against SQL injections.</a:t>
            </a:r>
          </a:p>
          <a:p>
            <a:pPr lvl="1"/>
            <a:r>
              <a:rPr lang="en-US" dirty="0"/>
              <a:t>Passwords are stored in a hashed format.</a:t>
            </a:r>
          </a:p>
          <a:p>
            <a:r>
              <a:rPr lang="en-US" dirty="0"/>
              <a:t>Ethical:</a:t>
            </a:r>
          </a:p>
          <a:p>
            <a:pPr lvl="1"/>
            <a:r>
              <a:rPr lang="en-US" dirty="0"/>
              <a:t>Used royalty free images from </a:t>
            </a:r>
            <a:r>
              <a:rPr lang="en-US" dirty="0">
                <a:hlinkClick r:id="rId2"/>
              </a:rPr>
              <a:t>https://www.pexels.com/</a:t>
            </a:r>
            <a:endParaRPr lang="en-US" dirty="0"/>
          </a:p>
          <a:p>
            <a:pPr lvl="1"/>
            <a:r>
              <a:rPr lang="en-US" dirty="0"/>
              <a:t>Low number of images to keep running costs low.</a:t>
            </a:r>
          </a:p>
        </p:txBody>
      </p:sp>
    </p:spTree>
    <p:extLst>
      <p:ext uri="{BB962C8B-B14F-4D97-AF65-F5344CB8AC3E}">
        <p14:creationId xmlns:p14="http://schemas.microsoft.com/office/powerpoint/2010/main" val="357443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E8B-7460-35D4-27E8-2EDB7CC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LESP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7CD8-DEC6-1762-3C5A-2FD167C7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Social:</a:t>
            </a:r>
          </a:p>
          <a:p>
            <a:pPr lvl="1"/>
            <a:r>
              <a:rPr lang="en-US" dirty="0"/>
              <a:t>All text is black on white background for readability.</a:t>
            </a:r>
          </a:p>
          <a:p>
            <a:pPr lvl="1"/>
            <a:r>
              <a:rPr lang="en-US" dirty="0"/>
              <a:t>Website is responsive for tablet, phone, and laptop.</a:t>
            </a:r>
          </a:p>
          <a:p>
            <a:r>
              <a:rPr lang="en-US" dirty="0" err="1"/>
              <a:t>Profesional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Website was tested by me.</a:t>
            </a:r>
          </a:p>
        </p:txBody>
      </p:sp>
    </p:spTree>
    <p:extLst>
      <p:ext uri="{BB962C8B-B14F-4D97-AF65-F5344CB8AC3E}">
        <p14:creationId xmlns:p14="http://schemas.microsoft.com/office/powerpoint/2010/main" val="51930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E61-9680-6FAB-44A1-2ED4E1B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4926-EE00-FE11-7490-3D536723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of sessions: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Hashed passwords: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9BB0C-B5DC-C5FB-E21C-BC9147DB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3" y="2468239"/>
            <a:ext cx="10431331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C4F9B-811C-064B-3CF4-1AA3D0D6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3" y="4617654"/>
            <a:ext cx="4887007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1AFED4-48BF-CE8F-EEA9-BA81950FC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43" y="3633447"/>
            <a:ext cx="458216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0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CC2-FFE1-5C5E-DD75-87ACE91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8131-4AF7-E444-0690-B610EA5C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view bookings.</a:t>
            </a:r>
          </a:p>
          <a:p>
            <a:r>
              <a:rPr lang="en-US" dirty="0"/>
              <a:t>Allows user to update bookings.</a:t>
            </a:r>
          </a:p>
          <a:p>
            <a:r>
              <a:rPr lang="en-US" dirty="0"/>
              <a:t>Allows user to delete bookings.</a:t>
            </a:r>
          </a:p>
        </p:txBody>
      </p:sp>
    </p:spTree>
    <p:extLst>
      <p:ext uri="{BB962C8B-B14F-4D97-AF65-F5344CB8AC3E}">
        <p14:creationId xmlns:p14="http://schemas.microsoft.com/office/powerpoint/2010/main" val="181229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E9D6-30F7-B423-E311-3F357A1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823-29C7-EDD3-6B95-828F7A2A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cannot make a booking in the past.</a:t>
            </a:r>
          </a:p>
          <a:p>
            <a:r>
              <a:rPr lang="en-US" dirty="0"/>
              <a:t>User cannot book for more than 30 days.</a:t>
            </a:r>
          </a:p>
          <a:p>
            <a:r>
              <a:rPr lang="en-US" dirty="0"/>
              <a:t>User cannot book more than 3 months in advance.</a:t>
            </a:r>
            <a:endParaRPr lang="en-GB" dirty="0"/>
          </a:p>
          <a:p>
            <a:r>
              <a:rPr lang="en-GB" dirty="0"/>
              <a:t>Cancelling a booking 60 days prior to check in doesn’t have a fee</a:t>
            </a:r>
          </a:p>
          <a:p>
            <a:r>
              <a:rPr lang="en-GB" dirty="0"/>
              <a:t>Cancelling within 60 days incurs 50% of the total staying fee</a:t>
            </a:r>
          </a:p>
          <a:p>
            <a:r>
              <a:rPr lang="en-GB" dirty="0"/>
              <a:t>Cancelling within 30 days results in no refunds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A89E9-B572-A32D-4797-FA9BC2D2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74" y="803120"/>
            <a:ext cx="4410691" cy="129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DD491-695C-5F68-09A6-EB91C772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658" y="2212532"/>
            <a:ext cx="445832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309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Batang</vt:lpstr>
      <vt:lpstr>Arial</vt:lpstr>
      <vt:lpstr>Avenir Next LT Pro Light</vt:lpstr>
      <vt:lpstr>AlignmentVTI</vt:lpstr>
      <vt:lpstr>World Hotels</vt:lpstr>
      <vt:lpstr>Database Design</vt:lpstr>
      <vt:lpstr>Database Step 2</vt:lpstr>
      <vt:lpstr>Database Last Step</vt:lpstr>
      <vt:lpstr>LESP issues</vt:lpstr>
      <vt:lpstr>LESP issues</vt:lpstr>
      <vt:lpstr>Security</vt:lpstr>
      <vt:lpstr>Customer features</vt:lpstr>
      <vt:lpstr>Booking features</vt:lpstr>
      <vt:lpstr>Booking Features 2</vt:lpstr>
      <vt:lpstr>Admin Features</vt:lpstr>
      <vt:lpstr>Some of the error messages</vt:lpstr>
      <vt:lpstr>Incomplete or missing features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Hotels</dc:title>
  <dc:creator>Fadil Habeeb (Student)</dc:creator>
  <cp:lastModifiedBy>Fadil Habeeb (Student)</cp:lastModifiedBy>
  <cp:revision>1</cp:revision>
  <dcterms:created xsi:type="dcterms:W3CDTF">2024-04-29T09:50:08Z</dcterms:created>
  <dcterms:modified xsi:type="dcterms:W3CDTF">2024-04-29T10:27:18Z</dcterms:modified>
</cp:coreProperties>
</file>