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59" r:id="rId3"/>
    <p:sldId id="264" r:id="rId4"/>
    <p:sldId id="266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05" autoAdjust="0"/>
  </p:normalViewPr>
  <p:slideViewPr>
    <p:cSldViewPr snapToGrid="0">
      <p:cViewPr>
        <p:scale>
          <a:sx n="66" d="100"/>
          <a:sy n="66" d="100"/>
        </p:scale>
        <p:origin x="-87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84C2-858C-4122-AA60-FA67497685E8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80A03-D5F5-4C8A-ABB4-09DE9627D3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515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80A03-D5F5-4C8A-ABB4-09DE9627D36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108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80A03-D5F5-4C8A-ABB4-09DE9627D36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642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80A03-D5F5-4C8A-ABB4-09DE9627D36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480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80A03-D5F5-4C8A-ABB4-09DE9627D36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84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298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534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801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914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54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1232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236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259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1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606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040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83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35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335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2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53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00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686C00-B90A-4AA5-920F-DF2DC1A43E19}" type="datetimeFigureOut">
              <a:rPr lang="ro-RO" smtClean="0"/>
              <a:t>21.03.2015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EB1E60-48DF-4D2D-B290-665D5239598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599" y="3937000"/>
            <a:ext cx="7821951" cy="12446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390900"/>
            <a:ext cx="8825658" cy="138648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Make magic in J2EE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Session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3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–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spring is here!</a:t>
            </a:r>
            <a:endParaRPr lang="ro-RO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2" y="873612"/>
            <a:ext cx="2168689" cy="7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3212387" y="4687638"/>
            <a:ext cx="944737" cy="89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latin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12387" y="2666963"/>
            <a:ext cx="944737" cy="89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90758" y="1678072"/>
            <a:ext cx="966366" cy="897037"/>
          </a:xfrm>
          <a:prstGeom prst="ellipse">
            <a:avLst/>
          </a:prstGeom>
          <a:solidFill>
            <a:schemeClr val="accent1"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2" y="873612"/>
            <a:ext cx="2168689" cy="7177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6549" y="1780556"/>
            <a:ext cx="4322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RECAP 1ST SESSION</a:t>
            </a:r>
            <a:endParaRPr lang="nl-NL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76548" y="2728487"/>
            <a:ext cx="5327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TECHNICAL OVERVIEW</a:t>
            </a:r>
            <a:endParaRPr lang="nl-NL" sz="4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12387" y="3679090"/>
            <a:ext cx="944737" cy="89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6548" y="3740614"/>
            <a:ext cx="4682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HANDS ON</a:t>
            </a:r>
            <a:endParaRPr lang="nl-NL" sz="4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6548" y="4782213"/>
            <a:ext cx="4682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HOMEWORK</a:t>
            </a:r>
            <a:endParaRPr lang="nl-NL" sz="4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12" y="2679888"/>
            <a:ext cx="896112" cy="8961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32" y="3646501"/>
            <a:ext cx="896112" cy="89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81" y="4758579"/>
            <a:ext cx="731520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95" y="17805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2" y="873612"/>
            <a:ext cx="2168689" cy="717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015392" y="1699482"/>
            <a:ext cx="7612089" cy="732302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015392" y="1795673"/>
            <a:ext cx="6939733" cy="636111"/>
          </a:xfrm>
        </p:spPr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</a:rPr>
              <a:t>Recap: Session </a:t>
            </a:r>
            <a:r>
              <a:rPr lang="en-US" sz="4400" dirty="0" smtClean="0">
                <a:latin typeface="Calibri" panose="020F0502020204030204" pitchFamily="34" charset="0"/>
              </a:rPr>
              <a:t>2</a:t>
            </a:r>
            <a:endParaRPr lang="ro-RO" sz="4400" dirty="0"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50" y="1745593"/>
            <a:ext cx="640080" cy="64008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1134" y="3185026"/>
            <a:ext cx="29981" cy="2579074"/>
          </a:xfrm>
          <a:prstGeom prst="line">
            <a:avLst/>
          </a:prstGeom>
          <a:ln w="317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5514" y="5191941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Java Persistence API</a:t>
            </a:r>
            <a:endParaRPr lang="ro-RO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87029" y="5191941"/>
            <a:ext cx="186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HIBERNATE</a:t>
            </a:r>
            <a:endParaRPr lang="ro-RO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08" y="3420914"/>
            <a:ext cx="1540577" cy="13961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08" y="3418030"/>
            <a:ext cx="1452074" cy="1399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19" y="2469617"/>
            <a:ext cx="4177830" cy="3659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0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2" y="873612"/>
            <a:ext cx="2168689" cy="717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015392" y="1699482"/>
            <a:ext cx="7612089" cy="732302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AutoShape 2" descr="data:image/png;base64,%20iVBORw0KGgoAAAANSUhEUgAAAD4AAAA/CAYAAAHPmkt3AAAAAXNSR0IArs4c6QAAAARnQU1BAACxjwv8YQUAAAAJcEhZcwAADsMAAA7DAcdvqGQAAAwESURBVGhD7Zt7cFVHHcdvAoG8QERKK1orQqG8SQgkxVYmbafWccoMilFHGVqxSquFjjgW+wcUdbDUtgodXr5G7bRKqtZaq6JSUJGGBEh4NCAjiROwZaCQEAJ5J36+e/cc7uM8kgtk2k6+Mze7+9s9+3vsb3/7OCeRMKTZNLJnz57/kbw3LS2tecaMGTlRaiSSbtMIFaP4pamSxk0VFRWP2qpIZO/evd0262Lfvn0blbo9JKK7u3sxv6gIdNlpMh5whXTYIMZInjyFLG6di+3btw+02RTgsECePxlCImJVTVIbnZPs4MDYAclvMSUL9eD0Yhp0dXXtVOoANQclqaknZDnSbZ4skf6EzV5ZJJk71gT5+fkDDh061NnW1mbKiPhUQUHBMlNIBA/O5ddg83cZYgKgt6Hfb2zRINadXoTDSmWw0J8NJQGYO4M2n4iVMtEfv2pTT/Dw83QSGTjwkk/F2WDr1q05w4cPX0SDtZ2dnV3oO8BWGYhzenp6JC8vz30u0IgabKeMM7wxc+bMUabinYEk3R3/xdLTSO4lvQdDji0sLDwjeiziHsZIJ0mujZaihlNnQOMub4xr7467AgQNbrVF01iwD3xQHfhOZGdoysrKRhMCP2yICaBNPTPwRVuMcj569OhgUwJFRUW1jOu/bDEOjPlHSfZGS/bhxsbGF0wpAIg8DU/bjTqrKisrjZSOzrJsIND5RzYrCUxqHqbiEVMKAJafNWjQoIj8nN9kS45CBsNQq22xd8CK55RWV1d3V1VVdTN0uabCgs7LxQB6piXFOwlG2YUKN9uiM7sKELfChqk/QLvbVALXSQTccJPNGtCROq/o6OhQfljsg55gGB6C219s8R2KOIP7ATPIVsuwWw12W4SXek+wXiKQ+e7du0sIzFts0QVCdBOo0zWgeEjU3YEcGO8/2draOmn27NlnLdkXcd6SCBg/bLNxQPM0MVbS0tJybXt7+3TIOwcMMAvHdYMHDz6j8IPFfiuCHzw156FzdD4C7drJr6KzFfJzOzXl0u9mKTKrrheYcPsQLE95tW9oaMgqLi5uMZUxSGIOsw4SZ+37NmO8wuZ7BfYPgyZPnhzdQPggjjmMF5D8IlqKHIPxWJvvNehrC5GhhCExq4IsQH4C1jxim8SPOaZ+zGbVeKHN9howLicp0VDRpwnBijIIcVi+Em2VwJzKgzarcS2w2V6Dfu6TtomQ9tDdaRrXQsvZ+fPnjWPo4cTVtrfQWgrD+Whbj7m/Zcku4jQfN25cKw3nKY+pmgwRMN+vY+rMIe7OsqRQYPo2GP+OfoZRnBClxsNTMwTQNqKDDm6g+N8o9RKob0MTd9F3gId/gADzGlmzlsl6tF2F4146UMUg0KzM11N0cI0txoEhkYCdMOx2HMuBmKLx0wi4xJI8ETqmaH+azkbEdg7moM0/qJNG36CulTaVpPNgaFb0fvTjLYeeRLA0ptyP8eYxrNfrpk+fHrhG9waBzIlqE5mvh4hU2jw48/cE0+n6lStXps+dO7cFupbNC9StYPptjj7ZMwQyZx7rbiZpt4MA93CM+TkWqYKpOWRIMM13sj9FiAdEC0PgNgp41mMJs8GA2S/t1smJcIMR4n4WlNOGGIIw5p6wGmpzsI7QOobyV3QCsnUSboQWlrC7KE/mmDPDZtttGgcYflopO9TmWbNm1eADG6ZMmZLGcNwfc0+RMWTIEHdl9EIScxgXYbp9yqPFNWgRkWk1pmwkRV4NU3fTEQv8YBOCzXAE4JnB8gtT8ECSw9G4E4bpaHEvGv1MNLx+NoIMZXdzVJqahgFgzItzc3NfuXjxopQ4xjK7UFaK1l5CHHM2DQVIXaG8xlCmNBUpAGFRPPhkE2d2GLsBBPNtsNmUIMZYbBlW2Mxh+TZLjkOcZnioK2ljY2MGG33t4XsNtlvDGKKzKCMnjGRkZEQw/TaG8Q7bxMB3qqXKWIDxSdmc1Ew97XQo3o4l5tsmBinN8zDAKGl/J2AF9zpFuCrMe4qrwhxTe57RGIYv2ayBL/PLu6aPvE9/nOAkh8Pk2wsLC583tRaJzI/bNDJ06NC1Nttr4NVvsrKlcT7TznYtDncX0S9puiVOtRkke5SXtFOnTr2qQSapc8Jrl54iuxzp14jGFJlJkq3wigZviBYE+riNRWVbU1PTbsx9kNVvSWh4FQixNxPan4HJWDrJRo5zBIuBChZaWJqbmx9GqMdt8yQcOHBgBlrv0ZFYIL+fYdC1SRKSHA6neDUrK2uiLepSeaA6EnMYi7YGS9yoTCIYNr2iimXc6sdYCBzT2HCbgENoP0WXmDk5OaOw1O2kP2QVs9UG7YTo7KBImdI8RyNzCmVGLGH1O8bQuIzlLtSfRrhBYSE6kDmd+Gn+Pf2her7it2CZ6nz/E0w90hBDEMa8yGYNLIOzdL6BlGJaHqm2za/jEw9Bz0TjL9rmoQidx4p0mPdlmEyCyZN0/n1b1Y9+9KMfb2GEhrcwlJeXjyfsPcuyNo4QqMO585agi7JuBnVQWxB7sqytrR1WX1//EvV1xORqSGdpV8lea7/XjuNqIGXFN2/enMEiohexWlgsNRDVbKvydautAgb7EJujY6bGgr60tdYSeZE+GylvwzCrORX/O9riyiFlxdna/QrBzOVEL/BXFsQ7bV570k0o+GVbTIIMoR/K68JL3vEIRoj7RCRVpLSBEhAo+EWwN26KPQMxPUpRSO+xjkjB7Oxsc1JwIE9CWWUzqR9H3a8xeBO7yi2XeZZKfcRh/l2EWS7hegIpRtv1jLjvZze7du3K4lAwEm+fiFG+xlb4jpaWFkd5F7avDn7PMd1SevfWY8Wx9BoYvcYJxrxpJK/vCJZzsFhN8DKj4wUJqUslFHi0pqbmOyUlJb6fuSVC54Hc3FxdyW2ij/F6KxkL9Y1RGjDUfA452yy5RwhVXAqi9N8JRLfCRKZfw6i534LYO59iRujzVM9BwPdIIIyh1+Y7ef4ZBH6FaB36Gj0I+/fvz6efLRz1x0oMHfnh6R79OausZPST3hf6IVRxRvVVOi5yRlTMUPQE6Q/y8/OfNMQ+BINwn1KUP4pM55CtkbmvARnW0NBwqKd3Z4GKV1RUrMeiDyS6MeV66Pl5eXlJ7zffLvBVHBeexMgexKKJbSB3zmRZqbTlPgUjPgKRFFQ/QvFGppbeTOtmsxn6f8juZlo+MW3atMC131dxGDxNR0kRGBd7jgD3OVvsUyDTOtz6QQwfGEy1JBJjXsrMzJzv951I0DrufvWXgFKb9imINauZXg/qeslPaUF1utcmBt3NSvKyJSfBV3EsZy5MPeDeifYxFkQXlZ5BBkCHYlJPHX0V54HXbTYOWP16m+1ToIQOQrYUDrk8Ouwg9bRW0Ij/02bjwPz6lM32KVg6lzPiGwlcRik/qE4bJpT+I9PjY5achJSiOpYvYCnzfSl5NcHBRl/pfBPF5pCOQbx3iY5RFNVroOvE+ASbrMOi+8HfdACLraeTpHUcnIWWx06pzpbfdghUXED5MpQvdJTXPMO6Z/itZ1kz/yjQl0CeL5AMRJ7DLFsNzc3N9dq54Z3DL1y4cOSK7NyE0tLSAaNHj97B3LrFRtV1uNFSUwlYW7MR4haMM4/fx8k71+pvYiRdTL/AiWsn62ngBwNhqKqqymMpKyW4unt15wffSFNT0yoGwvMrNy+EKu4ABR+DQS1Ku1+9YP3FBJKNzqseL0goBRvW1qXEBW2K/BfhBNTW1mbW19fL2zYxqjf16enMDwQZfRSzCqGihBBISNrqlcTXLSkJOoYOGTJkJJ4ymbZLs7Oz7/Q7j0PT8fbZq34eTwSjfYEkO1rqMY6zLI1GcHMmLy8vn4Or6mti/Y/WOBRN06gmjqwDG18u8vzv8aKFYZ8tB6HnO4IEIEAq/15Q4ygtoMgnSRbxG88vTe//YpXWyEpZRl+v5Q5T9xk8JgfjffZylBZSHvG6urqsU6dO7UWwCWHuLgWYh8eysrKmO0GurKzs/czb46qLBX118tOa3IBx/0b/j4etyakgZcUdMNdnI6C+RbwBgWPv1aVAG+U6hF9MYNth6YrQORhiC/VduHol+XrIZQTJ6qKiosZoq370ox+XjUjk/6ASY3Z7ZkZTAAAAAElFTkSuQmCC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001" y="1713645"/>
            <a:ext cx="800269" cy="800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17" y="3166003"/>
            <a:ext cx="1193651" cy="11936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28727" y="5158739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Spring</a:t>
            </a:r>
            <a:endParaRPr lang="ro-RO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28" y="3161790"/>
            <a:ext cx="1197864" cy="11978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42082" y="5048439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Dependency Injection</a:t>
            </a:r>
            <a:endParaRPr lang="ro-RO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gray">
          <a:xfrm>
            <a:off x="4015392" y="1795673"/>
            <a:ext cx="6939733" cy="636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latin typeface="Calibri" panose="020F0502020204030204" pitchFamily="34" charset="0"/>
              </a:rPr>
              <a:t>Technical Overview</a:t>
            </a:r>
            <a:endParaRPr lang="ro-RO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5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E2007A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36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Make magic in J2EE</vt:lpstr>
      <vt:lpstr>PowerPoint Presentation</vt:lpstr>
      <vt:lpstr>Recap: Session 2</vt:lpstr>
      <vt:lpstr>PowerPoint Presentation</vt:lpstr>
    </vt:vector>
  </TitlesOfParts>
  <Company>TSS-Yonder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magic in J2EE</dc:title>
  <dc:creator>Catalin Ciobanu</dc:creator>
  <cp:lastModifiedBy>tartak</cp:lastModifiedBy>
  <cp:revision>53</cp:revision>
  <dcterms:created xsi:type="dcterms:W3CDTF">2015-03-07T08:44:52Z</dcterms:created>
  <dcterms:modified xsi:type="dcterms:W3CDTF">2015-03-21T17:57:55Z</dcterms:modified>
</cp:coreProperties>
</file>