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36004500"/>
  <p:notesSz cx="6858000" cy="9144000"/>
  <p:defaultTextStyle>
    <a:defPPr>
      <a:defRPr lang="tr-TR"/>
    </a:defPPr>
    <a:lvl1pPr marL="0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671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343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015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686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357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029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0700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9372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>
      <p:cViewPr varScale="1">
        <p:scale>
          <a:sx n="20" d="100"/>
          <a:sy n="20" d="100"/>
        </p:scale>
        <p:origin x="3222" y="108"/>
      </p:cViewPr>
      <p:guideLst>
        <p:guide orient="horz" pos="11340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4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9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4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6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0509440" y="9001125"/>
            <a:ext cx="18775470" cy="1917573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174274" y="9001125"/>
            <a:ext cx="55915115" cy="1917573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990875" y="15260245"/>
            <a:ext cx="21422678" cy="7875982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4867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34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01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468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35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02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07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937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9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174274" y="52439888"/>
            <a:ext cx="37345294" cy="148318537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1939619" y="52439888"/>
            <a:ext cx="37345291" cy="148318537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4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60158" y="1441849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60158" y="8059344"/>
            <a:ext cx="11135768" cy="3358750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671" indent="0">
              <a:buNone/>
              <a:defRPr sz="7600" b="1"/>
            </a:lvl2pPr>
            <a:lvl3pPr marL="3497343" indent="0">
              <a:buNone/>
              <a:defRPr sz="6900" b="1"/>
            </a:lvl3pPr>
            <a:lvl4pPr marL="5246015" indent="0">
              <a:buNone/>
              <a:defRPr sz="6100" b="1"/>
            </a:lvl4pPr>
            <a:lvl5pPr marL="6994686" indent="0">
              <a:buNone/>
              <a:defRPr sz="6100" b="1"/>
            </a:lvl5pPr>
            <a:lvl6pPr marL="8743357" indent="0">
              <a:buNone/>
              <a:defRPr sz="6100" b="1"/>
            </a:lvl6pPr>
            <a:lvl7pPr marL="10492029" indent="0">
              <a:buNone/>
              <a:defRPr sz="6100" b="1"/>
            </a:lvl7pPr>
            <a:lvl8pPr marL="12240700" indent="0">
              <a:buNone/>
              <a:defRPr sz="6100" b="1"/>
            </a:lvl8pPr>
            <a:lvl9pPr marL="13989372" indent="0">
              <a:buNone/>
              <a:defRPr sz="61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2802851" y="8059344"/>
            <a:ext cx="11140143" cy="3358750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671" indent="0">
              <a:buNone/>
              <a:defRPr sz="7600" b="1"/>
            </a:lvl2pPr>
            <a:lvl3pPr marL="3497343" indent="0">
              <a:buNone/>
              <a:defRPr sz="6900" b="1"/>
            </a:lvl3pPr>
            <a:lvl4pPr marL="5246015" indent="0">
              <a:buNone/>
              <a:defRPr sz="6100" b="1"/>
            </a:lvl4pPr>
            <a:lvl5pPr marL="6994686" indent="0">
              <a:buNone/>
              <a:defRPr sz="6100" b="1"/>
            </a:lvl5pPr>
            <a:lvl6pPr marL="8743357" indent="0">
              <a:buNone/>
              <a:defRPr sz="6100" b="1"/>
            </a:lvl6pPr>
            <a:lvl7pPr marL="10492029" indent="0">
              <a:buNone/>
              <a:defRPr sz="6100" b="1"/>
            </a:lvl7pPr>
            <a:lvl8pPr marL="12240700" indent="0">
              <a:buNone/>
              <a:defRPr sz="6100" b="1"/>
            </a:lvl8pPr>
            <a:lvl9pPr marL="13989372" indent="0">
              <a:buNone/>
              <a:defRPr sz="61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12802851" y="11418094"/>
            <a:ext cx="11140143" cy="20744262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5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7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51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53732" y="1433516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60159" y="7534279"/>
            <a:ext cx="8291663" cy="24628080"/>
          </a:xfrm>
        </p:spPr>
        <p:txBody>
          <a:bodyPr/>
          <a:lstStyle>
            <a:lvl1pPr marL="0" indent="0">
              <a:buNone/>
              <a:defRPr sz="5400"/>
            </a:lvl1pPr>
            <a:lvl2pPr marL="1748671" indent="0">
              <a:buNone/>
              <a:defRPr sz="4600"/>
            </a:lvl2pPr>
            <a:lvl3pPr marL="3497343" indent="0">
              <a:buNone/>
              <a:defRPr sz="3900"/>
            </a:lvl3pPr>
            <a:lvl4pPr marL="5246015" indent="0">
              <a:buNone/>
              <a:defRPr sz="3400"/>
            </a:lvl4pPr>
            <a:lvl5pPr marL="6994686" indent="0">
              <a:buNone/>
              <a:defRPr sz="3400"/>
            </a:lvl5pPr>
            <a:lvl6pPr marL="8743357" indent="0">
              <a:buNone/>
              <a:defRPr sz="3400"/>
            </a:lvl6pPr>
            <a:lvl7pPr marL="10492029" indent="0">
              <a:buNone/>
              <a:defRPr sz="3400"/>
            </a:lvl7pPr>
            <a:lvl8pPr marL="12240700" indent="0">
              <a:buNone/>
              <a:defRPr sz="3400"/>
            </a:lvl8pPr>
            <a:lvl9pPr marL="13989372" indent="0">
              <a:buNone/>
              <a:defRPr sz="3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0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39994" y="25203151"/>
            <a:ext cx="15121890" cy="2975374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671" indent="0">
              <a:buNone/>
              <a:defRPr sz="10700"/>
            </a:lvl2pPr>
            <a:lvl3pPr marL="3497343" indent="0">
              <a:buNone/>
              <a:defRPr sz="9200"/>
            </a:lvl3pPr>
            <a:lvl4pPr marL="5246015" indent="0">
              <a:buNone/>
              <a:defRPr sz="7600"/>
            </a:lvl4pPr>
            <a:lvl5pPr marL="6994686" indent="0">
              <a:buNone/>
              <a:defRPr sz="7600"/>
            </a:lvl5pPr>
            <a:lvl6pPr marL="8743357" indent="0">
              <a:buNone/>
              <a:defRPr sz="7600"/>
            </a:lvl6pPr>
            <a:lvl7pPr marL="10492029" indent="0">
              <a:buNone/>
              <a:defRPr sz="7600"/>
            </a:lvl7pPr>
            <a:lvl8pPr marL="12240700" indent="0">
              <a:buNone/>
              <a:defRPr sz="7600"/>
            </a:lvl8pPr>
            <a:lvl9pPr marL="13989372" indent="0">
              <a:buNone/>
              <a:defRPr sz="76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939994" y="28178525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671" indent="0">
              <a:buNone/>
              <a:defRPr sz="4600"/>
            </a:lvl2pPr>
            <a:lvl3pPr marL="3497343" indent="0">
              <a:buNone/>
              <a:defRPr sz="3900"/>
            </a:lvl3pPr>
            <a:lvl4pPr marL="5246015" indent="0">
              <a:buNone/>
              <a:defRPr sz="3400"/>
            </a:lvl4pPr>
            <a:lvl5pPr marL="6994686" indent="0">
              <a:buNone/>
              <a:defRPr sz="3400"/>
            </a:lvl5pPr>
            <a:lvl6pPr marL="8743357" indent="0">
              <a:buNone/>
              <a:defRPr sz="3400"/>
            </a:lvl6pPr>
            <a:lvl7pPr marL="10492029" indent="0">
              <a:buNone/>
              <a:defRPr sz="3400"/>
            </a:lvl7pPr>
            <a:lvl8pPr marL="12240700" indent="0">
              <a:buNone/>
              <a:defRPr sz="3400"/>
            </a:lvl8pPr>
            <a:lvl9pPr marL="13989372" indent="0">
              <a:buNone/>
              <a:defRPr sz="3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1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60158" y="1441849"/>
            <a:ext cx="22682835" cy="6000750"/>
          </a:xfrm>
          <a:prstGeom prst="rect">
            <a:avLst/>
          </a:prstGeom>
        </p:spPr>
        <p:txBody>
          <a:bodyPr vert="horz" lIns="349734" tIns="174868" rIns="349734" bIns="174868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34" tIns="174868" rIns="349734" bIns="174868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260157" y="33370840"/>
            <a:ext cx="5880735" cy="1916907"/>
          </a:xfrm>
          <a:prstGeom prst="rect">
            <a:avLst/>
          </a:prstGeom>
        </p:spPr>
        <p:txBody>
          <a:bodyPr vert="horz" lIns="349734" tIns="174868" rIns="349734" bIns="174868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41F7-634E-4406-A470-0AEA96DBF463}" type="datetimeFigureOut">
              <a:rPr lang="tr-TR" smtClean="0"/>
              <a:t>7.06.2024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7"/>
          </a:xfrm>
          <a:prstGeom prst="rect">
            <a:avLst/>
          </a:prstGeom>
        </p:spPr>
        <p:txBody>
          <a:bodyPr vert="horz" lIns="349734" tIns="174868" rIns="349734" bIns="174868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8062258" y="33370840"/>
            <a:ext cx="5880735" cy="1916907"/>
          </a:xfrm>
          <a:prstGeom prst="rect">
            <a:avLst/>
          </a:prstGeom>
        </p:spPr>
        <p:txBody>
          <a:bodyPr vert="horz" lIns="349734" tIns="174868" rIns="349734" bIns="174868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82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34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03" indent="-1311503" algn="l" defTabSz="3497343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591" indent="-1092920" algn="l" defTabSz="3497343" rtl="0" eaLnBrk="1" latinLnBrk="0" hangingPunct="1">
        <a:spcBef>
          <a:spcPct val="20000"/>
        </a:spcBef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679" indent="-874336" algn="l" defTabSz="34973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350" indent="-874336" algn="l" defTabSz="3497343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022" indent="-874336" algn="l" defTabSz="3497343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693" indent="-874336" algn="l" defTabSz="3497343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6364" indent="-874336" algn="l" defTabSz="3497343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036" indent="-874336" algn="l" defTabSz="3497343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3708" indent="-874336" algn="l" defTabSz="3497343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671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343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015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686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357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029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700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9372" algn="l" defTabSz="3497343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4525" y="1211125"/>
            <a:ext cx="23918247" cy="3830646"/>
          </a:xfrm>
        </p:spPr>
        <p:txBody>
          <a:bodyPr>
            <a:normAutofit/>
          </a:bodyPr>
          <a:lstStyle/>
          <a:p>
            <a:r>
              <a:rPr lang="tr-TR" sz="7000" b="1" dirty="0" err="1">
                <a:latin typeface="Times New Roman" pitchFamily="18" charset="0"/>
                <a:cs typeface="Times New Roman" pitchFamily="18" charset="0"/>
              </a:rPr>
              <a:t>Unity</a:t>
            </a:r>
            <a:r>
              <a:rPr lang="tr-TR" sz="7000" b="1" dirty="0">
                <a:latin typeface="Times New Roman" pitchFamily="18" charset="0"/>
                <a:cs typeface="Times New Roman" pitchFamily="18" charset="0"/>
              </a:rPr>
              <a:t> ile 2D Oyun Tasarımı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10378" y="4592232"/>
            <a:ext cx="23893914" cy="2573927"/>
          </a:xfrm>
        </p:spPr>
        <p:txBody>
          <a:bodyPr>
            <a:noAutofit/>
          </a:bodyPr>
          <a:lstStyle/>
          <a:p>
            <a:pPr algn="ctr"/>
            <a:r>
              <a:rPr lang="tr-TR" sz="3300" b="0" i="1" dirty="0">
                <a:latin typeface="Times New Roman" pitchFamily="18" charset="0"/>
                <a:cs typeface="Times New Roman" pitchFamily="18" charset="0"/>
              </a:rPr>
              <a:t>Fırat TURAN</a:t>
            </a:r>
            <a:endParaRPr lang="tr-TR" sz="3300" b="0" i="1" baseline="30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r-TR" sz="3300" b="0" dirty="0">
                <a:latin typeface="Times New Roman" pitchFamily="18" charset="0"/>
                <a:cs typeface="Times New Roman" pitchFamily="18" charset="0"/>
              </a:rPr>
              <a:t>Bilgisayar Mühendisliği Bölümü</a:t>
            </a:r>
          </a:p>
          <a:p>
            <a:pPr algn="ctr"/>
            <a:r>
              <a:rPr lang="tr-TR" sz="3300" b="0" dirty="0">
                <a:latin typeface="Times New Roman" pitchFamily="18" charset="0"/>
                <a:cs typeface="Times New Roman" pitchFamily="18" charset="0"/>
              </a:rPr>
              <a:t>Sakarya Üniversitesi</a:t>
            </a:r>
          </a:p>
          <a:p>
            <a:pPr algn="ctr"/>
            <a:r>
              <a:rPr lang="tr-TR" sz="3300" b="0" dirty="0">
                <a:latin typeface="Times New Roman" pitchFamily="18" charset="0"/>
                <a:cs typeface="Times New Roman" pitchFamily="18" charset="0"/>
              </a:rPr>
              <a:t>firat.turan2@sakarya.edu.tr</a:t>
            </a:r>
          </a:p>
        </p:txBody>
      </p:sp>
      <p:sp>
        <p:nvSpPr>
          <p:cNvPr id="8" name="Metin Yer Tutucusu 4"/>
          <p:cNvSpPr txBox="1">
            <a:spLocks/>
          </p:cNvSpPr>
          <p:nvPr/>
        </p:nvSpPr>
        <p:spPr>
          <a:xfrm>
            <a:off x="674522" y="9631207"/>
            <a:ext cx="11927053" cy="1804488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Giriş</a:t>
            </a:r>
          </a:p>
          <a:p>
            <a:pPr algn="just"/>
            <a:r>
              <a:rPr lang="tr-T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 belirli bir alanda rastgele oluşan düşmanlarla savaştığımız bir aksiyon </a:t>
            </a:r>
            <a:r>
              <a:rPr lang="tr-T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tr-T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hayatta kalma oyunudur. Oyunda üzerimize gelen düşmanları öldürüp, deneyim puanı ile karakterimizin yetenekleri geliştirdiğimiz bir yapıya sahiptir. </a:t>
            </a:r>
          </a:p>
        </p:txBody>
      </p:sp>
      <p:sp>
        <p:nvSpPr>
          <p:cNvPr id="11" name="Metin Yer Tutucusu 4"/>
          <p:cNvSpPr txBox="1">
            <a:spLocks/>
          </p:cNvSpPr>
          <p:nvPr/>
        </p:nvSpPr>
        <p:spPr>
          <a:xfrm>
            <a:off x="374847" y="11782717"/>
            <a:ext cx="11927054" cy="1090134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Karakter ve Özellikleri</a:t>
            </a:r>
          </a:p>
          <a:p>
            <a:pPr algn="ctr"/>
            <a:endParaRPr lang="tr-TR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Metin Yer Tutucusu 4"/>
          <p:cNvSpPr txBox="1">
            <a:spLocks/>
          </p:cNvSpPr>
          <p:nvPr/>
        </p:nvSpPr>
        <p:spPr>
          <a:xfrm>
            <a:off x="374846" y="17872245"/>
            <a:ext cx="11927054" cy="904872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Oyunda</a:t>
            </a:r>
            <a:r>
              <a:rPr lang="tr-TR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karakterimizin etrafında dönen ve hasar vermesini sağlayan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Fire,Nature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Water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olmak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üzere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üç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farklı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saldırı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türü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bulunmaktadır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20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797173" y="17199330"/>
            <a:ext cx="5082399" cy="385096"/>
          </a:xfrm>
          <a:prstGeom prst="rect">
            <a:avLst/>
          </a:prstGeom>
        </p:spPr>
        <p:txBody>
          <a:bodyPr wrap="none" lIns="76572" tIns="38286" rIns="76572" bIns="38286">
            <a:spAutoFit/>
          </a:bodyPr>
          <a:lstStyle/>
          <a:p>
            <a:r>
              <a:rPr lang="tr-TR" sz="2000" i="1" dirty="0">
                <a:latin typeface="Times New Roman" pitchFamily="18" charset="0"/>
                <a:cs typeface="Times New Roman" pitchFamily="18" charset="0"/>
              </a:rPr>
              <a:t>Şekil 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: Karakter ve Yetenekleri Güçlenmiş Hali</a:t>
            </a:r>
            <a:endParaRPr lang="tr-T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Metin Yer Tutucusu 4"/>
          <p:cNvSpPr txBox="1">
            <a:spLocks/>
          </p:cNvSpPr>
          <p:nvPr/>
        </p:nvSpPr>
        <p:spPr>
          <a:xfrm>
            <a:off x="524681" y="23423894"/>
            <a:ext cx="11927053" cy="1616203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Oyunda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adet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canımız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bulunmaktadır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canların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hepsi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tükendiği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zaman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oyun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tamamen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bitmektedir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Her tur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başında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değerimiz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tekrardan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sıfırlanmaktadır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Ayrıca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yaratıklardan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düşük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oranla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düşen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toplayıp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değerimizi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tam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doldurabilmekteyiz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20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377308"/>
            <a:ext cx="154704" cy="113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746675" y="33068131"/>
            <a:ext cx="11627378" cy="692873"/>
          </a:xfrm>
          <a:prstGeom prst="rect">
            <a:avLst/>
          </a:prstGeom>
        </p:spPr>
        <p:txBody>
          <a:bodyPr wrap="square" lIns="76572" tIns="38286" rIns="76572" bIns="38286">
            <a:spAutoFit/>
          </a:bodyPr>
          <a:lstStyle/>
          <a:p>
            <a:pPr marL="215358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ekranda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karakterin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yetenekleri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vereceği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değerlerini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arttırabiliyoruz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Her tur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sonunda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oyuncu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ekran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istediği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türünü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geliştirebilmektedir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Her tur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yetenek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puanı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kullanabilmektedir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10378" y="32115818"/>
            <a:ext cx="11927051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Şekil 3: Hasar Geliştirme Ekranı.</a:t>
            </a:r>
          </a:p>
        </p:txBody>
      </p:sp>
      <p:sp>
        <p:nvSpPr>
          <p:cNvPr id="26" name="Metin Yer Tutucusu 4"/>
          <p:cNvSpPr txBox="1">
            <a:spLocks/>
          </p:cNvSpPr>
          <p:nvPr/>
        </p:nvSpPr>
        <p:spPr>
          <a:xfrm>
            <a:off x="12578604" y="24698464"/>
            <a:ext cx="11991198" cy="864626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Oyunda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farklı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düşman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türü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bulunmaktadır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. Her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düşman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türü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saldırı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türüne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karşı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dayanıklılığı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fazladır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Kırmızı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düşmanlar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Fire,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yeşil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düşmanlar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Nature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mavi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düşmanlar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Water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saldırısına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karşı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dayanıklıdır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Metin Yer Tutucusu 4"/>
          <p:cNvSpPr txBox="1">
            <a:spLocks/>
          </p:cNvSpPr>
          <p:nvPr/>
        </p:nvSpPr>
        <p:spPr>
          <a:xfrm>
            <a:off x="12601569" y="16745718"/>
            <a:ext cx="11991198" cy="1576325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Karakter seviye atladığı zaman yetenekleri ile ilgili çeşitli geliştirmeler yapabilmektedir. İlk olarak Fire, Nature ve </a:t>
            </a:r>
            <a:r>
              <a:rPr lang="tr-TR" sz="2000" b="0" dirty="0" err="1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yeteneklerinin büyüklüğünü arttırabilmektedirler. Yetenek son seviyeye ulaştığı zaman </a:t>
            </a:r>
            <a:r>
              <a:rPr lang="tr-TR" sz="2000" b="0" dirty="0" err="1">
                <a:latin typeface="Times New Roman" pitchFamily="18" charset="0"/>
                <a:cs typeface="Times New Roman" pitchFamily="18" charset="0"/>
              </a:rPr>
              <a:t>Evolve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ile yetenekleri daha güçlü bir seviyeye getirebilmektedirler. Onun haricinde tüm yetenekleri etkileyen dönüş hızı, hasar alanını, karakter hızı ve </a:t>
            </a:r>
            <a:r>
              <a:rPr lang="tr-TR" sz="2000" b="0" dirty="0" err="1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düşürme oranı gibi geliştirmeler yapabilmektedir.</a:t>
            </a:r>
          </a:p>
        </p:txBody>
      </p:sp>
      <p:sp>
        <p:nvSpPr>
          <p:cNvPr id="35" name="Metin Yer Tutucusu 2">
            <a:extLst>
              <a:ext uri="{FF2B5EF4-FFF2-40B4-BE49-F238E27FC236}">
                <a16:creationId xmlns:a16="http://schemas.microsoft.com/office/drawing/2014/main" id="{BF3B5B2E-8465-4030-AF8C-9686DB1E3A96}"/>
              </a:ext>
            </a:extLst>
          </p:cNvPr>
          <p:cNvSpPr txBox="1">
            <a:spLocks/>
          </p:cNvSpPr>
          <p:nvPr/>
        </p:nvSpPr>
        <p:spPr>
          <a:xfrm>
            <a:off x="6615760" y="7843914"/>
            <a:ext cx="11925688" cy="1433331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9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8671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7343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46015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94686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43357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492029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40700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89372" indent="0" algn="l" defTabSz="3497343" rtl="0" eaLnBrk="1" latinLnBrk="0" hangingPunct="1">
              <a:spcBef>
                <a:spcPct val="20000"/>
              </a:spcBef>
              <a:buFont typeface="Arial" pitchFamily="34" charset="0"/>
              <a:buNone/>
              <a:defRPr sz="6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300" dirty="0">
                <a:latin typeface="Times New Roman" pitchFamily="18" charset="0"/>
                <a:cs typeface="Times New Roman" pitchFamily="18" charset="0"/>
              </a:rPr>
              <a:t>DANIŞMAN</a:t>
            </a:r>
            <a:endParaRPr lang="tr-TR" sz="3300" baseline="30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r-TR" sz="3300" b="0" i="1" dirty="0">
                <a:latin typeface="Times New Roman" pitchFamily="18" charset="0"/>
                <a:cs typeface="Times New Roman" pitchFamily="18" charset="0"/>
              </a:rPr>
              <a:t>Prof. Dr. Cemil ÖZ</a:t>
            </a:r>
          </a:p>
        </p:txBody>
      </p:sp>
      <p:pic>
        <p:nvPicPr>
          <p:cNvPr id="13" name="Resim 12" descr="ekran görüntüsü, çizgi film, yeşil içeren bir resim&#10;&#10;Açıklama otomatik olarak oluşturuldu">
            <a:extLst>
              <a:ext uri="{FF2B5EF4-FFF2-40B4-BE49-F238E27FC236}">
                <a16:creationId xmlns:a16="http://schemas.microsoft.com/office/drawing/2014/main" id="{23D75B50-7223-2FCB-118C-5ECE4D52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12" y="12414403"/>
            <a:ext cx="9259592" cy="4496427"/>
          </a:xfrm>
          <a:prstGeom prst="rect">
            <a:avLst/>
          </a:prstGeom>
        </p:spPr>
      </p:pic>
      <p:pic>
        <p:nvPicPr>
          <p:cNvPr id="23" name="Resim 2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A766570-A73B-B179-EB4C-5657F1F9C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45" y="19619301"/>
            <a:ext cx="5839526" cy="2788537"/>
          </a:xfrm>
          <a:prstGeom prst="rect">
            <a:avLst/>
          </a:prstGeom>
        </p:spPr>
      </p:pic>
      <p:sp>
        <p:nvSpPr>
          <p:cNvPr id="28" name="Dikdörtgen 27">
            <a:extLst>
              <a:ext uri="{FF2B5EF4-FFF2-40B4-BE49-F238E27FC236}">
                <a16:creationId xmlns:a16="http://schemas.microsoft.com/office/drawing/2014/main" id="{9651B1D4-7DFC-FF3F-B2B9-6D8D21B00C59}"/>
              </a:ext>
            </a:extLst>
          </p:cNvPr>
          <p:cNvSpPr/>
          <p:nvPr/>
        </p:nvSpPr>
        <p:spPr>
          <a:xfrm>
            <a:off x="4992991" y="22832744"/>
            <a:ext cx="3290113" cy="385096"/>
          </a:xfrm>
          <a:prstGeom prst="rect">
            <a:avLst/>
          </a:prstGeom>
        </p:spPr>
        <p:txBody>
          <a:bodyPr wrap="none" lIns="76572" tIns="38286" rIns="76572" bIns="38286">
            <a:spAutoFit/>
          </a:bodyPr>
          <a:lstStyle/>
          <a:p>
            <a:r>
              <a:rPr lang="tr-TR" sz="2000" i="1" dirty="0">
                <a:latin typeface="Times New Roman" pitchFamily="18" charset="0"/>
                <a:cs typeface="Times New Roman" pitchFamily="18" charset="0"/>
              </a:rPr>
              <a:t>Şekil 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: Can ve Seviye Sistemi</a:t>
            </a:r>
            <a:endParaRPr lang="tr-TR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Resim 29" descr="metin, ekran görüntüsü, dikdörtgen içeren bir resim&#10;&#10;Açıklama otomatik olarak oluşturuldu">
            <a:extLst>
              <a:ext uri="{FF2B5EF4-FFF2-40B4-BE49-F238E27FC236}">
                <a16:creationId xmlns:a16="http://schemas.microsoft.com/office/drawing/2014/main" id="{944C33D8-9D5A-305D-59C1-C90B4820F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6" y="26446285"/>
            <a:ext cx="9676724" cy="5093894"/>
          </a:xfrm>
          <a:prstGeom prst="rect">
            <a:avLst/>
          </a:prstGeom>
        </p:spPr>
      </p:pic>
      <p:sp>
        <p:nvSpPr>
          <p:cNvPr id="31" name="Metin Yer Tutucusu 4">
            <a:extLst>
              <a:ext uri="{FF2B5EF4-FFF2-40B4-BE49-F238E27FC236}">
                <a16:creationId xmlns:a16="http://schemas.microsoft.com/office/drawing/2014/main" id="{4DA09943-886F-BE1C-A47F-4C713C2C7417}"/>
              </a:ext>
            </a:extLst>
          </p:cNvPr>
          <p:cNvSpPr txBox="1">
            <a:spLocks/>
          </p:cNvSpPr>
          <p:nvPr/>
        </p:nvSpPr>
        <p:spPr>
          <a:xfrm>
            <a:off x="582908" y="25607314"/>
            <a:ext cx="11927054" cy="1090134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Hasar Geliştirme Ekranı</a:t>
            </a:r>
          </a:p>
          <a:p>
            <a:pPr algn="ctr"/>
            <a:endParaRPr lang="tr-TR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Resim 36" descr="renklilik, yeşil, ekran görüntüsü, çocukların yaptığı resimler içeren bir resim&#10;&#10;Açıklama otomatik olarak oluşturuldu">
            <a:extLst>
              <a:ext uri="{FF2B5EF4-FFF2-40B4-BE49-F238E27FC236}">
                <a16:creationId xmlns:a16="http://schemas.microsoft.com/office/drawing/2014/main" id="{31890028-9FC2-1C7D-3A80-9E738E2F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625" y="20052322"/>
            <a:ext cx="8716591" cy="3810532"/>
          </a:xfrm>
          <a:prstGeom prst="rect">
            <a:avLst/>
          </a:prstGeom>
        </p:spPr>
      </p:pic>
      <p:sp>
        <p:nvSpPr>
          <p:cNvPr id="39" name="Metin Yer Tutucusu 4">
            <a:extLst>
              <a:ext uri="{FF2B5EF4-FFF2-40B4-BE49-F238E27FC236}">
                <a16:creationId xmlns:a16="http://schemas.microsoft.com/office/drawing/2014/main" id="{49CEB474-F9C8-9028-ACF1-D7888B1184DA}"/>
              </a:ext>
            </a:extLst>
          </p:cNvPr>
          <p:cNvSpPr txBox="1">
            <a:spLocks/>
          </p:cNvSpPr>
          <p:nvPr/>
        </p:nvSpPr>
        <p:spPr>
          <a:xfrm>
            <a:off x="12804050" y="9631207"/>
            <a:ext cx="11927053" cy="633569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Yetenek Geliştirme Ekranı</a:t>
            </a:r>
          </a:p>
        </p:txBody>
      </p:sp>
      <p:sp>
        <p:nvSpPr>
          <p:cNvPr id="40" name="Metin Yer Tutucusu 4">
            <a:extLst>
              <a:ext uri="{FF2B5EF4-FFF2-40B4-BE49-F238E27FC236}">
                <a16:creationId xmlns:a16="http://schemas.microsoft.com/office/drawing/2014/main" id="{213576F1-68B1-5E77-DDEF-FC82ACD88269}"/>
              </a:ext>
            </a:extLst>
          </p:cNvPr>
          <p:cNvSpPr txBox="1">
            <a:spLocks/>
          </p:cNvSpPr>
          <p:nvPr/>
        </p:nvSpPr>
        <p:spPr>
          <a:xfrm>
            <a:off x="12805321" y="24131437"/>
            <a:ext cx="11991198" cy="406507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b="0" i="1" dirty="0">
                <a:latin typeface="Times New Roman" pitchFamily="18" charset="0"/>
                <a:cs typeface="Times New Roman" pitchFamily="18" charset="0"/>
              </a:rPr>
              <a:t>Şekil 7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: Düşman Türleri</a:t>
            </a:r>
            <a:endParaRPr lang="tr-TR" sz="2000" b="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Resim 41" descr="metin, ekran görüntüsü, oyun içeren bir resim&#10;&#10;Açıklama otomatik olarak oluşturuldu">
            <a:extLst>
              <a:ext uri="{FF2B5EF4-FFF2-40B4-BE49-F238E27FC236}">
                <a16:creationId xmlns:a16="http://schemas.microsoft.com/office/drawing/2014/main" id="{14C8A80F-29F6-BEE7-20B2-9ECFF5B29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823" y="10498349"/>
            <a:ext cx="7940194" cy="5205472"/>
          </a:xfrm>
          <a:prstGeom prst="rect">
            <a:avLst/>
          </a:prstGeom>
        </p:spPr>
      </p:pic>
      <p:sp>
        <p:nvSpPr>
          <p:cNvPr id="43" name="Metin Yer Tutucusu 4">
            <a:extLst>
              <a:ext uri="{FF2B5EF4-FFF2-40B4-BE49-F238E27FC236}">
                <a16:creationId xmlns:a16="http://schemas.microsoft.com/office/drawing/2014/main" id="{88B6527B-F498-8875-3258-BAB3BCE96521}"/>
              </a:ext>
            </a:extLst>
          </p:cNvPr>
          <p:cNvSpPr txBox="1">
            <a:spLocks/>
          </p:cNvSpPr>
          <p:nvPr/>
        </p:nvSpPr>
        <p:spPr>
          <a:xfrm>
            <a:off x="12837393" y="19029966"/>
            <a:ext cx="11927053" cy="633569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Düşmanlar ve Özellikleri</a:t>
            </a:r>
          </a:p>
        </p:txBody>
      </p:sp>
      <p:sp>
        <p:nvSpPr>
          <p:cNvPr id="44" name="Metin Yer Tutucusu 4">
            <a:extLst>
              <a:ext uri="{FF2B5EF4-FFF2-40B4-BE49-F238E27FC236}">
                <a16:creationId xmlns:a16="http://schemas.microsoft.com/office/drawing/2014/main" id="{27567295-D4B8-3631-6D9F-46FF0F66D372}"/>
              </a:ext>
            </a:extLst>
          </p:cNvPr>
          <p:cNvSpPr txBox="1">
            <a:spLocks/>
          </p:cNvSpPr>
          <p:nvPr/>
        </p:nvSpPr>
        <p:spPr>
          <a:xfrm>
            <a:off x="12632183" y="16000655"/>
            <a:ext cx="11991198" cy="406507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b="0" i="1" dirty="0">
                <a:latin typeface="Times New Roman" pitchFamily="18" charset="0"/>
                <a:cs typeface="Times New Roman" pitchFamily="18" charset="0"/>
              </a:rPr>
              <a:t>Şekil 6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: Yetenek Geliştirme Ekranı</a:t>
            </a:r>
            <a:endParaRPr lang="tr-TR" sz="2000" b="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Resim 4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F7FA414-12D6-C9DF-BBD0-F7D3DABBBE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26" y="27363290"/>
            <a:ext cx="11857587" cy="5427102"/>
          </a:xfrm>
          <a:prstGeom prst="rect">
            <a:avLst/>
          </a:prstGeom>
        </p:spPr>
      </p:pic>
      <p:sp>
        <p:nvSpPr>
          <p:cNvPr id="47" name="Metin Yer Tutucusu 4">
            <a:extLst>
              <a:ext uri="{FF2B5EF4-FFF2-40B4-BE49-F238E27FC236}">
                <a16:creationId xmlns:a16="http://schemas.microsoft.com/office/drawing/2014/main" id="{54B8E7D4-F6A8-3160-3836-D47692AA5BA3}"/>
              </a:ext>
            </a:extLst>
          </p:cNvPr>
          <p:cNvSpPr txBox="1">
            <a:spLocks/>
          </p:cNvSpPr>
          <p:nvPr/>
        </p:nvSpPr>
        <p:spPr>
          <a:xfrm>
            <a:off x="12610676" y="26338144"/>
            <a:ext cx="11927053" cy="633569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Oyun İçi Görsel</a:t>
            </a:r>
          </a:p>
        </p:txBody>
      </p:sp>
      <p:sp>
        <p:nvSpPr>
          <p:cNvPr id="48" name="Metin Yer Tutucusu 4">
            <a:extLst>
              <a:ext uri="{FF2B5EF4-FFF2-40B4-BE49-F238E27FC236}">
                <a16:creationId xmlns:a16="http://schemas.microsoft.com/office/drawing/2014/main" id="{DBF333EA-DDBC-A189-B09A-142007EBC20E}"/>
              </a:ext>
            </a:extLst>
          </p:cNvPr>
          <p:cNvSpPr txBox="1">
            <a:spLocks/>
          </p:cNvSpPr>
          <p:nvPr/>
        </p:nvSpPr>
        <p:spPr>
          <a:xfrm>
            <a:off x="12383106" y="33076553"/>
            <a:ext cx="11991198" cy="406507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b="0" i="1" dirty="0">
                <a:latin typeface="Times New Roman" pitchFamily="18" charset="0"/>
                <a:cs typeface="Times New Roman" pitchFamily="18" charset="0"/>
              </a:rPr>
              <a:t>Şekil 8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: Oyun İçi Görsel</a:t>
            </a:r>
            <a:endParaRPr lang="tr-TR" sz="2000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Metin Yer Tutucusu 4">
            <a:extLst>
              <a:ext uri="{FF2B5EF4-FFF2-40B4-BE49-F238E27FC236}">
                <a16:creationId xmlns:a16="http://schemas.microsoft.com/office/drawing/2014/main" id="{226616EC-86C1-1587-7EC2-93EE89F3C462}"/>
              </a:ext>
            </a:extLst>
          </p:cNvPr>
          <p:cNvSpPr txBox="1">
            <a:spLocks/>
          </p:cNvSpPr>
          <p:nvPr/>
        </p:nvSpPr>
        <p:spPr>
          <a:xfrm>
            <a:off x="12578604" y="33761003"/>
            <a:ext cx="11991198" cy="1032371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Yukarıdaki görselde devam edem bir oyun içi görsel bulunmaktadır. Düşmanlardan hasar almaktan kaçınıp deneyim puanı kazanarak karakterimizi geliştirmeye çalışmaktayız.. Öldüğümüz zaman oyun tamamen bitmektedir ve sıfırdan tekrardan başlamaktayız.</a:t>
            </a:r>
          </a:p>
        </p:txBody>
      </p:sp>
    </p:spTree>
    <p:extLst>
      <p:ext uri="{BB962C8B-B14F-4D97-AF65-F5344CB8AC3E}">
        <p14:creationId xmlns:p14="http://schemas.microsoft.com/office/powerpoint/2010/main" val="339898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323</Words>
  <Application>Microsoft Office PowerPoint</Application>
  <PresentationFormat>Özel</PresentationFormat>
  <Paragraphs>26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Ofis Teması</vt:lpstr>
      <vt:lpstr>Unity ile 2D Oyun Tasarımı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MFA</dc:creator>
  <cp:lastModifiedBy>Fırat TURAN</cp:lastModifiedBy>
  <cp:revision>54</cp:revision>
  <cp:lastPrinted>2024-06-06T21:32:05Z</cp:lastPrinted>
  <dcterms:created xsi:type="dcterms:W3CDTF">2012-11-19T22:28:04Z</dcterms:created>
  <dcterms:modified xsi:type="dcterms:W3CDTF">2024-06-06T21:35:37Z</dcterms:modified>
</cp:coreProperties>
</file>