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56" r:id="rId6"/>
    <p:sldId id="257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AA2A-295F-4EB7-A775-E08BBA0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09604-3342-46B9-A255-03825B155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970AD-ABBF-4929-AD5D-795A8ADC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A6695-D5A4-428A-8CCC-A06B8EEB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6A813-0CD9-4EF0-AA70-99A4D4C5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725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F428A-8CB7-48FC-84C6-47E2CBA3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B5EEB9-E126-4C59-8FB7-C92172D66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B72C6-F59A-49D2-9471-D6093781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DC4AF-9C86-4AC2-A632-61ECF821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8331B-4439-483C-9274-A499BAD1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24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3A2F8B-280B-47D8-8F59-CFDA471DD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D85BB6-2AF0-4195-810B-B1B576F45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61408-7811-465E-97B9-19452C4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5E8354-4D55-487F-A218-19DD5EC8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CCF9D-E7F5-4FF8-9688-C29905BA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9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AD43-398C-4D92-BA9D-63E765A6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E0758-9F5B-479D-9D07-60400D6E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44644-0E9E-4239-8A3B-B0795940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63213-30FE-4BD7-B640-1278525B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E0246-DFBD-45DF-9C6D-0450F28B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59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BAD1D-5B94-442F-8CD9-F7983A6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DA0AD-6452-4FBC-91B2-CC3569F0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A5CB9-D267-4992-82FB-BF27DD7D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C108E-F9C1-4DBF-B84A-1F2681B5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E3C77-0ECA-4A9F-BE86-0F93B5AE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10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B33EF-78DD-4E46-94DB-4D287597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3EDE1-386D-48DC-AB8B-847A4701C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CB23BC-6C95-4DCA-82E4-8DDDB269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F4EE9A-C430-467B-8DA8-6DFAE1EE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EC5A9A-52A3-48EE-8158-B0460F8A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258AD-49EB-498D-B37A-DEB1B5F4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3D0E0-C6DA-4505-B906-63F07BF6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161DD6-F697-40D7-8640-34E45CC5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2AE523-2C34-4961-A642-40A45DAC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70CCF0-4891-49A8-A10E-B5A376CB6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CDD8A-DCC2-4BB8-917D-8060204DF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31CC4C-DD18-4D1D-A50C-BC56B006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F55BF0-FD39-493F-BD73-B4DFD720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C56CF0-12A9-401E-AF34-D340B13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1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6381-D740-43D1-80E6-FFE78E9C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7D90F8-2E9E-4508-9615-6B4FD0E6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8C9958-CDE1-4469-9C57-1F0AC5E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1B0D33-3697-412A-8064-417981B0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3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363221-D046-4ABB-A6AF-FCD5BCE1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566583-174B-4F1E-803C-6D8C4CD8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1CA681-65FD-4625-9838-E452779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5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38BB-1F95-4EDE-82F8-E8FB49CB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5EFB8-6F03-4E2A-8DA7-98ECCFA8C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E5EC2E-4491-4B0A-9094-9F7724280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A61097-D615-4113-9225-2955E6A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416AA-C986-4585-9358-A9BA5AC9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0788B-F8F7-4B46-875D-36909C6F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4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DC5D9-B72C-4852-BB8B-5BB330AD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A73471-AD59-4BF8-9DC1-31178338D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9024DC-FB84-44E3-99D7-4A558B9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FFE6D-A3AD-4161-9A74-89A70CD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511C5-F6C9-4FE4-88BA-3FE615C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667F01-FA26-45FD-8817-3A9730CE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09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8D7646-1F2D-4508-AE09-36C6BE53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4A35D-3B3E-47B9-AA5E-202444DE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0DB96-4DB6-4D03-ABAC-A09394DE8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9F01-6E62-4A29-8528-6D1DBA85DE16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9C2C8-D068-4A91-8081-1C28F217E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D2C20-B6E5-4EB5-9AFF-A61EE70EB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5882-67E0-48F2-9C0B-77E53B2512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3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562451" y="749882"/>
            <a:ext cx="203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 –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Friday’s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275AE2-821F-45B7-920F-1CB9D1BAAE77}"/>
              </a:ext>
            </a:extLst>
          </p:cNvPr>
          <p:cNvSpPr txBox="1"/>
          <p:nvPr/>
        </p:nvSpPr>
        <p:spPr>
          <a:xfrm>
            <a:off x="2762599" y="3170863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 del sistema de gestión de inventario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0F2653-63BA-44B6-A958-2820EEC892E2}"/>
              </a:ext>
            </a:extLst>
          </p:cNvPr>
          <p:cNvSpPr txBox="1"/>
          <p:nvPr/>
        </p:nvSpPr>
        <p:spPr>
          <a:xfrm>
            <a:off x="3637326" y="4144399"/>
            <a:ext cx="388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 Sergio Tejeda Leyva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5DE21C-D284-4910-AFE6-2547FD97B495}"/>
              </a:ext>
            </a:extLst>
          </p:cNvPr>
          <p:cNvSpPr txBox="1"/>
          <p:nvPr/>
        </p:nvSpPr>
        <p:spPr>
          <a:xfrm>
            <a:off x="3559292" y="4868339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 Diseño de base de datos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chivo:Tgi fridays logo13.svg - Wikipedia, la enciclopedia libre">
            <a:extLst>
              <a:ext uri="{FF2B5EF4-FFF2-40B4-BE49-F238E27FC236}">
                <a16:creationId xmlns:a16="http://schemas.microsoft.com/office/drawing/2014/main" id="{55340DB3-B051-4221-AC18-4225A909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1" y="1354563"/>
            <a:ext cx="4038286" cy="15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5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1688B04-3B73-4297-9334-EA23606B919A}"/>
              </a:ext>
            </a:extLst>
          </p:cNvPr>
          <p:cNvSpPr txBox="1"/>
          <p:nvPr/>
        </p:nvSpPr>
        <p:spPr>
          <a:xfrm>
            <a:off x="5549153" y="262227"/>
            <a:ext cx="109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TO-BE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326CF9-1767-4DF2-B315-907C3C283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78"/>
          <a:stretch/>
        </p:blipFill>
        <p:spPr>
          <a:xfrm>
            <a:off x="1098210" y="1185557"/>
            <a:ext cx="9995579" cy="52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838284" y="1057276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Requerimientos 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ursos y certificación en Ingeniería de Requerimientos - La Oficina de  Proyectos de Informática">
            <a:extLst>
              <a:ext uri="{FF2B5EF4-FFF2-40B4-BE49-F238E27FC236}">
                <a16:creationId xmlns:a16="http://schemas.microsoft.com/office/drawing/2014/main" id="{3D0C98BF-769F-4F81-8DF6-C9A1B6DB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19337"/>
            <a:ext cx="3048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1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5199761" y="1057276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080361-139F-4EDA-8615-5CF9D1BB82BC}"/>
              </a:ext>
            </a:extLst>
          </p:cNvPr>
          <p:cNvSpPr txBox="1"/>
          <p:nvPr/>
        </p:nvSpPr>
        <p:spPr>
          <a:xfrm>
            <a:off x="3878086" y="2617694"/>
            <a:ext cx="4435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Ingreso de producto</a:t>
            </a:r>
          </a:p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Salida de productos</a:t>
            </a:r>
          </a:p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Nuevo producto</a:t>
            </a:r>
          </a:p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Revisión de productos</a:t>
            </a:r>
          </a:p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Elaboración hoja de producción</a:t>
            </a:r>
          </a:p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Historial de movimientos</a:t>
            </a:r>
          </a:p>
        </p:txBody>
      </p:sp>
    </p:spTree>
    <p:extLst>
      <p:ext uri="{BB962C8B-B14F-4D97-AF65-F5344CB8AC3E}">
        <p14:creationId xmlns:p14="http://schemas.microsoft.com/office/powerpoint/2010/main" val="65110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713250" y="56421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Ingreso de productos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CD2E75-7943-42DB-B01B-5C9EBD2E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53" y="1132413"/>
            <a:ext cx="491190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790995" y="564215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Salida de productos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FAF5E2-F54C-40B1-8ABF-2D9E2AA3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29" y="1078624"/>
            <a:ext cx="490487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6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472090" y="375956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Ingresar nuevo producto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473EEA-F239-41B7-95E8-0A09BB7E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988977"/>
            <a:ext cx="61658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1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872747" y="26894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Revisar inventario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8E65C1-DDD1-4E99-8240-E00A0659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44" y="926223"/>
            <a:ext cx="69709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223757" y="268942"/>
            <a:ext cx="374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historial de movimientos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473B05-8FC4-4785-BFD1-70E57688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875070"/>
            <a:ext cx="607779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257997" y="268942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hoja de producción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6474A2-43F8-4D3C-9499-534830D4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926223"/>
            <a:ext cx="680357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091285" y="268942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Requerimientos no funcionales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6EF6F2-9F97-4009-9141-AD5E7D859058}"/>
              </a:ext>
            </a:extLst>
          </p:cNvPr>
          <p:cNvSpPr txBox="1"/>
          <p:nvPr/>
        </p:nvSpPr>
        <p:spPr>
          <a:xfrm>
            <a:off x="4563978" y="2097741"/>
            <a:ext cx="3064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Tiempo de respuesta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Manejo de errores</a:t>
            </a:r>
          </a:p>
        </p:txBody>
      </p:sp>
      <p:pic>
        <p:nvPicPr>
          <p:cNvPr id="1026" name="Picture 2" descr="El tiempo de respuesta en un chat de atención al cliente.">
            <a:extLst>
              <a:ext uri="{FF2B5EF4-FFF2-40B4-BE49-F238E27FC236}">
                <a16:creationId xmlns:a16="http://schemas.microsoft.com/office/drawing/2014/main" id="{C5547BC2-B8AB-4B15-8643-262BA881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5" y="4216739"/>
            <a:ext cx="3164540" cy="17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usabilidad como un aspecto clave para la buena experiencia de usuario |  IDA Chile">
            <a:extLst>
              <a:ext uri="{FF2B5EF4-FFF2-40B4-BE49-F238E27FC236}">
                <a16:creationId xmlns:a16="http://schemas.microsoft.com/office/drawing/2014/main" id="{C5B55D84-57FB-4767-B370-7792C9B6E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78" y="4104137"/>
            <a:ext cx="3064044" cy="219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ejo de errores y excepciones en Solidity">
            <a:extLst>
              <a:ext uri="{FF2B5EF4-FFF2-40B4-BE49-F238E27FC236}">
                <a16:creationId xmlns:a16="http://schemas.microsoft.com/office/drawing/2014/main" id="{941569BF-3875-4061-BBBE-AFE38EE6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069" y="4216739"/>
            <a:ext cx="30956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4562451" y="74988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del video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2A3D00-07F8-4948-88A4-A88908538BC8}"/>
              </a:ext>
            </a:extLst>
          </p:cNvPr>
          <p:cNvSpPr txBox="1"/>
          <p:nvPr/>
        </p:nvSpPr>
        <p:spPr>
          <a:xfrm>
            <a:off x="4659655" y="2402541"/>
            <a:ext cx="2465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Procesos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AS-IS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TO-BE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Requerimientos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Prototipo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Modelo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2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5431395" y="125506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Prototipo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De qué trata el diseño de prototipos? | IPP">
            <a:extLst>
              <a:ext uri="{FF2B5EF4-FFF2-40B4-BE49-F238E27FC236}">
                <a16:creationId xmlns:a16="http://schemas.microsoft.com/office/drawing/2014/main" id="{88C2FCE0-61F0-4E20-86E0-ED3048B9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56" y="2282594"/>
            <a:ext cx="6035488" cy="38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1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745B74-2D4A-4252-A33C-F0137CAE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90" y="791754"/>
            <a:ext cx="943062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04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5FBC57-CA9A-472C-B544-575CE340C958}"/>
              </a:ext>
            </a:extLst>
          </p:cNvPr>
          <p:cNvSpPr txBox="1"/>
          <p:nvPr/>
        </p:nvSpPr>
        <p:spPr>
          <a:xfrm>
            <a:off x="4212195" y="824754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entidad-relación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A3EEF3-2D8F-42F5-AFDD-370D20CC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80" y="1564854"/>
            <a:ext cx="639216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5070720" y="1057276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PROCESOS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C7924AE-9BED-4A3E-8F40-3CA06DB60DE9}"/>
              </a:ext>
            </a:extLst>
          </p:cNvPr>
          <p:cNvGrpSpPr/>
          <p:nvPr/>
        </p:nvGrpSpPr>
        <p:grpSpPr>
          <a:xfrm>
            <a:off x="1865719" y="2446222"/>
            <a:ext cx="8460563" cy="2880000"/>
            <a:chOff x="1326777" y="2446222"/>
            <a:chExt cx="8460563" cy="2880000"/>
          </a:xfrm>
        </p:grpSpPr>
        <p:pic>
          <p:nvPicPr>
            <p:cNvPr id="2050" name="Picture 2" descr="Importar BPMN">
              <a:extLst>
                <a:ext uri="{FF2B5EF4-FFF2-40B4-BE49-F238E27FC236}">
                  <a16:creationId xmlns:a16="http://schemas.microsoft.com/office/drawing/2014/main" id="{79BD2AAB-03A2-4F3C-9159-9123230D5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777" y="2446222"/>
              <a:ext cx="4626507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ienvenido a Bizagi, V.11.2.4.2x &gt; Modelar, Construir, Ejecutar">
              <a:extLst>
                <a:ext uri="{FF2B5EF4-FFF2-40B4-BE49-F238E27FC236}">
                  <a16:creationId xmlns:a16="http://schemas.microsoft.com/office/drawing/2014/main" id="{CECBF3B3-3C93-4176-B9CC-45A16BF79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046" y="2446222"/>
              <a:ext cx="2155294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652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5070720" y="1057276"/>
            <a:ext cx="1477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AS-IS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C7924AE-9BED-4A3E-8F40-3CA06DB60DE9}"/>
              </a:ext>
            </a:extLst>
          </p:cNvPr>
          <p:cNvGrpSpPr/>
          <p:nvPr/>
        </p:nvGrpSpPr>
        <p:grpSpPr>
          <a:xfrm>
            <a:off x="1865719" y="2446222"/>
            <a:ext cx="8460563" cy="2880000"/>
            <a:chOff x="1326777" y="2446222"/>
            <a:chExt cx="8460563" cy="2880000"/>
          </a:xfrm>
        </p:grpSpPr>
        <p:pic>
          <p:nvPicPr>
            <p:cNvPr id="2050" name="Picture 2" descr="Importar BPMN">
              <a:extLst>
                <a:ext uri="{FF2B5EF4-FFF2-40B4-BE49-F238E27FC236}">
                  <a16:creationId xmlns:a16="http://schemas.microsoft.com/office/drawing/2014/main" id="{79BD2AAB-03A2-4F3C-9159-9123230D5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777" y="2446222"/>
              <a:ext cx="4626507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ienvenido a Bizagi, V.11.2.4.2x &gt; Modelar, Construir, Ejecutar">
              <a:extLst>
                <a:ext uri="{FF2B5EF4-FFF2-40B4-BE49-F238E27FC236}">
                  <a16:creationId xmlns:a16="http://schemas.microsoft.com/office/drawing/2014/main" id="{CECBF3B3-3C93-4176-B9CC-45A16BF79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046" y="2446222"/>
              <a:ext cx="2155294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074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39502C9-BA0C-491B-BA64-EA7448B07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392961" y="815789"/>
            <a:ext cx="9039395" cy="57912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DAF53CE-67EC-4296-B1D6-391202D15D96}"/>
              </a:ext>
            </a:extLst>
          </p:cNvPr>
          <p:cNvSpPr txBox="1"/>
          <p:nvPr/>
        </p:nvSpPr>
        <p:spPr>
          <a:xfrm>
            <a:off x="5549153" y="262227"/>
            <a:ext cx="109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AS-IS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A53F27C-CBBC-4439-998B-5FD09BBE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2"/>
          <a:stretch/>
        </p:blipFill>
        <p:spPr>
          <a:xfrm>
            <a:off x="347489" y="1474945"/>
            <a:ext cx="11497022" cy="505136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91948F-132F-4F29-A50A-3D972564D49D}"/>
              </a:ext>
            </a:extLst>
          </p:cNvPr>
          <p:cNvSpPr txBox="1"/>
          <p:nvPr/>
        </p:nvSpPr>
        <p:spPr>
          <a:xfrm>
            <a:off x="5549153" y="262227"/>
            <a:ext cx="109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AS-IS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2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D5B7BA1-A9AE-488F-9555-70769084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781"/>
            <a:ext cx="12192000" cy="49837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1688B04-3B73-4297-9334-EA23606B919A}"/>
              </a:ext>
            </a:extLst>
          </p:cNvPr>
          <p:cNvSpPr txBox="1"/>
          <p:nvPr/>
        </p:nvSpPr>
        <p:spPr>
          <a:xfrm>
            <a:off x="5549153" y="262227"/>
            <a:ext cx="109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AS-IS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5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088621-EE1D-41A0-918B-FC58E0E752EB}"/>
              </a:ext>
            </a:extLst>
          </p:cNvPr>
          <p:cNvSpPr txBox="1"/>
          <p:nvPr/>
        </p:nvSpPr>
        <p:spPr>
          <a:xfrm>
            <a:off x="5070720" y="1057276"/>
            <a:ext cx="161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TO-BE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C7924AE-9BED-4A3E-8F40-3CA06DB60DE9}"/>
              </a:ext>
            </a:extLst>
          </p:cNvPr>
          <p:cNvGrpSpPr/>
          <p:nvPr/>
        </p:nvGrpSpPr>
        <p:grpSpPr>
          <a:xfrm>
            <a:off x="1865719" y="2446222"/>
            <a:ext cx="8460563" cy="2880000"/>
            <a:chOff x="1326777" y="2446222"/>
            <a:chExt cx="8460563" cy="2880000"/>
          </a:xfrm>
        </p:grpSpPr>
        <p:pic>
          <p:nvPicPr>
            <p:cNvPr id="2050" name="Picture 2" descr="Importar BPMN">
              <a:extLst>
                <a:ext uri="{FF2B5EF4-FFF2-40B4-BE49-F238E27FC236}">
                  <a16:creationId xmlns:a16="http://schemas.microsoft.com/office/drawing/2014/main" id="{79BD2AAB-03A2-4F3C-9159-9123230D5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777" y="2446222"/>
              <a:ext cx="4626507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ienvenido a Bizagi, V.11.2.4.2x &gt; Modelar, Construir, Ejecutar">
              <a:extLst>
                <a:ext uri="{FF2B5EF4-FFF2-40B4-BE49-F238E27FC236}">
                  <a16:creationId xmlns:a16="http://schemas.microsoft.com/office/drawing/2014/main" id="{CECBF3B3-3C93-4176-B9CC-45A16BF79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046" y="2446222"/>
              <a:ext cx="2155294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656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1688B04-3B73-4297-9334-EA23606B919A}"/>
              </a:ext>
            </a:extLst>
          </p:cNvPr>
          <p:cNvSpPr txBox="1"/>
          <p:nvPr/>
        </p:nvSpPr>
        <p:spPr>
          <a:xfrm>
            <a:off x="5549153" y="262227"/>
            <a:ext cx="109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TO-BE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B37FAA-035C-4F69-BB5F-C8443985A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5"/>
          <a:stretch/>
        </p:blipFill>
        <p:spPr>
          <a:xfrm>
            <a:off x="1029018" y="1290021"/>
            <a:ext cx="10133964" cy="52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6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123</Words>
  <Application>Microsoft Office PowerPoint</Application>
  <PresentationFormat>Panorámica</PresentationFormat>
  <Paragraphs>39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Tejeda</dc:creator>
  <cp:lastModifiedBy>Sergio Tejeda</cp:lastModifiedBy>
  <cp:revision>24</cp:revision>
  <dcterms:created xsi:type="dcterms:W3CDTF">2024-09-24T13:45:45Z</dcterms:created>
  <dcterms:modified xsi:type="dcterms:W3CDTF">2024-09-25T20:19:53Z</dcterms:modified>
</cp:coreProperties>
</file>