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12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00"/>
    <a:srgbClr val="EAEFF7"/>
    <a:srgbClr val="0000FF"/>
    <a:srgbClr val="A9D18E"/>
    <a:srgbClr val="5B9BD5"/>
    <a:srgbClr val="B07BD7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08531-4A9C-8B4F-94F9-9C80733EC7E4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5F88D-0B26-2243-982D-793BE33F9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1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3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C379-137A-4DEF-99CE-6489D4B2C690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351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ЛР</a:t>
            </a:r>
            <a:r>
              <a:rPr lang="en-US" dirty="0"/>
              <a:t>3</a:t>
            </a:r>
            <a:r>
              <a:rPr lang="ru-RU" dirty="0" smtClean="0"/>
              <a:t>: </a:t>
            </a:r>
            <a:r>
              <a:rPr lang="ru-RU" dirty="0" smtClean="0"/>
              <a:t>Исследование данных при помощи </a:t>
            </a:r>
            <a:r>
              <a:rPr lang="en-US" b="1" dirty="0" smtClean="0"/>
              <a:t>pandas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414838"/>
            <a:ext cx="6858000" cy="1655762"/>
          </a:xfrm>
        </p:spPr>
        <p:txBody>
          <a:bodyPr/>
          <a:lstStyle/>
          <a:p>
            <a:r>
              <a:rPr lang="ru-RU" dirty="0" smtClean="0"/>
              <a:t>Язык программирования Питон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2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Научиться использовать </a:t>
            </a:r>
            <a:r>
              <a:rPr lang="en-US" dirty="0" smtClean="0"/>
              <a:t>pandas </a:t>
            </a:r>
            <a:r>
              <a:rPr lang="ru-RU" dirty="0" smtClean="0"/>
              <a:t>для загрузки и несложного анализа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1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install pandas</a:t>
            </a:r>
            <a:endParaRPr lang="ru-RU" dirty="0" smtClean="0"/>
          </a:p>
          <a:p>
            <a:r>
              <a:rPr lang="ru-RU" dirty="0" smtClean="0"/>
              <a:t>Безголовый </a:t>
            </a:r>
            <a:r>
              <a:rPr lang="en-US" dirty="0" smtClean="0"/>
              <a:t>E</a:t>
            </a:r>
            <a:r>
              <a:rPr lang="en-US" dirty="0" smtClean="0"/>
              <a:t>xcel </a:t>
            </a:r>
            <a:r>
              <a:rPr lang="ru-RU" dirty="0" smtClean="0"/>
              <a:t>на основе </a:t>
            </a:r>
            <a:r>
              <a:rPr lang="en-US" dirty="0" err="1" smtClean="0"/>
              <a:t>numpy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06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7380</TotalTime>
  <Words>31</Words>
  <Application>Microsoft Macintosh PowerPoint</Application>
  <PresentationFormat>Экран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ЛР3: Исследование данных при помощи pandas</vt:lpstr>
      <vt:lpstr>Цель работы</vt:lpstr>
      <vt:lpstr>pandas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цифровой обработки изображений</dc:title>
  <dc:creator>Alexander Pavlov</dc:creator>
  <cp:keywords>imgproc;image processing;bmp;lab</cp:keywords>
  <cp:lastModifiedBy>Alexander Pavlov</cp:lastModifiedBy>
  <cp:revision>122</cp:revision>
  <dcterms:created xsi:type="dcterms:W3CDTF">2017-09-04T01:46:28Z</dcterms:created>
  <dcterms:modified xsi:type="dcterms:W3CDTF">2018-10-31T03:21:51Z</dcterms:modified>
</cp:coreProperties>
</file>