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12" r:id="rId3"/>
    <p:sldId id="257" r:id="rId4"/>
    <p:sldId id="313" r:id="rId5"/>
    <p:sldId id="314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00"/>
    <a:srgbClr val="EAEFF7"/>
    <a:srgbClr val="0000FF"/>
    <a:srgbClr val="A9D18E"/>
    <a:srgbClr val="5B9BD5"/>
    <a:srgbClr val="B07BD7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3" autoAdjust="0"/>
    <p:restoredTop sz="94660"/>
  </p:normalViewPr>
  <p:slideViewPr>
    <p:cSldViewPr snapToGrid="0">
      <p:cViewPr>
        <p:scale>
          <a:sx n="107" d="100"/>
          <a:sy n="107" d="100"/>
        </p:scale>
        <p:origin x="1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08531-4A9C-8B4F-94F9-9C80733EC7E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5F88D-0B26-2243-982D-793BE33F9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1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3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br.com/company/ods/blog/32262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351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ЛР</a:t>
            </a:r>
            <a:r>
              <a:rPr lang="en-US" dirty="0"/>
              <a:t>3</a:t>
            </a:r>
            <a:r>
              <a:rPr lang="ru-RU" dirty="0" smtClean="0"/>
              <a:t>: </a:t>
            </a:r>
            <a:r>
              <a:rPr lang="ru-RU" dirty="0" smtClean="0"/>
              <a:t>Исследование данных при помощи </a:t>
            </a:r>
            <a:r>
              <a:rPr lang="en-US" b="1" dirty="0" smtClean="0"/>
              <a:t>pandas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414838"/>
            <a:ext cx="6858000" cy="1655762"/>
          </a:xfrm>
        </p:spPr>
        <p:txBody>
          <a:bodyPr/>
          <a:lstStyle/>
          <a:p>
            <a:r>
              <a:rPr lang="ru-RU" dirty="0" smtClean="0"/>
              <a:t>Язык программирования Питон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2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Научиться использовать </a:t>
            </a:r>
            <a:r>
              <a:rPr lang="en-US" dirty="0" smtClean="0"/>
              <a:t>pandas </a:t>
            </a:r>
            <a:r>
              <a:rPr lang="ru-RU" dirty="0" smtClean="0"/>
              <a:t>для загрузки и несложного анализа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1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pip install pandas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import pandas as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pd</a:t>
            </a:r>
            <a:endParaRPr lang="ru-RU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“</a:t>
            </a:r>
            <a:r>
              <a:rPr lang="ru-RU" dirty="0" smtClean="0"/>
              <a:t>Безголовый </a:t>
            </a:r>
            <a:r>
              <a:rPr lang="en-US" dirty="0" smtClean="0"/>
              <a:t>E</a:t>
            </a:r>
            <a:r>
              <a:rPr lang="en-US" dirty="0" smtClean="0"/>
              <a:t>xcel” </a:t>
            </a:r>
            <a:r>
              <a:rPr lang="ru-RU" dirty="0" smtClean="0"/>
              <a:t>на основе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numpy</a:t>
            </a:r>
            <a:endParaRPr lang="ru-RU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dirty="0" smtClean="0"/>
              <a:t>Основной объект –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DataFrame</a:t>
            </a:r>
            <a:r>
              <a:rPr lang="en-US" dirty="0" smtClean="0"/>
              <a:t>, </a:t>
            </a:r>
            <a:r>
              <a:rPr lang="ru-RU" dirty="0" smtClean="0"/>
              <a:t>таблица</a:t>
            </a:r>
            <a:endParaRPr lang="ru-RU" dirty="0" smtClean="0"/>
          </a:p>
          <a:p>
            <a:r>
              <a:rPr lang="ru-RU" dirty="0" smtClean="0"/>
              <a:t>Столбцы таблицы </a:t>
            </a:r>
            <a:r>
              <a:rPr lang="en-US" dirty="0" smtClean="0"/>
              <a:t>– </a:t>
            </a:r>
            <a:r>
              <a:rPr lang="ru-RU" dirty="0" smtClean="0"/>
              <a:t>однотипные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06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откройте</a:t>
            </a:r>
            <a:r>
              <a:rPr lang="en-US" dirty="0" smtClean="0"/>
              <a:t> l03ulus.ipynb </a:t>
            </a:r>
            <a:r>
              <a:rPr lang="ru-RU" dirty="0" smtClean="0"/>
              <a:t>в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Преобразуйте все данные в числовые</a:t>
            </a:r>
            <a:endParaRPr lang="en-US" dirty="0" smtClean="0"/>
          </a:p>
          <a:p>
            <a:r>
              <a:rPr lang="ru-RU" dirty="0" smtClean="0"/>
              <a:t>Найдите улус с наименьшей плотностью населения</a:t>
            </a:r>
          </a:p>
          <a:p>
            <a:r>
              <a:rPr lang="ru-RU" dirty="0" smtClean="0"/>
              <a:t>Найдите улус, для которого отношение расстояний до улусного центра по земле и по воздуху максимально</a:t>
            </a:r>
          </a:p>
          <a:p>
            <a:r>
              <a:rPr lang="ru-RU" dirty="0" smtClean="0"/>
              <a:t>Выполните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1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mlcourse.ai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https://habr.com/company/ods/blog/322626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ru-RU" dirty="0" smtClean="0"/>
              <a:t>Выполните </a:t>
            </a:r>
            <a:r>
              <a:rPr lang="en-US" dirty="0" smtClean="0"/>
              <a:t>assignment 1 </a:t>
            </a:r>
            <a:r>
              <a:rPr lang="ru-RU" dirty="0" smtClean="0"/>
              <a:t>из </a:t>
            </a:r>
            <a:r>
              <a:rPr lang="en-US" dirty="0"/>
              <a:t>assignment01_pandas.ipynb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812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7495</TotalTime>
  <Words>90</Words>
  <Application>Microsoft Macintosh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Consolas</vt:lpstr>
      <vt:lpstr>Arial</vt:lpstr>
      <vt:lpstr>Тема Office</vt:lpstr>
      <vt:lpstr>ЛР3: Исследование данных при помощи pandas</vt:lpstr>
      <vt:lpstr>Цель работы</vt:lpstr>
      <vt:lpstr>pandas</vt:lpstr>
      <vt:lpstr>Улусы</vt:lpstr>
      <vt:lpstr>mlcourse.ai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цифровой обработки изображений</dc:title>
  <dc:creator>Alexander Pavlov</dc:creator>
  <cp:keywords>imgproc;image processing;bmp;lab</cp:keywords>
  <cp:lastModifiedBy>Alexander Pavlov</cp:lastModifiedBy>
  <cp:revision>128</cp:revision>
  <dcterms:created xsi:type="dcterms:W3CDTF">2017-09-04T01:46:28Z</dcterms:created>
  <dcterms:modified xsi:type="dcterms:W3CDTF">2018-10-31T05:16:19Z</dcterms:modified>
</cp:coreProperties>
</file>