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2" d="100"/>
          <a:sy n="102" d="100"/>
        </p:scale>
        <p:origin x="1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2750477" y="5551071"/>
            <a:ext cx="669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907170"/>
            <a:ext cx="10092612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686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244</cp:revision>
  <dcterms:created xsi:type="dcterms:W3CDTF">2024-07-16T18:53:27Z</dcterms:created>
  <dcterms:modified xsi:type="dcterms:W3CDTF">2024-09-07T09:49:10Z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