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6" r:id="rId7"/>
    <p:sldId id="263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4461638" y="4906501"/>
            <a:ext cx="328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See also: BMETE15MF78</a:t>
            </a:r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14" y="89085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559313" y="1602305"/>
            <a:ext cx="451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229</a:t>
            </a:r>
            <a:r>
              <a:rPr lang="hu-HU" sz="2400" dirty="0"/>
              <a:t> 000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46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 and Country Officer in HU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65448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6641592" y="444923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105642"/>
            <a:ext cx="0" cy="3552497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29300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6782322" y="261287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05157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MOL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+ 0.5 MOL</a:t>
            </a:r>
          </a:p>
          <a:p>
            <a:endParaRPr lang="en-US" sz="2400" dirty="0"/>
          </a:p>
          <a:p>
            <a:r>
              <a:rPr lang="en-US" sz="2400" dirty="0"/>
              <a:t>In this presentation :  only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2145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5302269" y="4343070"/>
            <a:ext cx="527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allows discounting, </a:t>
            </a:r>
            <a:r>
              <a:rPr lang="en-US" sz="2400" dirty="0" err="1"/>
              <a:t>eg</a:t>
            </a:r>
            <a:r>
              <a:rPr lang="en-US" sz="2400" dirty="0"/>
              <a:t>, bond pricing</a:t>
            </a:r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262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158</cp:revision>
  <dcterms:created xsi:type="dcterms:W3CDTF">2024-07-16T18:53:27Z</dcterms:created>
  <dcterms:modified xsi:type="dcterms:W3CDTF">2024-09-01T09:03:20Z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