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5" r:id="rId5"/>
    <p:sldId id="259" r:id="rId6"/>
    <p:sldId id="262" r:id="rId7"/>
    <p:sldId id="266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Farkas Ill</a:t>
            </a:r>
            <a:r>
              <a:rPr lang="hu-HU" dirty="0">
                <a:solidFill>
                  <a:schemeClr val="bg1"/>
                </a:solidFill>
              </a:rPr>
              <a:t>és										Citibank HU MQA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4461638" y="4906501"/>
            <a:ext cx="328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See also: BMETE15MF78</a:t>
            </a:r>
          </a:p>
        </p:txBody>
      </p:sp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133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5302269" y="4343070"/>
            <a:ext cx="527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the goal here ?</a:t>
            </a:r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602304"/>
            <a:ext cx="167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5341-2125-EB4A-41E0-C390575129C9}"/>
              </a:ext>
            </a:extLst>
          </p:cNvPr>
          <p:cNvSpPr txBox="1"/>
          <p:nvPr/>
        </p:nvSpPr>
        <p:spPr>
          <a:xfrm>
            <a:off x="3545633" y="4343070"/>
            <a:ext cx="703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Lagrange </a:t>
            </a:r>
            <a:r>
              <a:rPr lang="en-US" sz="2400" dirty="0" err="1"/>
              <a:t>mult</a:t>
            </a:r>
            <a:r>
              <a:rPr lang="en-US" sz="2400" dirty="0"/>
              <a:t>, Variable changes, Numerical points</a:t>
            </a:r>
          </a:p>
        </p:txBody>
      </p:sp>
    </p:spTree>
    <p:extLst>
      <p:ext uri="{BB962C8B-B14F-4D97-AF65-F5344CB8AC3E}">
        <p14:creationId xmlns:p14="http://schemas.microsoft.com/office/powerpoint/2010/main" val="378776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602304"/>
            <a:ext cx="167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800EC-B89B-DF85-F6F6-31825630168A}"/>
              </a:ext>
            </a:extLst>
          </p:cNvPr>
          <p:cNvSpPr txBox="1"/>
          <p:nvPr/>
        </p:nvSpPr>
        <p:spPr>
          <a:xfrm>
            <a:off x="5302269" y="4343070"/>
            <a:ext cx="5278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allows discounting, </a:t>
            </a:r>
            <a:r>
              <a:rPr lang="en-US" sz="2400" dirty="0" err="1"/>
              <a:t>eg</a:t>
            </a:r>
            <a:r>
              <a:rPr lang="en-US" sz="2400" dirty="0"/>
              <a:t>, bond pricing</a:t>
            </a:r>
          </a:p>
        </p:txBody>
      </p:sp>
    </p:spTree>
    <p:extLst>
      <p:ext uri="{BB962C8B-B14F-4D97-AF65-F5344CB8AC3E}">
        <p14:creationId xmlns:p14="http://schemas.microsoft.com/office/powerpoint/2010/main" val="184633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 		PhD Eotvos University	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Univ.,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Citibank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559313" y="1602305"/>
            <a:ext cx="451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hu-HU" sz="2400" dirty="0"/>
              <a:t>4</a:t>
            </a:r>
            <a:r>
              <a:rPr lang="en-US" sz="2400" dirty="0"/>
              <a:t>0</a:t>
            </a:r>
            <a:r>
              <a:rPr lang="hu-HU" sz="2400" dirty="0"/>
              <a:t> 000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541390" y="2685214"/>
            <a:ext cx="2108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HU SSC 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hu-HU" sz="2400" dirty="0"/>
              <a:t>1</a:t>
            </a:r>
            <a:r>
              <a:rPr lang="en-US" sz="2400" dirty="0"/>
              <a:t>00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8C009-BE60-78A8-81AD-936DEBCC0580}"/>
              </a:ext>
            </a:extLst>
          </p:cNvPr>
          <p:cNvSpPr txBox="1"/>
          <p:nvPr/>
        </p:nvSpPr>
        <p:spPr>
          <a:xfrm>
            <a:off x="4471219" y="4167431"/>
            <a:ext cx="433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Arena Corner   (M2 Stadionok)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EE1FD-1F17-D981-EA48-A7B8EEE0A846}"/>
              </a:ext>
            </a:extLst>
          </p:cNvPr>
          <p:cNvSpPr txBox="1"/>
          <p:nvPr/>
        </p:nvSpPr>
        <p:spPr>
          <a:xfrm>
            <a:off x="4471219" y="4959515"/>
            <a:ext cx="627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Promenade Gardens </a:t>
            </a:r>
            <a:r>
              <a:rPr lang="hu-HU" sz="2400" dirty="0"/>
              <a:t>  </a:t>
            </a:r>
            <a:r>
              <a:rPr lang="en-US" sz="2400" dirty="0"/>
              <a:t>(M3 D</a:t>
            </a:r>
            <a:r>
              <a:rPr lang="hu-HU" sz="2400" dirty="0"/>
              <a:t>ózsa György út)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94533" y="2555687"/>
            <a:ext cx="5192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Modern Portfolio Theory (MPT)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Capital Asset Pricing Model (CAPM)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1950s / 60s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Farkas Ill</a:t>
            </a:r>
            <a:r>
              <a:rPr lang="hu-HU" dirty="0">
                <a:solidFill>
                  <a:schemeClr val="bg1"/>
                </a:solidFill>
              </a:rPr>
              <a:t>és										Citibank HU MQA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805F4-0DB8-C954-AC91-283C6CA97B4B}"/>
              </a:ext>
            </a:extLst>
          </p:cNvPr>
          <p:cNvSpPr txBox="1"/>
          <p:nvPr/>
        </p:nvSpPr>
        <p:spPr>
          <a:xfrm>
            <a:off x="386737" y="1394170"/>
            <a:ext cx="5192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Efficient Markets Hypothesis (EMH)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D5EE9-3AA2-590A-3DD2-10F0E3742BA7}"/>
              </a:ext>
            </a:extLst>
          </p:cNvPr>
          <p:cNvSpPr txBox="1"/>
          <p:nvPr/>
        </p:nvSpPr>
        <p:spPr>
          <a:xfrm>
            <a:off x="4461638" y="5419686"/>
            <a:ext cx="328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See also: BMETE15MF78</a:t>
            </a:r>
          </a:p>
        </p:txBody>
      </p:sp>
    </p:spTree>
    <p:extLst>
      <p:ext uri="{BB962C8B-B14F-4D97-AF65-F5344CB8AC3E}">
        <p14:creationId xmlns:p14="http://schemas.microsoft.com/office/powerpoint/2010/main" val="124168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65448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7068204" y="375776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105642"/>
            <a:ext cx="0" cy="3552497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29300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4988465" y="2619438"/>
            <a:ext cx="149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05157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02304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02612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25722" y="444134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25272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38349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34667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32801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66475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66549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45212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44758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45212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44758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02612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07434" y="444134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25272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38349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34667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32801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66475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66549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2876083"/>
            <a:ext cx="379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4CA22E"/>
                </a:solidFill>
              </a:rPr>
              <a:t>Often the exact same thing (asset) is transferred twice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36533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33734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34667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45212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44758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32801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45212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8570402" y="2889510"/>
            <a:ext cx="2663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4CA22E"/>
                </a:solidFill>
              </a:rPr>
              <a:t>asset : something that has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44758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625365" y="1602304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99" y="2433301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3864127" y="1586574"/>
            <a:ext cx="684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 contracts contain (sometimes just implicitly) numbers 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4024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8034528" y="4024930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2024397" y="5366845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602304"/>
            <a:ext cx="167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FA2B6-0E71-6714-6C96-99036DB2AE98}"/>
              </a:ext>
            </a:extLst>
          </p:cNvPr>
          <p:cNvSpPr txBox="1"/>
          <p:nvPr/>
        </p:nvSpPr>
        <p:spPr>
          <a:xfrm>
            <a:off x="1203020" y="2363609"/>
            <a:ext cx="614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 linear combination of (financial) assets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EE8D2-968F-3D97-9173-5B59FF60FB34}"/>
              </a:ext>
            </a:extLst>
          </p:cNvPr>
          <p:cNvSpPr txBox="1"/>
          <p:nvPr/>
        </p:nvSpPr>
        <p:spPr>
          <a:xfrm>
            <a:off x="1203020" y="2894081"/>
            <a:ext cx="39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math: sum of weights is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57182-C294-642B-A68B-6A6060964C99}"/>
              </a:ext>
            </a:extLst>
          </p:cNvPr>
          <p:cNvSpPr txBox="1"/>
          <p:nvPr/>
        </p:nvSpPr>
        <p:spPr>
          <a:xfrm>
            <a:off x="5302269" y="4343070"/>
            <a:ext cx="395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 notations here !!!</a:t>
            </a:r>
          </a:p>
        </p:txBody>
      </p:sp>
    </p:spTree>
    <p:extLst>
      <p:ext uri="{BB962C8B-B14F-4D97-AF65-F5344CB8AC3E}">
        <p14:creationId xmlns:p14="http://schemas.microsoft.com/office/powerpoint/2010/main" val="68495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335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illes farkas</dc:creator>
  <cp:lastModifiedBy>illes farkas</cp:lastModifiedBy>
  <cp:revision>126</cp:revision>
  <dcterms:created xsi:type="dcterms:W3CDTF">2024-07-16T18:53:27Z</dcterms:created>
  <dcterms:modified xsi:type="dcterms:W3CDTF">2024-07-21T18:16:24Z</dcterms:modified>
</cp:coreProperties>
</file>