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16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See also: BMETE15MF78</a:t>
            </a: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7581745" y="2145107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Example Portfolio A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7565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874784" y="307420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8130834" y="273772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20236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63765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multiplier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51879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78426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78426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03008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03258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76603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27590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55633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11889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MOL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MOL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2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 in, for example,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414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176</cp:revision>
  <dcterms:created xsi:type="dcterms:W3CDTF">2024-07-16T18:53:27Z</dcterms:created>
  <dcterms:modified xsi:type="dcterms:W3CDTF">2024-09-01T13:41:16Z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