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16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51724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5018766"/>
            <a:ext cx="387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86" y="4833354"/>
            <a:ext cx="1724469" cy="101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01599-6E2A-3D95-7346-71649191706B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Mathematical Modeling Seminar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56F5-8107-1124-F6E9-4E719E6DA7F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B3C6-DBC4-9DF1-8D01-B4BB9CBAA12F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C89DA-AA64-DD90-79EB-CE7A827E9720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A74DF-648E-9DB2-B6F2-08238318EF7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6414-34CF-C9E4-3A6A-3EC979CC7B5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FCA8-AA0F-F6F5-8F80-47264AD81AC9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7F7E5-1C3B-7064-EC32-74D0AB51027C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574B9-3186-3D9A-4638-CC9FA5BC811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0E98-B17C-4A94-7DE3-4B494D600EE5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D6B22-3940-E9D1-75BA-6E78AD5FF5F6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A6748-6EE2-338C-3CDA-24356F84FEC2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Citi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6637-D0CB-E9C6-D049-D602ECB3B24B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8" y="809470"/>
            <a:ext cx="10606708" cy="5726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33B4E-5F0B-C100-03AE-491AEBB99B91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381-60FE-6950-DE1F-033F0579750E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91110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0949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E2614-FE13-7C62-368F-38855514F65F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4509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B9A62-C13B-BEE9-0835-CAE008176436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896118" y="2905780"/>
            <a:ext cx="289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D12F6-7525-2267-99C8-748A3834FA18}"/>
              </a:ext>
            </a:extLst>
          </p:cNvPr>
          <p:cNvSpPr txBox="1"/>
          <p:nvPr/>
        </p:nvSpPr>
        <p:spPr>
          <a:xfrm>
            <a:off x="104543" y="151072"/>
            <a:ext cx="244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715305" y="166226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1D860-BEE4-0552-D345-4839A73DAD7C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myself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735267"/>
            <a:ext cx="439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introduction to</a:t>
            </a:r>
          </a:p>
          <a:p>
            <a:r>
              <a:rPr lang="en-US" sz="2400" dirty="0"/>
              <a:t>return, risk, and portfolios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86C1-DB8C-AC8D-E0F9-7444FAA7089C}"/>
              </a:ext>
            </a:extLst>
          </p:cNvPr>
          <p:cNvSpPr txBox="1"/>
          <p:nvPr/>
        </p:nvSpPr>
        <p:spPr>
          <a:xfrm>
            <a:off x="104544" y="151072"/>
            <a:ext cx="19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A809-3AE6-9C0A-A0DD-D1C6C3D0769C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4B6F-7A2E-A118-BC15-1656038F50E9}"/>
              </a:ext>
            </a:extLst>
          </p:cNvPr>
          <p:cNvSpPr txBox="1"/>
          <p:nvPr/>
        </p:nvSpPr>
        <p:spPr>
          <a:xfrm>
            <a:off x="104544" y="151072"/>
            <a:ext cx="145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DBAC-065F-36FA-7D93-65C8FA06DD7B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E507-1144-D14E-106A-BA20528B7015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46A964-6CFE-2E1B-1C6F-59970CEF300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809A-28E1-FBCC-C300-E3F41535D5D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863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268</cp:revision>
  <dcterms:created xsi:type="dcterms:W3CDTF">2024-07-16T18:53:27Z</dcterms:created>
  <dcterms:modified xsi:type="dcterms:W3CDTF">2024-09-10T07:26:34Z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