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1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2750477" y="5551071"/>
            <a:ext cx="669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907170"/>
            <a:ext cx="10092612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602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235</cp:revision>
  <dcterms:created xsi:type="dcterms:W3CDTF">2024-07-16T18:53:27Z</dcterms:created>
  <dcterms:modified xsi:type="dcterms:W3CDTF">2024-09-07T08:45:43Z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