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91" d="100"/>
          <a:sy n="91" d="100"/>
        </p:scale>
        <p:origin x="2190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 Sep/10, 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27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Modern</a:t>
            </a:r>
            <a:r>
              <a:rPr lang="en-US" sz="2400" b="1" dirty="0"/>
              <a:t>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B0B18-E620-0E45-98FD-16C0C30BF7A2}"/>
              </a:ext>
            </a:extLst>
          </p:cNvPr>
          <p:cNvSpPr txBox="1"/>
          <p:nvPr/>
        </p:nvSpPr>
        <p:spPr>
          <a:xfrm>
            <a:off x="2984937" y="1515302"/>
            <a:ext cx="18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1" dirty="0">
                <a:solidFill>
                  <a:srgbClr val="C00000"/>
                </a:solidFill>
              </a:rPr>
              <a:t>1960</a:t>
            </a:r>
            <a:r>
              <a:rPr lang="en-US" altLang="zh-CN" sz="2000" i="1" dirty="0">
                <a:solidFill>
                  <a:srgbClr val="C00000"/>
                </a:solidFill>
              </a:rPr>
              <a:t>s</a:t>
            </a:r>
            <a:r>
              <a:rPr lang="hu-HU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/ 19</a:t>
            </a:r>
            <a:r>
              <a:rPr lang="hu-HU" sz="2000" i="1" dirty="0">
                <a:solidFill>
                  <a:srgbClr val="C00000"/>
                </a:solidFill>
              </a:rPr>
              <a:t>70s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58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Modern</a:t>
            </a:r>
            <a:r>
              <a:rPr lang="en-US" sz="2400" b="1" dirty="0"/>
              <a:t>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B0B18-E620-0E45-98FD-16C0C30BF7A2}"/>
              </a:ext>
            </a:extLst>
          </p:cNvPr>
          <p:cNvSpPr txBox="1"/>
          <p:nvPr/>
        </p:nvSpPr>
        <p:spPr>
          <a:xfrm>
            <a:off x="2984937" y="1515302"/>
            <a:ext cx="1881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1" dirty="0">
                <a:solidFill>
                  <a:srgbClr val="C00000"/>
                </a:solidFill>
              </a:rPr>
              <a:t>1960</a:t>
            </a:r>
            <a:r>
              <a:rPr lang="en-US" altLang="zh-CN" sz="2000" i="1" dirty="0">
                <a:solidFill>
                  <a:srgbClr val="C00000"/>
                </a:solidFill>
              </a:rPr>
              <a:t>s</a:t>
            </a:r>
            <a:r>
              <a:rPr lang="hu-HU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/ 19</a:t>
            </a:r>
            <a:r>
              <a:rPr lang="hu-HU" sz="2000" i="1" dirty="0">
                <a:solidFill>
                  <a:srgbClr val="C00000"/>
                </a:solidFill>
              </a:rPr>
              <a:t>70s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Source: BMETE15MF78</a:t>
            </a:r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819079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7068204" y="3922359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270234"/>
            <a:ext cx="0" cy="3552497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457595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4988465" y="2784030"/>
            <a:ext cx="149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216163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| Citi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316713" y="1335605"/>
            <a:ext cx="198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200k+ people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3356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625365" y="2418514"/>
            <a:ext cx="206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HU SSC 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348244" y="2423769"/>
            <a:ext cx="198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000696" y="13679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000695" y="24185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CFA01-87E2-FBD5-267D-AE31DF428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861" y="2239494"/>
            <a:ext cx="4407694" cy="415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85C496-56BA-DACF-5904-811416E19498}"/>
              </a:ext>
            </a:extLst>
          </p:cNvPr>
          <p:cNvCxnSpPr>
            <a:cxnSpLocks/>
          </p:cNvCxnSpPr>
          <p:nvPr/>
        </p:nvCxnSpPr>
        <p:spPr>
          <a:xfrm flipV="1">
            <a:off x="9049407" y="2880178"/>
            <a:ext cx="399393" cy="693339"/>
          </a:xfrm>
          <a:prstGeom prst="straightConnector1">
            <a:avLst/>
          </a:prstGeom>
          <a:ln w="38100" cap="rnd">
            <a:solidFill>
              <a:srgbClr val="C00000"/>
            </a:solidFill>
            <a:round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58A3FA-9755-276A-95A2-DC9E2F3A3439}"/>
              </a:ext>
            </a:extLst>
          </p:cNvPr>
          <p:cNvCxnSpPr>
            <a:cxnSpLocks/>
          </p:cNvCxnSpPr>
          <p:nvPr/>
        </p:nvCxnSpPr>
        <p:spPr>
          <a:xfrm flipV="1">
            <a:off x="9541461" y="3302864"/>
            <a:ext cx="399393" cy="693339"/>
          </a:xfrm>
          <a:prstGeom prst="straightConnector1">
            <a:avLst/>
          </a:prstGeom>
          <a:ln w="38100" cap="rnd">
            <a:solidFill>
              <a:srgbClr val="C00000"/>
            </a:solidFill>
            <a:round/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illes farkas</dc:creator>
  <cp:lastModifiedBy>illes farkas</cp:lastModifiedBy>
  <cp:revision>24</cp:revision>
  <dcterms:created xsi:type="dcterms:W3CDTF">2024-07-16T18:53:27Z</dcterms:created>
  <dcterms:modified xsi:type="dcterms:W3CDTF">2024-07-16T19:35:48Z</dcterms:modified>
</cp:coreProperties>
</file>