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/>
    <p:restoredTop sz="94682"/>
  </p:normalViewPr>
  <p:slideViewPr>
    <p:cSldViewPr snapToGrid="0">
      <p:cViewPr>
        <p:scale>
          <a:sx n="87" d="100"/>
          <a:sy n="87" d="100"/>
        </p:scale>
        <p:origin x="131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D7315-3A46-4A4E-8DC9-464287DDD2B0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77E2-19DF-814E-9257-8809EF0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77E2-19DF-814E-9257-8809EF042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8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4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9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C2E3-AAC8-084C-882F-1C4B61E52FF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104D-B592-DB42-9EF4-B50819BB4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font.com/heavy-trip.fo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1FC443-503B-4C7D-8937-ED136AE1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6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8B6C-94A4-A219-4764-97536561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0750-FBF6-5772-9914-0795693E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2F837-E6BD-7B56-A16B-86AFBD11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5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67BC-88F7-F2DD-D412-3DD66EC4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82F9-0240-3C54-F724-DBA302D0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7D85E-B861-A2E7-508D-CF06F2FB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7" y="0"/>
            <a:ext cx="826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6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A29E-D8E8-7A5E-AFE3-28B8C0E6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F397-0F75-0E7D-3137-4BF80F04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325E6-5374-880A-D654-2FAD2A97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2" y="0"/>
            <a:ext cx="8747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0E0B-3D85-E9BA-9537-BEBB92F7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D2BB-9A1C-A75E-5960-00512A86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Font</a:t>
            </a:r>
          </a:p>
          <a:p>
            <a:r>
              <a:rPr lang="en-US" dirty="0">
                <a:hlinkClick r:id="rId2"/>
              </a:rPr>
              <a:t>https://www.dafont.com/heavy-trip.font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Background:</a:t>
            </a:r>
          </a:p>
          <a:p>
            <a:r>
              <a:rPr lang="en-US" dirty="0"/>
              <a:t>https://</a:t>
            </a:r>
            <a:r>
              <a:rPr lang="en-US" dirty="0" err="1"/>
              <a:t>www.reddit.com</a:t>
            </a:r>
            <a:r>
              <a:rPr lang="en-US" dirty="0"/>
              <a:t>/r/</a:t>
            </a:r>
            <a:r>
              <a:rPr lang="en-US" dirty="0" err="1"/>
              <a:t>HeartstopperNetflix</a:t>
            </a:r>
            <a:r>
              <a:rPr lang="en-US" dirty="0"/>
              <a:t>/comments/uc0y1v/</a:t>
            </a:r>
            <a:r>
              <a:rPr lang="en-US" dirty="0" err="1"/>
              <a:t>some_minimalist_heartstopper_leaves_wallpapers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74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9AB8-233D-4D83-291F-5E5D38388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7923"/>
            <a:ext cx="7886700" cy="5469040"/>
          </a:xfrm>
        </p:spPr>
        <p:txBody>
          <a:bodyPr/>
          <a:lstStyle/>
          <a:p>
            <a:r>
              <a:rPr lang="en-US" dirty="0"/>
              <a:t>Use hover</a:t>
            </a:r>
          </a:p>
          <a:p>
            <a:r>
              <a:rPr lang="en-US" dirty="0"/>
              <a:t>Use visited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4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</TotalTime>
  <Words>45</Words>
  <Application>Microsoft Macintosh PowerPoint</Application>
  <PresentationFormat>Letter Paper (8.5x11 in)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pjdevera@gmail.com</dc:creator>
  <cp:lastModifiedBy>pjdevera@gmail.com</cp:lastModifiedBy>
  <cp:revision>2</cp:revision>
  <dcterms:created xsi:type="dcterms:W3CDTF">2022-07-21T07:25:00Z</dcterms:created>
  <dcterms:modified xsi:type="dcterms:W3CDTF">2022-07-22T06:14:53Z</dcterms:modified>
</cp:coreProperties>
</file>