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F95E-4234-1EF8-0386-DFDB8B327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7B969-4A8C-980A-673A-6E8FE4FA6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9EFAC-B3D9-4B65-B2CC-CB3411B1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4C03-3284-07AF-F666-EFACDF69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EE4F-FF16-14E2-0CE2-68BAB651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018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1EA1-059F-4BE1-55F7-65717883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E0395-863F-E932-ECE6-47A09FBD2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1B373-63A9-6E8D-F8FC-9DE7518D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4E47-45A0-E0C2-2A24-D6BC4B3D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E6EC-CA6A-6C9A-32D0-BE3D8620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42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3F0D9-72BA-CA3F-78FA-D1B99D0AB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B2F4F-310A-FC9B-6490-19EAABC85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11EF-71A8-FE7D-9828-834EDF0B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07D2F-580A-87D9-21FE-41B3C78A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66A7E-5A8E-71C9-D527-6A0A157D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630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FF3E-63BC-115D-1950-2CB547E8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474C-F61F-6B98-07BA-33D0753C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EE72-3A42-9A8C-43E4-697EB209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857F-A21A-B7AC-2648-6E06E40E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BEE83-9221-5358-830D-DE001F1A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354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8B42-CC54-97FD-4624-46E1196A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0DB1C-B30F-DC1F-0B0D-E28A9405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EC41-2E88-DC6F-4354-B2603E24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874D-DFF5-BC9D-0343-15B23958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91E6-CDF9-8779-6E27-14749BAB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147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B11B-822C-8F5A-A4D4-900ABBD1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DC57-3EFC-3AE6-D337-D3EECECC9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89AA9-C41E-6B5A-831A-DB12AFAF5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7BD11-FE99-F0D0-0C80-B2A70A8C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DC6E7-133C-6EE1-676C-5DF3B02D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A4C86-8478-A45C-4ED5-41E4E029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07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F6BB-5FC9-E3EB-E63D-CF5227DB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1AAA7-1A65-B16F-77EC-7E75ABB6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CC450-86EA-0BC0-9B8D-8B56C3FA3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BE5C7-2077-E441-77B7-BB73589C1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B73A1-606F-7804-A4DD-D794F6F5B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F5123-2C20-8BC2-8316-3A3CE997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FFBB9-2C94-35A2-A13F-B6E87430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51BB4-10FB-EE4A-B047-B378AF0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935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96E8-C77B-B009-582B-B98FE940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1538F-7844-4F25-295C-CF953F84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A9A90-D8D0-39B8-3E30-038DDD26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3423F-E714-E079-7937-00636778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13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03EE7-0073-7D7C-BBFA-6D6A9A08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C5A37-6C3D-7192-3154-4A5ECB69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3432C-3BC4-578E-BA9B-59F28621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828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2156-7C01-F73F-F7A1-963BB5BA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FB5D-AB6B-AD58-FD8B-5AF4B901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DAE88-32C4-4228-18DA-ADB3BC250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7F38-B5B9-AC73-8405-0587F855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8F869-C66B-E944-34A3-9F18F00E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06E6-4814-9426-6677-74611B32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247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0269-F643-4484-7D56-FD14F5D7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2BCF3-BB72-25A3-B654-8C797167C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FC011-DF8A-7BCB-E02C-55E59AA9F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61E8E-B8D0-E4C1-93F8-AA7D693E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4FB86-6BC6-CB29-6DB9-1F1E0402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D0793-0A53-1B93-8F2C-FA1FA94C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596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AD6CC-3F48-4DB7-64B3-7E8DDCF5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20747-A071-324F-00B7-67989F45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4E62-6D11-5B70-CC26-A5561CDCD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ACD1-D481-0DC7-EC68-37CA96E79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6F8A-DA7D-B1FC-FA6E-BB4007D7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46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065D-0300-30CF-B3DF-768F4A92C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Blockchain </a:t>
            </a:r>
            <a:r>
              <a:rPr lang="en-GB"/>
              <a:t>Tycoon Presentation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2FC4F-C79C-BF34-F8E8-25346B2A8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99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Blockchain Tycoon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Iiro Toivanen</dc:creator>
  <cp:lastModifiedBy>Iiro Toivanen</cp:lastModifiedBy>
  <cp:revision>2</cp:revision>
  <dcterms:created xsi:type="dcterms:W3CDTF">2024-08-22T17:24:12Z</dcterms:created>
  <dcterms:modified xsi:type="dcterms:W3CDTF">2024-08-22T17:24:46Z</dcterms:modified>
</cp:coreProperties>
</file>