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2CB2B-86B5-4A75-B09E-DA5F2AEE55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80B32DC-409F-4EFC-9E61-2B5F91BF3C92}">
      <dgm:prSet/>
      <dgm:spPr/>
      <dgm:t>
        <a:bodyPr/>
        <a:lstStyle/>
        <a:p>
          <a:pPr>
            <a:defRPr cap="all"/>
          </a:pPr>
          <a:r>
            <a:rPr lang="en-GB"/>
            <a:t>Project is using Java as its game engine</a:t>
          </a:r>
          <a:endParaRPr lang="en-US"/>
        </a:p>
      </dgm:t>
    </dgm:pt>
    <dgm:pt modelId="{423DEF1A-7800-456F-A0F1-F047F3804C4E}" type="parTrans" cxnId="{3232F0EA-9138-45C9-81BB-F4374138E677}">
      <dgm:prSet/>
      <dgm:spPr/>
      <dgm:t>
        <a:bodyPr/>
        <a:lstStyle/>
        <a:p>
          <a:endParaRPr lang="en-US"/>
        </a:p>
      </dgm:t>
    </dgm:pt>
    <dgm:pt modelId="{4650A306-EB81-4E82-8C5E-2BDB73C9EBCA}" type="sibTrans" cxnId="{3232F0EA-9138-45C9-81BB-F4374138E677}">
      <dgm:prSet/>
      <dgm:spPr/>
      <dgm:t>
        <a:bodyPr/>
        <a:lstStyle/>
        <a:p>
          <a:endParaRPr lang="en-US"/>
        </a:p>
      </dgm:t>
    </dgm:pt>
    <dgm:pt modelId="{02AB31F6-4AE7-4A34-8AB7-C5C096289FD7}">
      <dgm:prSet/>
      <dgm:spPr/>
      <dgm:t>
        <a:bodyPr/>
        <a:lstStyle/>
        <a:p>
          <a:pPr>
            <a:defRPr cap="all"/>
          </a:pPr>
          <a:r>
            <a:rPr lang="en-GB"/>
            <a:t>JavaFX framework to create graphical components</a:t>
          </a:r>
          <a:endParaRPr lang="en-US"/>
        </a:p>
      </dgm:t>
    </dgm:pt>
    <dgm:pt modelId="{D5FAA0E4-0F22-40E0-BFB3-4A0890FAB86B}" type="parTrans" cxnId="{6E5BC35D-C382-4E1D-9A43-ADC291806D0A}">
      <dgm:prSet/>
      <dgm:spPr/>
      <dgm:t>
        <a:bodyPr/>
        <a:lstStyle/>
        <a:p>
          <a:endParaRPr lang="en-US"/>
        </a:p>
      </dgm:t>
    </dgm:pt>
    <dgm:pt modelId="{18F088C3-8A41-4377-AB74-0D07C563F48F}" type="sibTrans" cxnId="{6E5BC35D-C382-4E1D-9A43-ADC291806D0A}">
      <dgm:prSet/>
      <dgm:spPr/>
      <dgm:t>
        <a:bodyPr/>
        <a:lstStyle/>
        <a:p>
          <a:endParaRPr lang="en-US"/>
        </a:p>
      </dgm:t>
    </dgm:pt>
    <dgm:pt modelId="{6BCBF765-979F-455E-AF25-8F6439A65E49}">
      <dgm:prSet/>
      <dgm:spPr/>
      <dgm:t>
        <a:bodyPr/>
        <a:lstStyle/>
        <a:p>
          <a:pPr>
            <a:defRPr cap="all"/>
          </a:pPr>
          <a:r>
            <a:rPr lang="en-GB"/>
            <a:t>Codebase and other resources are stored in GitHub</a:t>
          </a:r>
          <a:endParaRPr lang="en-US"/>
        </a:p>
      </dgm:t>
    </dgm:pt>
    <dgm:pt modelId="{50A4B6DD-4D21-4AF8-8995-A33D46C1E250}" type="parTrans" cxnId="{184D9415-40C4-40CB-9ED1-A415AF04C266}">
      <dgm:prSet/>
      <dgm:spPr/>
      <dgm:t>
        <a:bodyPr/>
        <a:lstStyle/>
        <a:p>
          <a:endParaRPr lang="en-US"/>
        </a:p>
      </dgm:t>
    </dgm:pt>
    <dgm:pt modelId="{88C38DE3-3FBC-415A-A386-3A519AC1271E}" type="sibTrans" cxnId="{184D9415-40C4-40CB-9ED1-A415AF04C266}">
      <dgm:prSet/>
      <dgm:spPr/>
      <dgm:t>
        <a:bodyPr/>
        <a:lstStyle/>
        <a:p>
          <a:endParaRPr lang="en-US"/>
        </a:p>
      </dgm:t>
    </dgm:pt>
    <dgm:pt modelId="{DF04B189-FB02-4557-B5A8-2E970FAFEE84}">
      <dgm:prSet/>
      <dgm:spPr/>
      <dgm:t>
        <a:bodyPr/>
        <a:lstStyle/>
        <a:p>
          <a:pPr>
            <a:defRPr cap="all"/>
          </a:pPr>
          <a:r>
            <a:rPr lang="en-GB"/>
            <a:t>Git as version control system</a:t>
          </a:r>
          <a:endParaRPr lang="en-US"/>
        </a:p>
      </dgm:t>
    </dgm:pt>
    <dgm:pt modelId="{1C35B5BF-0A8E-48D7-B09A-42DEB7CBB3A6}" type="parTrans" cxnId="{D9C3D366-3A92-4CE3-AF5A-A9FBB01CAF1B}">
      <dgm:prSet/>
      <dgm:spPr/>
      <dgm:t>
        <a:bodyPr/>
        <a:lstStyle/>
        <a:p>
          <a:endParaRPr lang="en-US"/>
        </a:p>
      </dgm:t>
    </dgm:pt>
    <dgm:pt modelId="{64007A45-70B1-42FD-A2E8-565596684AD2}" type="sibTrans" cxnId="{D9C3D366-3A92-4CE3-AF5A-A9FBB01CAF1B}">
      <dgm:prSet/>
      <dgm:spPr/>
      <dgm:t>
        <a:bodyPr/>
        <a:lstStyle/>
        <a:p>
          <a:endParaRPr lang="en-US"/>
        </a:p>
      </dgm:t>
    </dgm:pt>
    <dgm:pt modelId="{4D53641A-4967-4596-AA22-4137B0889F9F}">
      <dgm:prSet/>
      <dgm:spPr/>
      <dgm:t>
        <a:bodyPr/>
        <a:lstStyle/>
        <a:p>
          <a:pPr>
            <a:defRPr cap="all"/>
          </a:pPr>
          <a:r>
            <a:rPr lang="fi-FI"/>
            <a:t>Graphical elements were created in Photoshop</a:t>
          </a:r>
          <a:endParaRPr lang="en-US"/>
        </a:p>
      </dgm:t>
    </dgm:pt>
    <dgm:pt modelId="{8F22D27F-7AAC-47EC-870E-A9345BD4243B}" type="parTrans" cxnId="{84A49C2C-4429-49F7-98C6-D03E55FD26A1}">
      <dgm:prSet/>
      <dgm:spPr/>
      <dgm:t>
        <a:bodyPr/>
        <a:lstStyle/>
        <a:p>
          <a:endParaRPr lang="en-US"/>
        </a:p>
      </dgm:t>
    </dgm:pt>
    <dgm:pt modelId="{6BD18A32-0C19-44A8-A78C-DD7BC3EF8243}" type="sibTrans" cxnId="{84A49C2C-4429-49F7-98C6-D03E55FD26A1}">
      <dgm:prSet/>
      <dgm:spPr/>
      <dgm:t>
        <a:bodyPr/>
        <a:lstStyle/>
        <a:p>
          <a:endParaRPr lang="en-US"/>
        </a:p>
      </dgm:t>
    </dgm:pt>
    <dgm:pt modelId="{E73C5AF3-FD28-4AD4-B37D-7274E73BAD64}" type="pres">
      <dgm:prSet presAssocID="{3F62CB2B-86B5-4A75-B09E-DA5F2AEE559B}" presName="root" presStyleCnt="0">
        <dgm:presLayoutVars>
          <dgm:dir/>
          <dgm:resizeHandles val="exact"/>
        </dgm:presLayoutVars>
      </dgm:prSet>
      <dgm:spPr/>
    </dgm:pt>
    <dgm:pt modelId="{ED99D1B8-3C31-4C25-809E-4E05FAF0E0E6}" type="pres">
      <dgm:prSet presAssocID="{980B32DC-409F-4EFC-9E61-2B5F91BF3C92}" presName="compNode" presStyleCnt="0"/>
      <dgm:spPr/>
    </dgm:pt>
    <dgm:pt modelId="{2A8B2EAA-78B7-4343-AFA3-6A5E4BCCFE21}" type="pres">
      <dgm:prSet presAssocID="{980B32DC-409F-4EFC-9E61-2B5F91BF3C92}" presName="iconBgRect" presStyleLbl="bgShp" presStyleIdx="0" presStyleCnt="5"/>
      <dgm:spPr/>
    </dgm:pt>
    <dgm:pt modelId="{8F8FC0DC-344A-4969-B745-DDBC3330F5B6}" type="pres">
      <dgm:prSet presAssocID="{980B32DC-409F-4EFC-9E61-2B5F91BF3C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C941006-8F43-4C6E-81C1-CE70AED87F28}" type="pres">
      <dgm:prSet presAssocID="{980B32DC-409F-4EFC-9E61-2B5F91BF3C92}" presName="spaceRect" presStyleCnt="0"/>
      <dgm:spPr/>
    </dgm:pt>
    <dgm:pt modelId="{2EF842C3-61F8-41E1-9CCE-EBB88BA84952}" type="pres">
      <dgm:prSet presAssocID="{980B32DC-409F-4EFC-9E61-2B5F91BF3C92}" presName="textRect" presStyleLbl="revTx" presStyleIdx="0" presStyleCnt="5">
        <dgm:presLayoutVars>
          <dgm:chMax val="1"/>
          <dgm:chPref val="1"/>
        </dgm:presLayoutVars>
      </dgm:prSet>
      <dgm:spPr/>
    </dgm:pt>
    <dgm:pt modelId="{4C32DA41-A4B6-4A38-80BA-27CC740617DF}" type="pres">
      <dgm:prSet presAssocID="{4650A306-EB81-4E82-8C5E-2BDB73C9EBCA}" presName="sibTrans" presStyleCnt="0"/>
      <dgm:spPr/>
    </dgm:pt>
    <dgm:pt modelId="{5CE5F51C-44A2-4B93-A4E8-AA515E8AFE46}" type="pres">
      <dgm:prSet presAssocID="{02AB31F6-4AE7-4A34-8AB7-C5C096289FD7}" presName="compNode" presStyleCnt="0"/>
      <dgm:spPr/>
    </dgm:pt>
    <dgm:pt modelId="{D3C6C9F7-4B64-4CB5-821A-744E212F5D90}" type="pres">
      <dgm:prSet presAssocID="{02AB31F6-4AE7-4A34-8AB7-C5C096289FD7}" presName="iconBgRect" presStyleLbl="bgShp" presStyleIdx="1" presStyleCnt="5"/>
      <dgm:spPr/>
    </dgm:pt>
    <dgm:pt modelId="{E1667E0B-97C1-4F75-83CD-4DA836FE8E3C}" type="pres">
      <dgm:prSet presAssocID="{02AB31F6-4AE7-4A34-8AB7-C5C096289FD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55D7BE5-6320-4612-A664-6DE279331BCC}" type="pres">
      <dgm:prSet presAssocID="{02AB31F6-4AE7-4A34-8AB7-C5C096289FD7}" presName="spaceRect" presStyleCnt="0"/>
      <dgm:spPr/>
    </dgm:pt>
    <dgm:pt modelId="{EB916BA4-841F-4688-82E7-2405C8A23D5B}" type="pres">
      <dgm:prSet presAssocID="{02AB31F6-4AE7-4A34-8AB7-C5C096289FD7}" presName="textRect" presStyleLbl="revTx" presStyleIdx="1" presStyleCnt="5">
        <dgm:presLayoutVars>
          <dgm:chMax val="1"/>
          <dgm:chPref val="1"/>
        </dgm:presLayoutVars>
      </dgm:prSet>
      <dgm:spPr/>
    </dgm:pt>
    <dgm:pt modelId="{2B3B66D3-1A84-4235-9693-CAE10193905C}" type="pres">
      <dgm:prSet presAssocID="{18F088C3-8A41-4377-AB74-0D07C563F48F}" presName="sibTrans" presStyleCnt="0"/>
      <dgm:spPr/>
    </dgm:pt>
    <dgm:pt modelId="{16715137-3A47-4DC6-9DB6-3738878D3F5E}" type="pres">
      <dgm:prSet presAssocID="{6BCBF765-979F-455E-AF25-8F6439A65E49}" presName="compNode" presStyleCnt="0"/>
      <dgm:spPr/>
    </dgm:pt>
    <dgm:pt modelId="{3E9BA13C-85DB-4C23-8144-3ACD4B08FBBF}" type="pres">
      <dgm:prSet presAssocID="{6BCBF765-979F-455E-AF25-8F6439A65E49}" presName="iconBgRect" presStyleLbl="bgShp" presStyleIdx="2" presStyleCnt="5"/>
      <dgm:spPr/>
    </dgm:pt>
    <dgm:pt modelId="{4A5CFC44-73AE-466D-A57E-AA6D58C0EE47}" type="pres">
      <dgm:prSet presAssocID="{6BCBF765-979F-455E-AF25-8F6439A65E4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EC1B19D-0833-406A-A9BE-E8DA32B4935A}" type="pres">
      <dgm:prSet presAssocID="{6BCBF765-979F-455E-AF25-8F6439A65E49}" presName="spaceRect" presStyleCnt="0"/>
      <dgm:spPr/>
    </dgm:pt>
    <dgm:pt modelId="{98254A95-E2F8-44B9-AA27-3591CDEA408B}" type="pres">
      <dgm:prSet presAssocID="{6BCBF765-979F-455E-AF25-8F6439A65E49}" presName="textRect" presStyleLbl="revTx" presStyleIdx="2" presStyleCnt="5">
        <dgm:presLayoutVars>
          <dgm:chMax val="1"/>
          <dgm:chPref val="1"/>
        </dgm:presLayoutVars>
      </dgm:prSet>
      <dgm:spPr/>
    </dgm:pt>
    <dgm:pt modelId="{67E6E960-611A-41C3-9145-72C1666CB26E}" type="pres">
      <dgm:prSet presAssocID="{88C38DE3-3FBC-415A-A386-3A519AC1271E}" presName="sibTrans" presStyleCnt="0"/>
      <dgm:spPr/>
    </dgm:pt>
    <dgm:pt modelId="{1F433553-7517-4787-A543-91D98D0B103D}" type="pres">
      <dgm:prSet presAssocID="{DF04B189-FB02-4557-B5A8-2E970FAFEE84}" presName="compNode" presStyleCnt="0"/>
      <dgm:spPr/>
    </dgm:pt>
    <dgm:pt modelId="{08E0D134-BFE8-4AD4-846F-A4B85D2D3C0D}" type="pres">
      <dgm:prSet presAssocID="{DF04B189-FB02-4557-B5A8-2E970FAFEE84}" presName="iconBgRect" presStyleLbl="bgShp" presStyleIdx="3" presStyleCnt="5"/>
      <dgm:spPr/>
    </dgm:pt>
    <dgm:pt modelId="{6986210B-6F0C-4F8D-9B6C-5FD97295DADA}" type="pres">
      <dgm:prSet presAssocID="{DF04B189-FB02-4557-B5A8-2E970FAFEE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13C264-7342-4163-9B3A-A4006D3974A1}" type="pres">
      <dgm:prSet presAssocID="{DF04B189-FB02-4557-B5A8-2E970FAFEE84}" presName="spaceRect" presStyleCnt="0"/>
      <dgm:spPr/>
    </dgm:pt>
    <dgm:pt modelId="{DD4A53BC-4B82-4E28-A029-4B65D6C6EC04}" type="pres">
      <dgm:prSet presAssocID="{DF04B189-FB02-4557-B5A8-2E970FAFEE84}" presName="textRect" presStyleLbl="revTx" presStyleIdx="3" presStyleCnt="5">
        <dgm:presLayoutVars>
          <dgm:chMax val="1"/>
          <dgm:chPref val="1"/>
        </dgm:presLayoutVars>
      </dgm:prSet>
      <dgm:spPr/>
    </dgm:pt>
    <dgm:pt modelId="{B7957C38-D380-4E43-AA81-08A9471943A5}" type="pres">
      <dgm:prSet presAssocID="{64007A45-70B1-42FD-A2E8-565596684AD2}" presName="sibTrans" presStyleCnt="0"/>
      <dgm:spPr/>
    </dgm:pt>
    <dgm:pt modelId="{C3776E25-0123-493F-AA88-D4E7002AA111}" type="pres">
      <dgm:prSet presAssocID="{4D53641A-4967-4596-AA22-4137B0889F9F}" presName="compNode" presStyleCnt="0"/>
      <dgm:spPr/>
    </dgm:pt>
    <dgm:pt modelId="{1BD8D85F-8E09-4F90-AF91-6AB3AE3E804C}" type="pres">
      <dgm:prSet presAssocID="{4D53641A-4967-4596-AA22-4137B0889F9F}" presName="iconBgRect" presStyleLbl="bgShp" presStyleIdx="4" presStyleCnt="5"/>
      <dgm:spPr/>
    </dgm:pt>
    <dgm:pt modelId="{4389CBF8-4793-45A2-A862-AA0712ED3965}" type="pres">
      <dgm:prSet presAssocID="{4D53641A-4967-4596-AA22-4137B0889F9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9D824391-F726-4BF4-83BD-BF0ACEDEF504}" type="pres">
      <dgm:prSet presAssocID="{4D53641A-4967-4596-AA22-4137B0889F9F}" presName="spaceRect" presStyleCnt="0"/>
      <dgm:spPr/>
    </dgm:pt>
    <dgm:pt modelId="{6E80931A-5D38-4BE6-9274-58A977F2BCAE}" type="pres">
      <dgm:prSet presAssocID="{4D53641A-4967-4596-AA22-4137B0889F9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64F4605-9896-419B-8766-57BE89D94B4E}" type="presOf" srcId="{3F62CB2B-86B5-4A75-B09E-DA5F2AEE559B}" destId="{E73C5AF3-FD28-4AD4-B37D-7274E73BAD64}" srcOrd="0" destOrd="0" presId="urn:microsoft.com/office/officeart/2018/5/layout/IconCircleLabelList"/>
    <dgm:cxn modelId="{5128D00C-3CA2-4E0B-99C5-52F1991C29A5}" type="presOf" srcId="{02AB31F6-4AE7-4A34-8AB7-C5C096289FD7}" destId="{EB916BA4-841F-4688-82E7-2405C8A23D5B}" srcOrd="0" destOrd="0" presId="urn:microsoft.com/office/officeart/2018/5/layout/IconCircleLabelList"/>
    <dgm:cxn modelId="{184D9415-40C4-40CB-9ED1-A415AF04C266}" srcId="{3F62CB2B-86B5-4A75-B09E-DA5F2AEE559B}" destId="{6BCBF765-979F-455E-AF25-8F6439A65E49}" srcOrd="2" destOrd="0" parTransId="{50A4B6DD-4D21-4AF8-8995-A33D46C1E250}" sibTransId="{88C38DE3-3FBC-415A-A386-3A519AC1271E}"/>
    <dgm:cxn modelId="{84A49C2C-4429-49F7-98C6-D03E55FD26A1}" srcId="{3F62CB2B-86B5-4A75-B09E-DA5F2AEE559B}" destId="{4D53641A-4967-4596-AA22-4137B0889F9F}" srcOrd="4" destOrd="0" parTransId="{8F22D27F-7AAC-47EC-870E-A9345BD4243B}" sibTransId="{6BD18A32-0C19-44A8-A78C-DD7BC3EF8243}"/>
    <dgm:cxn modelId="{6E5BC35D-C382-4E1D-9A43-ADC291806D0A}" srcId="{3F62CB2B-86B5-4A75-B09E-DA5F2AEE559B}" destId="{02AB31F6-4AE7-4A34-8AB7-C5C096289FD7}" srcOrd="1" destOrd="0" parTransId="{D5FAA0E4-0F22-40E0-BFB3-4A0890FAB86B}" sibTransId="{18F088C3-8A41-4377-AB74-0D07C563F48F}"/>
    <dgm:cxn modelId="{9CECB866-687E-4C17-9529-CAEC72B83F2D}" type="presOf" srcId="{DF04B189-FB02-4557-B5A8-2E970FAFEE84}" destId="{DD4A53BC-4B82-4E28-A029-4B65D6C6EC04}" srcOrd="0" destOrd="0" presId="urn:microsoft.com/office/officeart/2018/5/layout/IconCircleLabelList"/>
    <dgm:cxn modelId="{D9C3D366-3A92-4CE3-AF5A-A9FBB01CAF1B}" srcId="{3F62CB2B-86B5-4A75-B09E-DA5F2AEE559B}" destId="{DF04B189-FB02-4557-B5A8-2E970FAFEE84}" srcOrd="3" destOrd="0" parTransId="{1C35B5BF-0A8E-48D7-B09A-42DEB7CBB3A6}" sibTransId="{64007A45-70B1-42FD-A2E8-565596684AD2}"/>
    <dgm:cxn modelId="{B6A69852-5050-40E2-A4F0-8ADC5B0082CF}" type="presOf" srcId="{4D53641A-4967-4596-AA22-4137B0889F9F}" destId="{6E80931A-5D38-4BE6-9274-58A977F2BCAE}" srcOrd="0" destOrd="0" presId="urn:microsoft.com/office/officeart/2018/5/layout/IconCircleLabelList"/>
    <dgm:cxn modelId="{E6F3587A-91F0-4F58-8E3C-4575DD2FD8C8}" type="presOf" srcId="{980B32DC-409F-4EFC-9E61-2B5F91BF3C92}" destId="{2EF842C3-61F8-41E1-9CCE-EBB88BA84952}" srcOrd="0" destOrd="0" presId="urn:microsoft.com/office/officeart/2018/5/layout/IconCircleLabelList"/>
    <dgm:cxn modelId="{31524390-EA3E-4FF0-AEF7-667D3AA83094}" type="presOf" srcId="{6BCBF765-979F-455E-AF25-8F6439A65E49}" destId="{98254A95-E2F8-44B9-AA27-3591CDEA408B}" srcOrd="0" destOrd="0" presId="urn:microsoft.com/office/officeart/2018/5/layout/IconCircleLabelList"/>
    <dgm:cxn modelId="{3232F0EA-9138-45C9-81BB-F4374138E677}" srcId="{3F62CB2B-86B5-4A75-B09E-DA5F2AEE559B}" destId="{980B32DC-409F-4EFC-9E61-2B5F91BF3C92}" srcOrd="0" destOrd="0" parTransId="{423DEF1A-7800-456F-A0F1-F047F3804C4E}" sibTransId="{4650A306-EB81-4E82-8C5E-2BDB73C9EBCA}"/>
    <dgm:cxn modelId="{4C5FE03C-CD76-4FC6-870C-8EFC5ACAF531}" type="presParOf" srcId="{E73C5AF3-FD28-4AD4-B37D-7274E73BAD64}" destId="{ED99D1B8-3C31-4C25-809E-4E05FAF0E0E6}" srcOrd="0" destOrd="0" presId="urn:microsoft.com/office/officeart/2018/5/layout/IconCircleLabelList"/>
    <dgm:cxn modelId="{98363FBD-4304-489D-BDD7-79E25C7E1238}" type="presParOf" srcId="{ED99D1B8-3C31-4C25-809E-4E05FAF0E0E6}" destId="{2A8B2EAA-78B7-4343-AFA3-6A5E4BCCFE21}" srcOrd="0" destOrd="0" presId="urn:microsoft.com/office/officeart/2018/5/layout/IconCircleLabelList"/>
    <dgm:cxn modelId="{5C7083B2-F37D-4726-A7E2-631E3A74F239}" type="presParOf" srcId="{ED99D1B8-3C31-4C25-809E-4E05FAF0E0E6}" destId="{8F8FC0DC-344A-4969-B745-DDBC3330F5B6}" srcOrd="1" destOrd="0" presId="urn:microsoft.com/office/officeart/2018/5/layout/IconCircleLabelList"/>
    <dgm:cxn modelId="{73406226-87E6-4011-ADFD-F5B64B9B5E2C}" type="presParOf" srcId="{ED99D1B8-3C31-4C25-809E-4E05FAF0E0E6}" destId="{FC941006-8F43-4C6E-81C1-CE70AED87F28}" srcOrd="2" destOrd="0" presId="urn:microsoft.com/office/officeart/2018/5/layout/IconCircleLabelList"/>
    <dgm:cxn modelId="{34D21150-E194-419F-B1FB-45127C119042}" type="presParOf" srcId="{ED99D1B8-3C31-4C25-809E-4E05FAF0E0E6}" destId="{2EF842C3-61F8-41E1-9CCE-EBB88BA84952}" srcOrd="3" destOrd="0" presId="urn:microsoft.com/office/officeart/2018/5/layout/IconCircleLabelList"/>
    <dgm:cxn modelId="{C3A2D063-FFF4-48E5-932B-6EB0C822E8FB}" type="presParOf" srcId="{E73C5AF3-FD28-4AD4-B37D-7274E73BAD64}" destId="{4C32DA41-A4B6-4A38-80BA-27CC740617DF}" srcOrd="1" destOrd="0" presId="urn:microsoft.com/office/officeart/2018/5/layout/IconCircleLabelList"/>
    <dgm:cxn modelId="{0D09EE62-9498-4286-BCED-A4EB92531749}" type="presParOf" srcId="{E73C5AF3-FD28-4AD4-B37D-7274E73BAD64}" destId="{5CE5F51C-44A2-4B93-A4E8-AA515E8AFE46}" srcOrd="2" destOrd="0" presId="urn:microsoft.com/office/officeart/2018/5/layout/IconCircleLabelList"/>
    <dgm:cxn modelId="{1C73E366-750F-4948-B533-A66955745D6C}" type="presParOf" srcId="{5CE5F51C-44A2-4B93-A4E8-AA515E8AFE46}" destId="{D3C6C9F7-4B64-4CB5-821A-744E212F5D90}" srcOrd="0" destOrd="0" presId="urn:microsoft.com/office/officeart/2018/5/layout/IconCircleLabelList"/>
    <dgm:cxn modelId="{962B64F2-50E8-42B6-9879-B7679E75F567}" type="presParOf" srcId="{5CE5F51C-44A2-4B93-A4E8-AA515E8AFE46}" destId="{E1667E0B-97C1-4F75-83CD-4DA836FE8E3C}" srcOrd="1" destOrd="0" presId="urn:microsoft.com/office/officeart/2018/5/layout/IconCircleLabelList"/>
    <dgm:cxn modelId="{414F95C9-282D-473A-BDA8-17ED72A56A16}" type="presParOf" srcId="{5CE5F51C-44A2-4B93-A4E8-AA515E8AFE46}" destId="{655D7BE5-6320-4612-A664-6DE279331BCC}" srcOrd="2" destOrd="0" presId="urn:microsoft.com/office/officeart/2018/5/layout/IconCircleLabelList"/>
    <dgm:cxn modelId="{E5323ACF-8013-485D-8242-C855C600852E}" type="presParOf" srcId="{5CE5F51C-44A2-4B93-A4E8-AA515E8AFE46}" destId="{EB916BA4-841F-4688-82E7-2405C8A23D5B}" srcOrd="3" destOrd="0" presId="urn:microsoft.com/office/officeart/2018/5/layout/IconCircleLabelList"/>
    <dgm:cxn modelId="{50FD8CFE-F541-48FE-969C-04861C6095AD}" type="presParOf" srcId="{E73C5AF3-FD28-4AD4-B37D-7274E73BAD64}" destId="{2B3B66D3-1A84-4235-9693-CAE10193905C}" srcOrd="3" destOrd="0" presId="urn:microsoft.com/office/officeart/2018/5/layout/IconCircleLabelList"/>
    <dgm:cxn modelId="{11204E8B-1C06-47A7-97D4-F1EEF130469A}" type="presParOf" srcId="{E73C5AF3-FD28-4AD4-B37D-7274E73BAD64}" destId="{16715137-3A47-4DC6-9DB6-3738878D3F5E}" srcOrd="4" destOrd="0" presId="urn:microsoft.com/office/officeart/2018/5/layout/IconCircleLabelList"/>
    <dgm:cxn modelId="{04B56FBB-C73D-4F52-9952-F06603F2D364}" type="presParOf" srcId="{16715137-3A47-4DC6-9DB6-3738878D3F5E}" destId="{3E9BA13C-85DB-4C23-8144-3ACD4B08FBBF}" srcOrd="0" destOrd="0" presId="urn:microsoft.com/office/officeart/2018/5/layout/IconCircleLabelList"/>
    <dgm:cxn modelId="{3CDE6400-8B1A-4DFB-9472-D8071E586206}" type="presParOf" srcId="{16715137-3A47-4DC6-9DB6-3738878D3F5E}" destId="{4A5CFC44-73AE-466D-A57E-AA6D58C0EE47}" srcOrd="1" destOrd="0" presId="urn:microsoft.com/office/officeart/2018/5/layout/IconCircleLabelList"/>
    <dgm:cxn modelId="{57E8910A-28EF-49A9-8FDE-469A36C42315}" type="presParOf" srcId="{16715137-3A47-4DC6-9DB6-3738878D3F5E}" destId="{4EC1B19D-0833-406A-A9BE-E8DA32B4935A}" srcOrd="2" destOrd="0" presId="urn:microsoft.com/office/officeart/2018/5/layout/IconCircleLabelList"/>
    <dgm:cxn modelId="{1D2066E4-9F01-4DA5-AEBA-BE8DF19DFD7D}" type="presParOf" srcId="{16715137-3A47-4DC6-9DB6-3738878D3F5E}" destId="{98254A95-E2F8-44B9-AA27-3591CDEA408B}" srcOrd="3" destOrd="0" presId="urn:microsoft.com/office/officeart/2018/5/layout/IconCircleLabelList"/>
    <dgm:cxn modelId="{AC77E284-AF36-416C-9365-AC3E97DA5B48}" type="presParOf" srcId="{E73C5AF3-FD28-4AD4-B37D-7274E73BAD64}" destId="{67E6E960-611A-41C3-9145-72C1666CB26E}" srcOrd="5" destOrd="0" presId="urn:microsoft.com/office/officeart/2018/5/layout/IconCircleLabelList"/>
    <dgm:cxn modelId="{14FE52F3-07F8-4FF5-BB15-BB7732ACDC73}" type="presParOf" srcId="{E73C5AF3-FD28-4AD4-B37D-7274E73BAD64}" destId="{1F433553-7517-4787-A543-91D98D0B103D}" srcOrd="6" destOrd="0" presId="urn:microsoft.com/office/officeart/2018/5/layout/IconCircleLabelList"/>
    <dgm:cxn modelId="{86FBCAEC-DED7-4BB8-AFF6-E2CA7D1CF875}" type="presParOf" srcId="{1F433553-7517-4787-A543-91D98D0B103D}" destId="{08E0D134-BFE8-4AD4-846F-A4B85D2D3C0D}" srcOrd="0" destOrd="0" presId="urn:microsoft.com/office/officeart/2018/5/layout/IconCircleLabelList"/>
    <dgm:cxn modelId="{56C04FD1-FC98-46AA-99F2-207164D84724}" type="presParOf" srcId="{1F433553-7517-4787-A543-91D98D0B103D}" destId="{6986210B-6F0C-4F8D-9B6C-5FD97295DADA}" srcOrd="1" destOrd="0" presId="urn:microsoft.com/office/officeart/2018/5/layout/IconCircleLabelList"/>
    <dgm:cxn modelId="{892999E3-85DC-4428-B3C4-4F1C3CE94C73}" type="presParOf" srcId="{1F433553-7517-4787-A543-91D98D0B103D}" destId="{6D13C264-7342-4163-9B3A-A4006D3974A1}" srcOrd="2" destOrd="0" presId="urn:microsoft.com/office/officeart/2018/5/layout/IconCircleLabelList"/>
    <dgm:cxn modelId="{74185C41-2566-454D-A89A-67BAE000C1D2}" type="presParOf" srcId="{1F433553-7517-4787-A543-91D98D0B103D}" destId="{DD4A53BC-4B82-4E28-A029-4B65D6C6EC04}" srcOrd="3" destOrd="0" presId="urn:microsoft.com/office/officeart/2018/5/layout/IconCircleLabelList"/>
    <dgm:cxn modelId="{BD3FCE09-80B4-4E36-BAE9-0F15AEE1B5E3}" type="presParOf" srcId="{E73C5AF3-FD28-4AD4-B37D-7274E73BAD64}" destId="{B7957C38-D380-4E43-AA81-08A9471943A5}" srcOrd="7" destOrd="0" presId="urn:microsoft.com/office/officeart/2018/5/layout/IconCircleLabelList"/>
    <dgm:cxn modelId="{B4F963F0-20BC-4FE3-B5F9-3A44C813AA6C}" type="presParOf" srcId="{E73C5AF3-FD28-4AD4-B37D-7274E73BAD64}" destId="{C3776E25-0123-493F-AA88-D4E7002AA111}" srcOrd="8" destOrd="0" presId="urn:microsoft.com/office/officeart/2018/5/layout/IconCircleLabelList"/>
    <dgm:cxn modelId="{59E291C6-BDEE-4E3F-9F9F-2BE07CBFA0C8}" type="presParOf" srcId="{C3776E25-0123-493F-AA88-D4E7002AA111}" destId="{1BD8D85F-8E09-4F90-AF91-6AB3AE3E804C}" srcOrd="0" destOrd="0" presId="urn:microsoft.com/office/officeart/2018/5/layout/IconCircleLabelList"/>
    <dgm:cxn modelId="{BB626352-CB03-4952-9F5F-914D39C64897}" type="presParOf" srcId="{C3776E25-0123-493F-AA88-D4E7002AA111}" destId="{4389CBF8-4793-45A2-A862-AA0712ED3965}" srcOrd="1" destOrd="0" presId="urn:microsoft.com/office/officeart/2018/5/layout/IconCircleLabelList"/>
    <dgm:cxn modelId="{FA605C9B-EE8B-4EF0-856A-B6297F0665D0}" type="presParOf" srcId="{C3776E25-0123-493F-AA88-D4E7002AA111}" destId="{9D824391-F726-4BF4-83BD-BF0ACEDEF504}" srcOrd="2" destOrd="0" presId="urn:microsoft.com/office/officeart/2018/5/layout/IconCircleLabelList"/>
    <dgm:cxn modelId="{7AFACE09-FDA6-4F94-A7EF-0C6F2A5F3923}" type="presParOf" srcId="{C3776E25-0123-493F-AA88-D4E7002AA111}" destId="{6E80931A-5D38-4BE6-9274-58A977F2BC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B2EAA-78B7-4343-AFA3-6A5E4BCCFE21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FC0DC-344A-4969-B745-DDBC3330F5B6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842C3-61F8-41E1-9CCE-EBB88BA84952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Project is using Java as its game engine</a:t>
          </a:r>
          <a:endParaRPr lang="en-US" sz="1300" kern="1200"/>
        </a:p>
      </dsp:txBody>
      <dsp:txXfrm>
        <a:off x="333914" y="2456402"/>
        <a:ext cx="1800000" cy="720000"/>
      </dsp:txXfrm>
    </dsp:sp>
    <dsp:sp modelId="{D3C6C9F7-4B64-4CB5-821A-744E212F5D90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67E0B-97C1-4F75-83CD-4DA836FE8E3C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16BA4-841F-4688-82E7-2405C8A23D5B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JavaFX framework to create graphical components</a:t>
          </a:r>
          <a:endParaRPr lang="en-US" sz="1300" kern="1200"/>
        </a:p>
      </dsp:txBody>
      <dsp:txXfrm>
        <a:off x="2448914" y="2456402"/>
        <a:ext cx="1800000" cy="720000"/>
      </dsp:txXfrm>
    </dsp:sp>
    <dsp:sp modelId="{3E9BA13C-85DB-4C23-8144-3ACD4B08FBBF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CFC44-73AE-466D-A57E-AA6D58C0EE47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54A95-E2F8-44B9-AA27-3591CDEA408B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Codebase and other resources are stored in GitHub</a:t>
          </a:r>
          <a:endParaRPr lang="en-US" sz="1300" kern="1200"/>
        </a:p>
      </dsp:txBody>
      <dsp:txXfrm>
        <a:off x="4563914" y="2456402"/>
        <a:ext cx="1800000" cy="720000"/>
      </dsp:txXfrm>
    </dsp:sp>
    <dsp:sp modelId="{08E0D134-BFE8-4AD4-846F-A4B85D2D3C0D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6210B-6F0C-4F8D-9B6C-5FD97295DADA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A53BC-4B82-4E28-A029-4B65D6C6EC04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Git as version control system</a:t>
          </a:r>
          <a:endParaRPr lang="en-US" sz="1300" kern="1200"/>
        </a:p>
      </dsp:txBody>
      <dsp:txXfrm>
        <a:off x="6678914" y="2456402"/>
        <a:ext cx="1800000" cy="720000"/>
      </dsp:txXfrm>
    </dsp:sp>
    <dsp:sp modelId="{1BD8D85F-8E09-4F90-AF91-6AB3AE3E804C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CBF8-4793-45A2-A862-AA0712ED3965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0931A-5D38-4BE6-9274-58A977F2BCAE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300" kern="1200"/>
            <a:t>Graphical elements were created in Photoshop</a:t>
          </a:r>
          <a:endParaRPr lang="en-US" sz="1300" kern="1200"/>
        </a:p>
      </dsp:txBody>
      <dsp:txXfrm>
        <a:off x="8793914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F95E-4234-1EF8-0386-DFDB8B327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7B969-4A8C-980A-673A-6E8FE4FA6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9EFAC-B3D9-4B65-B2CC-CB3411B1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4C03-3284-07AF-F666-EFACDF69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EE4F-FF16-14E2-0CE2-68BAB651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018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1EA1-059F-4BE1-55F7-65717883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E0395-863F-E932-ECE6-47A09FBD2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1B373-63A9-6E8D-F8FC-9DE7518D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4E47-45A0-E0C2-2A24-D6BC4B3D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E6EC-CA6A-6C9A-32D0-BE3D8620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42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3F0D9-72BA-CA3F-78FA-D1B99D0AB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B2F4F-310A-FC9B-6490-19EAABC85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11EF-71A8-FE7D-9828-834EDF0B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07D2F-580A-87D9-21FE-41B3C78A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66A7E-5A8E-71C9-D527-6A0A157D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630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FF3E-63BC-115D-1950-2CB547E8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474C-F61F-6B98-07BA-33D0753C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EE72-3A42-9A8C-43E4-697EB209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857F-A21A-B7AC-2648-6E06E40E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BEE83-9221-5358-830D-DE001F1A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354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8B42-CC54-97FD-4624-46E1196A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0DB1C-B30F-DC1F-0B0D-E28A94057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EC41-2E88-DC6F-4354-B2603E24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4874D-DFF5-BC9D-0343-15B23958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91E6-CDF9-8779-6E27-14749BAB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147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B11B-822C-8F5A-A4D4-900ABBD1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DC57-3EFC-3AE6-D337-D3EECECC9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89AA9-C41E-6B5A-831A-DB12AFAF5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7BD11-FE99-F0D0-0C80-B2A70A8C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DC6E7-133C-6EE1-676C-5DF3B02D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A4C86-8478-A45C-4ED5-41E4E029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07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F6BB-5FC9-E3EB-E63D-CF5227DB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1AAA7-1A65-B16F-77EC-7E75ABB6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CC450-86EA-0BC0-9B8D-8B56C3FA3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BE5C7-2077-E441-77B7-BB73589C1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B73A1-606F-7804-A4DD-D794F6F5B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F5123-2C20-8BC2-8316-3A3CE997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FFBB9-2C94-35A2-A13F-B6E87430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51BB4-10FB-EE4A-B047-B378AF04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935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96E8-C77B-B009-582B-B98FE940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1538F-7844-4F25-295C-CF953F84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A9A90-D8D0-39B8-3E30-038DDD26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3423F-E714-E079-7937-00636778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13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03EE7-0073-7D7C-BBFA-6D6A9A08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C5A37-6C3D-7192-3154-4A5ECB69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3432C-3BC4-578E-BA9B-59F28621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828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2156-7C01-F73F-F7A1-963BB5BA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FB5D-AB6B-AD58-FD8B-5AF4B901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DAE88-32C4-4228-18DA-ADB3BC250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7F38-B5B9-AC73-8405-0587F855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8F869-C66B-E944-34A3-9F18F00E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06E6-4814-9426-6677-74611B32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247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0269-F643-4484-7D56-FD14F5D7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2BCF3-BB72-25A3-B654-8C797167C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FC011-DF8A-7BCB-E02C-55E59AA9F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61E8E-B8D0-E4C1-93F8-AA7D693E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4FB86-6BC6-CB29-6DB9-1F1E0402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D0793-0A53-1B93-8F2C-FA1FA94C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596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AD6CC-3F48-4DB7-64B3-7E8DDCF5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20747-A071-324F-00B7-67989F45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4E62-6D11-5B70-CC26-A5561CDCD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B5193-5B77-4BD3-9428-4D6F47B30846}" type="datetimeFigureOut">
              <a:rPr lang="fi-FI" smtClean="0"/>
              <a:t>22.8.2024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ACD1-D481-0DC7-EC68-37CA96E79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6F8A-DA7D-B1FC-FA6E-BB4007D7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3606A-6437-47B5-B5D4-B08FF5DDB5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46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6065D-0300-30CF-B3DF-768F4A92C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088" y="1354820"/>
            <a:ext cx="8748712" cy="2369988"/>
          </a:xfrm>
        </p:spPr>
        <p:txBody>
          <a:bodyPr>
            <a:normAutofit/>
          </a:bodyPr>
          <a:lstStyle/>
          <a:p>
            <a:pPr algn="l"/>
            <a:r>
              <a:rPr lang="en-GB" sz="7200">
                <a:solidFill>
                  <a:schemeClr val="bg1"/>
                </a:solidFill>
              </a:rPr>
              <a:t>Blockchain Tycoon Presentation</a:t>
            </a:r>
            <a:endParaRPr lang="fi-FI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2FC4F-C79C-BF34-F8E8-25346B2A8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14" y="4105804"/>
            <a:ext cx="7866062" cy="1920136"/>
          </a:xfrm>
        </p:spPr>
        <p:txBody>
          <a:bodyPr wrap="square"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Valtteri Hermonen</a:t>
            </a:r>
            <a:r>
              <a:rPr lang="fi-FI">
                <a:solidFill>
                  <a:schemeClr val="bg1"/>
                </a:solidFill>
              </a:rPr>
              <a:t>, Iiro Toivanen</a:t>
            </a:r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99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007F-60E5-336C-9264-379969A5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 of the project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5814-CC12-47CF-3C95-EF02D00E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Currently blockchain is a vague concept to most people</a:t>
            </a:r>
          </a:p>
          <a:p>
            <a:r>
              <a:rPr lang="en-GB"/>
              <a:t>Introduce blockchains as a concept through a gamified simulation</a:t>
            </a:r>
          </a:p>
          <a:p>
            <a:r>
              <a:rPr lang="en-GB"/>
              <a:t>Highlight the main components of a blockchain network</a:t>
            </a:r>
          </a:p>
          <a:p>
            <a:r>
              <a:rPr lang="en-GB"/>
              <a:t>Create an effortless and enjoyable experience</a:t>
            </a:r>
          </a:p>
          <a:p>
            <a:r>
              <a:rPr lang="en-GB" b="1"/>
              <a:t>Main goal </a:t>
            </a:r>
            <a:r>
              <a:rPr lang="en-GB"/>
              <a:t>is to create a game that can be further refined into a tool for educational purposes</a:t>
            </a:r>
          </a:p>
          <a:p>
            <a:endParaRPr lang="fi-FI"/>
          </a:p>
          <a:p>
            <a:r>
              <a:rPr lang="fi-FI"/>
              <a:t>Challenge </a:t>
            </a:r>
            <a:r>
              <a:rPr lang="en-GB"/>
              <a:t>ourselves to make a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10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6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7949D-5BFE-B54D-DA44-72D7C285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276" y="449260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Game Idea</a:t>
            </a:r>
          </a:p>
        </p:txBody>
      </p:sp>
      <p:pic>
        <p:nvPicPr>
          <p:cNvPr id="1028" name="Picture 4" descr="A black and white text on a black background&#10;&#10;Description automatically generated">
            <a:extLst>
              <a:ext uri="{FF2B5EF4-FFF2-40B4-BE49-F238E27FC236}">
                <a16:creationId xmlns:a16="http://schemas.microsoft.com/office/drawing/2014/main" id="{3B47F1D4-371B-D56C-D067-7268E20A2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2" b="2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Content Placeholder 1047">
            <a:extLst>
              <a:ext uri="{FF2B5EF4-FFF2-40B4-BE49-F238E27FC236}">
                <a16:creationId xmlns:a16="http://schemas.microsoft.com/office/drawing/2014/main" id="{086FDC9D-3D80-AD79-B573-CE5D2889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868475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 dirty="0"/>
              <a:t>Employ blockchains to generate revenue</a:t>
            </a:r>
          </a:p>
          <a:p>
            <a:r>
              <a:rPr lang="en-US" sz="2000" dirty="0"/>
              <a:t>Once you have enough revenue, sell your company and win the game</a:t>
            </a:r>
          </a:p>
          <a:p>
            <a:r>
              <a:rPr lang="en-US" sz="2000" dirty="0"/>
              <a:t>A possible real-world example simplified into a game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5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8A54A-EFFC-AA7D-7B27-F98AC107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4" y="565661"/>
            <a:ext cx="2915895" cy="1323439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Game Mechanics</a:t>
            </a:r>
            <a:endParaRPr lang="fi-FI" sz="40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black and white page with white text&#10;&#10;Description automatically generated">
            <a:extLst>
              <a:ext uri="{FF2B5EF4-FFF2-40B4-BE49-F238E27FC236}">
                <a16:creationId xmlns:a16="http://schemas.microsoft.com/office/drawing/2014/main" id="{42A40257-75A6-8975-E042-D477038FF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62" y="215213"/>
            <a:ext cx="8266977" cy="64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8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F3145-7103-2077-25B2-FADC2A48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Technical Implementation</a:t>
            </a:r>
            <a:endParaRPr lang="fi-FI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3CC8C1-05AA-1E0F-1848-9B5586DA0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2962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54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Blockchain Tycoon Presentation</vt:lpstr>
      <vt:lpstr>Goal of the project</vt:lpstr>
      <vt:lpstr>Game Idea</vt:lpstr>
      <vt:lpstr>Game Mechanics</vt:lpstr>
      <vt:lpstr>Technical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Iiro Toivanen</dc:creator>
  <cp:lastModifiedBy>Iiro Toivanen</cp:lastModifiedBy>
  <cp:revision>8</cp:revision>
  <dcterms:created xsi:type="dcterms:W3CDTF">2024-08-22T17:24:12Z</dcterms:created>
  <dcterms:modified xsi:type="dcterms:W3CDTF">2024-08-22T18:07:32Z</dcterms:modified>
</cp:coreProperties>
</file>