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89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96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1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9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39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7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9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6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0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2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388F0-B9EE-469E-8440-02D6F0EC2026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4D85-5623-4E52-B44E-1F5ACEE54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06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FEF-4DD8-4CDC-80A8-315B30260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645377"/>
            <a:ext cx="8766767" cy="1821195"/>
          </a:xfrm>
        </p:spPr>
        <p:txBody>
          <a:bodyPr>
            <a:normAutofit/>
          </a:bodyPr>
          <a:lstStyle/>
          <a:p>
            <a:r>
              <a:rPr lang="sr-Cyrl-RS" sz="6000" dirty="0">
                <a:latin typeface="Cambria" panose="02040503050406030204" pitchFamily="18" charset="0"/>
                <a:ea typeface="Cambria" panose="02040503050406030204" pitchFamily="18" charset="0"/>
              </a:rPr>
              <a:t>Паметна Ултразвучна капа </a:t>
            </a:r>
            <a:endParaRPr lang="en-US" sz="6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EC424-25A3-413A-9654-E22D880D9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941652"/>
            <a:ext cx="3716301" cy="16557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Софија  Стаматовски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Алекса  Чкаловски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Филип  ЂОКИЋ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204C7-BA1D-4C5E-B085-22B2CD370C39}"/>
              </a:ext>
            </a:extLst>
          </p:cNvPr>
          <p:cNvSpPr txBox="1"/>
          <p:nvPr/>
        </p:nvSpPr>
        <p:spPr>
          <a:xfrm>
            <a:off x="8761229" y="5750958"/>
            <a:ext cx="305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>
                <a:latin typeface="Cambria" panose="02040503050406030204" pitchFamily="18" charset="0"/>
                <a:ea typeface="Cambria" panose="02040503050406030204" pitchFamily="18" charset="0"/>
              </a:rPr>
              <a:t>Гимназија Краљево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92771-08D3-40F2-8AB7-1C4B8FCB6AD7}"/>
              </a:ext>
            </a:extLst>
          </p:cNvPr>
          <p:cNvSpPr txBox="1"/>
          <p:nvPr/>
        </p:nvSpPr>
        <p:spPr>
          <a:xfrm>
            <a:off x="1876424" y="2549524"/>
            <a:ext cx="5518298" cy="733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„ИБАРСКИ ШИШМИШ“</a:t>
            </a:r>
            <a:endParaRPr lang="en-US" sz="40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1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89A6-A6CF-4E29-A09B-C8E6F7A9B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25493" cy="46150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утврђивање препрека</a:t>
            </a:r>
            <a:r>
              <a:rPr lang="sr-Latn-R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у близини корисника;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Пружање гласовних информација о удаљености између корисника и препреке;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приступање информацијама да би се омогућила самостална оријентација и ментална мапа околине;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могућност корисника за брже и сигурније кретање по непознатом терену;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спречавање повреда.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sr-Cyrl-R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05628-1797-4E0A-8793-45EB7843D316}"/>
              </a:ext>
            </a:extLst>
          </p:cNvPr>
          <p:cNvSpPr txBox="1"/>
          <p:nvPr/>
        </p:nvSpPr>
        <p:spPr>
          <a:xfrm>
            <a:off x="1141412" y="584791"/>
            <a:ext cx="6528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latin typeface="Cambria" panose="02040503050406030204" pitchFamily="18" charset="0"/>
                <a:ea typeface="Cambria" panose="02040503050406030204" pitchFamily="18" charset="0"/>
              </a:rPr>
              <a:t>Задатак нашег пројекта: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2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42AF-6A9E-4EE9-B5A6-B8FD6594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696" y="1658142"/>
            <a:ext cx="9905999" cy="51998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Ардуино Уно платформа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Ардуино ултрасонични сензор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Кварцни звучник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Батерија ( 9</a:t>
            </a:r>
            <a:r>
              <a:rPr lang="sr-Latn-RS" dirty="0">
                <a:latin typeface="Cambria" panose="02040503050406030204" pitchFamily="18" charset="0"/>
                <a:ea typeface="Cambria" panose="02040503050406030204" pitchFamily="18" charset="0"/>
              </a:rPr>
              <a:t>V</a:t>
            </a: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sr-Latn-R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sr-Cyrl-R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Меморијска картица (1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Модул за меморијску картицу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К</a:t>
            </a:r>
            <a:r>
              <a:rPr lang="sr-Latn-RS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sr-Cyrl-RS" dirty="0">
                <a:latin typeface="Cambria" panose="02040503050406030204" pitchFamily="18" charset="0"/>
                <a:ea typeface="Cambria" panose="02040503050406030204" pitchFamily="18" charset="0"/>
              </a:rPr>
              <a:t>па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3C8B-E792-4229-BCB3-DFCCB04C607C}"/>
              </a:ext>
            </a:extLst>
          </p:cNvPr>
          <p:cNvSpPr txBox="1"/>
          <p:nvPr/>
        </p:nvSpPr>
        <p:spPr>
          <a:xfrm>
            <a:off x="1364696" y="765545"/>
            <a:ext cx="6039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latin typeface="Cambria" panose="02040503050406030204" pitchFamily="18" charset="0"/>
                <a:ea typeface="Cambria" panose="02040503050406030204" pitchFamily="18" charset="0"/>
              </a:rPr>
              <a:t>Употребљен материјал: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 Diagonal Corner Rectangle 11">
            <a:extLst>
              <a:ext uri="{FF2B5EF4-FFF2-40B4-BE49-F238E27FC236}">
                <a16:creationId xmlns:a16="http://schemas.microsoft.com/office/drawing/2014/main" id="{73D430B3-B555-4951-AFBC-C9868F0B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45118A31-195D-40D3-8D60-A18D9D125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52" y="1137621"/>
            <a:ext cx="2207199" cy="2207199"/>
          </a:xfrm>
          <a:prstGeom prst="rect">
            <a:avLst/>
          </a:prstGeom>
        </p:spPr>
      </p:pic>
      <p:pic>
        <p:nvPicPr>
          <p:cNvPr id="17" name="Picture 16" descr="A picture containing sitting, white, standing, clock&#10;&#10;Description automatically generated">
            <a:extLst>
              <a:ext uri="{FF2B5EF4-FFF2-40B4-BE49-F238E27FC236}">
                <a16:creationId xmlns:a16="http://schemas.microsoft.com/office/drawing/2014/main" id="{A90E794C-D490-4F5C-A0E9-E017FC810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06" y="1137621"/>
            <a:ext cx="2207199" cy="2207199"/>
          </a:xfrm>
          <a:prstGeom prst="rect">
            <a:avLst/>
          </a:prstGeom>
        </p:spPr>
      </p:pic>
      <p:pic>
        <p:nvPicPr>
          <p:cNvPr id="11" name="Content Placeholder 10" descr="A circuit board&#10;&#10;Description automatically generated">
            <a:extLst>
              <a:ext uri="{FF2B5EF4-FFF2-40B4-BE49-F238E27FC236}">
                <a16:creationId xmlns:a16="http://schemas.microsoft.com/office/drawing/2014/main" id="{A9B8B63C-14A4-4323-89BF-ED889595E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52" y="3505687"/>
            <a:ext cx="2207199" cy="2207199"/>
          </a:xfrm>
          <a:prstGeom prst="rect">
            <a:avLst/>
          </a:prstGeom>
        </p:spPr>
      </p:pic>
      <p:pic>
        <p:nvPicPr>
          <p:cNvPr id="14" name="Content Placeholder 13" descr="A circuit board&#10;&#10;Description automatically generated">
            <a:extLst>
              <a:ext uri="{FF2B5EF4-FFF2-40B4-BE49-F238E27FC236}">
                <a16:creationId xmlns:a16="http://schemas.microsoft.com/office/drawing/2014/main" id="{16D52448-66A1-4A13-8C05-DF1872613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06" y="3505686"/>
            <a:ext cx="2207199" cy="220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6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8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0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8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06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device&#10;&#10;Description automatically generated">
            <a:extLst>
              <a:ext uri="{FF2B5EF4-FFF2-40B4-BE49-F238E27FC236}">
                <a16:creationId xmlns:a16="http://schemas.microsoft.com/office/drawing/2014/main" id="{0BA9DDD5-FC35-4062-8748-54E838EF5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7" y="1136606"/>
            <a:ext cx="3204107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9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C4FDBC-FCC9-454F-9B2B-4C09FA84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35" y="1629256"/>
            <a:ext cx="10500730" cy="42054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FF4A8-7AAF-41F9-A302-6779DA476E4A}"/>
              </a:ext>
            </a:extLst>
          </p:cNvPr>
          <p:cNvSpPr txBox="1"/>
          <p:nvPr/>
        </p:nvSpPr>
        <p:spPr>
          <a:xfrm>
            <a:off x="1233377" y="404036"/>
            <a:ext cx="5826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4000" dirty="0">
                <a:latin typeface="Cambria" panose="02040503050406030204" pitchFamily="18" charset="0"/>
                <a:ea typeface="Cambria" panose="02040503050406030204" pitchFamily="18" charset="0"/>
              </a:rPr>
              <a:t>Принцип рада сензора: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9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47FB93-1A04-4B0E-9C3D-F129943BCDB6}"/>
              </a:ext>
            </a:extLst>
          </p:cNvPr>
          <p:cNvSpPr txBox="1"/>
          <p:nvPr/>
        </p:nvSpPr>
        <p:spPr>
          <a:xfrm>
            <a:off x="936625" y="705306"/>
            <a:ext cx="4874419" cy="545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7C4B95-5356-451C-8172-C5A622A9B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8386"/>
            <a:ext cx="5456279" cy="545627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5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8471BA-C022-4496-A856-83C4B919121E}"/>
              </a:ext>
            </a:extLst>
          </p:cNvPr>
          <p:cNvSpPr txBox="1"/>
          <p:nvPr/>
        </p:nvSpPr>
        <p:spPr>
          <a:xfrm>
            <a:off x="1287463" y="2026156"/>
            <a:ext cx="4081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sr-Cyrl-RS" sz="2400" dirty="0">
                <a:latin typeface="Cambria" panose="02040503050406030204" pitchFamily="18" charset="0"/>
                <a:ea typeface="Cambria" panose="02040503050406030204" pitchFamily="18" charset="0"/>
              </a:rPr>
              <a:t>Дефинисање пинова;</a:t>
            </a:r>
          </a:p>
          <a:p>
            <a:endParaRPr lang="sr-Cyrl-R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Cyrl-RS" sz="2400" dirty="0">
                <a:latin typeface="Cambria" panose="02040503050406030204" pitchFamily="18" charset="0"/>
                <a:ea typeface="Cambria" panose="02040503050406030204" pitchFamily="18" charset="0"/>
              </a:rPr>
              <a:t>Дефинисање библиотека за СД картицу и репродукцију звука;</a:t>
            </a:r>
          </a:p>
          <a:p>
            <a:endParaRPr lang="sr-Cyrl-R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sr-Cyrl-RS" sz="2400" dirty="0">
                <a:latin typeface="Cambria" panose="02040503050406030204" pitchFamily="18" charset="0"/>
                <a:ea typeface="Cambria" panose="02040503050406030204" pitchFamily="18" charset="0"/>
              </a:rPr>
              <a:t>Укључивање варијабли дистанце и времена.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8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8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0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bird&#10;&#10;Description automatically generated">
            <a:extLst>
              <a:ext uri="{FF2B5EF4-FFF2-40B4-BE49-F238E27FC236}">
                <a16:creationId xmlns:a16="http://schemas.microsoft.com/office/drawing/2014/main" id="{46E215CF-BECE-4711-8EF8-91385093A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7" y="2366963"/>
            <a:ext cx="6605365" cy="2064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0FBBEA-8108-467E-8994-45393C0B32C6}"/>
              </a:ext>
            </a:extLst>
          </p:cNvPr>
          <p:cNvSpPr txBox="1"/>
          <p:nvPr/>
        </p:nvSpPr>
        <p:spPr>
          <a:xfrm>
            <a:off x="7715605" y="932879"/>
            <a:ext cx="3665186" cy="49847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Активирање сензора постављањем тригПин-а на 10 микросекунди;</a:t>
            </a: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Читање ехоПина, пулсеИн враћа трајање пулса у микросекундама;</a:t>
            </a: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Израчунавање дистанце по формули.</a:t>
            </a:r>
          </a:p>
          <a:p>
            <a:pPr marL="114300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ru-RU" sz="24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endParaRPr lang="ru-RU" sz="24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342900" defTabSz="914400">
              <a:lnSpc>
                <a:spcPct val="120000"/>
              </a:lnSpc>
              <a:spcAft>
                <a:spcPts val="600"/>
              </a:spcAft>
              <a:buSzPct val="125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45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6" name="Rectangle 75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Content Placeholder 4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9D0B0ECC-2F32-4C3A-9FC0-318AEAB5C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4" r="3022"/>
          <a:stretch/>
        </p:blipFill>
        <p:spPr>
          <a:xfrm>
            <a:off x="3076158" y="-11107"/>
            <a:ext cx="6101597" cy="685799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1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4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9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82502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</vt:lpstr>
      <vt:lpstr>Tw Cen MT</vt:lpstr>
      <vt:lpstr>Wingdings</vt:lpstr>
      <vt:lpstr>Circuit</vt:lpstr>
      <vt:lpstr>Паметна Ултразвучна капа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Паметна Ултразвучна капа </dc:title>
  <dc:creator>RA 204/2020 - Đokić Filip</dc:creator>
  <cp:lastModifiedBy>RA 204/2020 - Đokić Filip</cp:lastModifiedBy>
  <cp:revision>1</cp:revision>
  <dcterms:created xsi:type="dcterms:W3CDTF">2021-01-21T13:35:32Z</dcterms:created>
  <dcterms:modified xsi:type="dcterms:W3CDTF">2021-01-21T14:04:16Z</dcterms:modified>
</cp:coreProperties>
</file>