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75" r:id="rId7"/>
    <p:sldId id="262" r:id="rId8"/>
    <p:sldId id="263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</p:sldIdLst>
  <p:sldSz cx="9144000" cy="5143500" type="screen16x9"/>
  <p:notesSz cx="6858000" cy="9144000"/>
  <p:embeddedFontLst>
    <p:embeddedFont>
      <p:font typeface="Archivo Black" panose="020B0604020202020204" charset="0"/>
      <p:regular r:id="rId19"/>
    </p:embeddedFont>
    <p:embeddedFont>
      <p:font typeface="Arial Black" panose="020B0A04020102020204" pitchFamily="34" charset="0"/>
      <p:bold r:id="rId20"/>
    </p:embeddedFont>
    <p:embeddedFont>
      <p:font typeface="Cambria Math" panose="02040503050406030204" pitchFamily="18" charset="0"/>
      <p:regular r:id="rId21"/>
    </p:embeddedFont>
    <p:embeddedFont>
      <p:font typeface="Fira Sans Extra Condensed Medium" panose="020B0604020202020204" charset="0"/>
      <p:regular r:id="rId22"/>
      <p:bold r:id="rId23"/>
      <p:italic r:id="rId24"/>
      <p:boldItalic r:id="rId25"/>
    </p:embeddedFont>
    <p:embeddedFont>
      <p:font typeface="Squada One" panose="020B0604020202020204" charset="0"/>
      <p:regular r:id="rId26"/>
    </p:embeddedFont>
    <p:embeddedFont>
      <p:font typeface="Tenor Sans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537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32" autoAdjust="0"/>
  </p:normalViewPr>
  <p:slideViewPr>
    <p:cSldViewPr snapToGrid="0">
      <p:cViewPr>
        <p:scale>
          <a:sx n="100" d="100"/>
          <a:sy n="100" d="100"/>
        </p:scale>
        <p:origin x="33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5d6f44f789_0_1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5d6f44f789_0_1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5d6f44f7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5d6f44f7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5465e7bc0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5465e7bc0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564cb1007b_0_1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564cb1007b_0_1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5d6f44f78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5d6f44f78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5465e7bc0b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5465e7bc0b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d77150a68_2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d77150a68_2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64cb1007b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64cb1007b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64cb1007b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64cb1007b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42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545caf3b90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545caf3b90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5d601ee6fb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5d601ee6fb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5d601ee6fb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5d601ee6fb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3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3"/>
          <p:cNvGrpSpPr/>
          <p:nvPr/>
        </p:nvGrpSpPr>
        <p:grpSpPr>
          <a:xfrm>
            <a:off x="-331900" y="1947238"/>
            <a:ext cx="1249025" cy="1249025"/>
            <a:chOff x="1176625" y="2233488"/>
            <a:chExt cx="1249025" cy="1249025"/>
          </a:xfrm>
        </p:grpSpPr>
        <p:sp>
          <p:nvSpPr>
            <p:cNvPr id="43" name="Google Shape;43;p3"/>
            <p:cNvSpPr/>
            <p:nvPr/>
          </p:nvSpPr>
          <p:spPr>
            <a:xfrm>
              <a:off x="1176625" y="2233488"/>
              <a:ext cx="1249025" cy="1249025"/>
            </a:xfrm>
            <a:custGeom>
              <a:avLst/>
              <a:gdLst/>
              <a:ahLst/>
              <a:cxnLst/>
              <a:rect l="l" t="t" r="r" b="b"/>
              <a:pathLst>
                <a:path w="49961" h="49961" extrusionOk="0">
                  <a:moveTo>
                    <a:pt x="1" y="1"/>
                  </a:moveTo>
                  <a:lnTo>
                    <a:pt x="1" y="49960"/>
                  </a:lnTo>
                  <a:lnTo>
                    <a:pt x="49960" y="49960"/>
                  </a:lnTo>
                  <a:lnTo>
                    <a:pt x="49960" y="1"/>
                  </a:lnTo>
                  <a:close/>
                </a:path>
              </a:pathLst>
            </a:custGeom>
            <a:solidFill>
              <a:srgbClr val="EDC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176625" y="2233488"/>
              <a:ext cx="1249025" cy="1249025"/>
            </a:xfrm>
            <a:custGeom>
              <a:avLst/>
              <a:gdLst/>
              <a:ahLst/>
              <a:cxnLst/>
              <a:rect l="l" t="t" r="r" b="b"/>
              <a:pathLst>
                <a:path w="49961" h="49961" extrusionOk="0">
                  <a:moveTo>
                    <a:pt x="49960" y="1"/>
                  </a:moveTo>
                  <a:cubicBezTo>
                    <a:pt x="22382" y="1"/>
                    <a:pt x="1" y="22342"/>
                    <a:pt x="1" y="49960"/>
                  </a:cubicBezTo>
                  <a:cubicBezTo>
                    <a:pt x="27618" y="49960"/>
                    <a:pt x="49960" y="27578"/>
                    <a:pt x="49960" y="1"/>
                  </a:cubicBezTo>
                  <a:close/>
                </a:path>
              </a:pathLst>
            </a:custGeom>
            <a:solidFill>
              <a:srgbClr val="EEE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3"/>
          <p:cNvGrpSpPr/>
          <p:nvPr/>
        </p:nvGrpSpPr>
        <p:grpSpPr>
          <a:xfrm>
            <a:off x="1288454" y="3226220"/>
            <a:ext cx="1949939" cy="1949978"/>
            <a:chOff x="5236325" y="2233488"/>
            <a:chExt cx="1249000" cy="1249025"/>
          </a:xfrm>
        </p:grpSpPr>
        <p:sp>
          <p:nvSpPr>
            <p:cNvPr id="46" name="Google Shape;46;p3"/>
            <p:cNvSpPr/>
            <p:nvPr/>
          </p:nvSpPr>
          <p:spPr>
            <a:xfrm>
              <a:off x="5236325" y="2233488"/>
              <a:ext cx="1249000" cy="1249025"/>
            </a:xfrm>
            <a:custGeom>
              <a:avLst/>
              <a:gdLst/>
              <a:ahLst/>
              <a:cxnLst/>
              <a:rect l="l" t="t" r="r" b="b"/>
              <a:pathLst>
                <a:path w="49960" h="49961" extrusionOk="0">
                  <a:moveTo>
                    <a:pt x="1" y="1"/>
                  </a:moveTo>
                  <a:lnTo>
                    <a:pt x="1" y="49960"/>
                  </a:lnTo>
                  <a:lnTo>
                    <a:pt x="49960" y="49960"/>
                  </a:lnTo>
                  <a:lnTo>
                    <a:pt x="49960" y="1"/>
                  </a:lnTo>
                  <a:close/>
                </a:path>
              </a:pathLst>
            </a:custGeom>
            <a:solidFill>
              <a:srgbClr val="968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5236325" y="2233488"/>
              <a:ext cx="1249000" cy="1249025"/>
            </a:xfrm>
            <a:custGeom>
              <a:avLst/>
              <a:gdLst/>
              <a:ahLst/>
              <a:cxnLst/>
              <a:rect l="l" t="t" r="r" b="b"/>
              <a:pathLst>
                <a:path w="49960" h="49961" extrusionOk="0">
                  <a:moveTo>
                    <a:pt x="24980" y="1"/>
                  </a:moveTo>
                  <a:cubicBezTo>
                    <a:pt x="11152" y="1"/>
                    <a:pt x="1" y="11112"/>
                    <a:pt x="1" y="24980"/>
                  </a:cubicBezTo>
                  <a:cubicBezTo>
                    <a:pt x="1" y="38809"/>
                    <a:pt x="11152" y="49960"/>
                    <a:pt x="24980" y="49960"/>
                  </a:cubicBezTo>
                  <a:cubicBezTo>
                    <a:pt x="38809" y="49960"/>
                    <a:pt x="49960" y="38809"/>
                    <a:pt x="49960" y="24980"/>
                  </a:cubicBezTo>
                  <a:cubicBezTo>
                    <a:pt x="49960" y="11112"/>
                    <a:pt x="38809" y="1"/>
                    <a:pt x="24980" y="1"/>
                  </a:cubicBezTo>
                  <a:close/>
                </a:path>
              </a:pathLst>
            </a:custGeom>
            <a:solidFill>
              <a:srgbClr val="EDE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/>
          <p:nvPr/>
        </p:nvSpPr>
        <p:spPr>
          <a:xfrm flipH="1">
            <a:off x="3238425" y="-28575"/>
            <a:ext cx="5975100" cy="5204700"/>
          </a:xfrm>
          <a:prstGeom prst="rect">
            <a:avLst/>
          </a:prstGeom>
          <a:solidFill>
            <a:srgbClr val="EDC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-331900" y="1608363"/>
            <a:ext cx="1620340" cy="1620340"/>
          </a:xfrm>
          <a:custGeom>
            <a:avLst/>
            <a:gdLst/>
            <a:ahLst/>
            <a:cxnLst/>
            <a:rect l="l" t="t" r="r" b="b"/>
            <a:pathLst>
              <a:path w="72466" h="72466" extrusionOk="0">
                <a:moveTo>
                  <a:pt x="0" y="0"/>
                </a:moveTo>
                <a:lnTo>
                  <a:pt x="72465" y="72465"/>
                </a:lnTo>
                <a:lnTo>
                  <a:pt x="72465" y="0"/>
                </a:lnTo>
                <a:close/>
              </a:path>
            </a:pathLst>
          </a:custGeom>
          <a:solidFill>
            <a:srgbClr val="453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488000" y="-13222"/>
            <a:ext cx="800448" cy="800163"/>
          </a:xfrm>
          <a:custGeom>
            <a:avLst/>
            <a:gdLst/>
            <a:ahLst/>
            <a:cxnLst/>
            <a:rect l="l" t="t" r="r" b="b"/>
            <a:pathLst>
              <a:path w="36617" h="36604" extrusionOk="0">
                <a:moveTo>
                  <a:pt x="0" y="0"/>
                </a:moveTo>
                <a:lnTo>
                  <a:pt x="36616" y="36603"/>
                </a:lnTo>
                <a:lnTo>
                  <a:pt x="36616" y="0"/>
                </a:lnTo>
                <a:close/>
              </a:path>
            </a:pathLst>
          </a:custGeom>
          <a:solidFill>
            <a:srgbClr val="453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488000" y="-13222"/>
            <a:ext cx="800448" cy="800163"/>
          </a:xfrm>
          <a:custGeom>
            <a:avLst/>
            <a:gdLst/>
            <a:ahLst/>
            <a:cxnLst/>
            <a:rect l="l" t="t" r="r" b="b"/>
            <a:pathLst>
              <a:path w="36617" h="36604" extrusionOk="0">
                <a:moveTo>
                  <a:pt x="0" y="0"/>
                </a:moveTo>
                <a:lnTo>
                  <a:pt x="0" y="36603"/>
                </a:lnTo>
                <a:lnTo>
                  <a:pt x="36616" y="36603"/>
                </a:lnTo>
                <a:lnTo>
                  <a:pt x="0" y="0"/>
                </a:lnTo>
                <a:close/>
              </a:path>
            </a:pathLst>
          </a:custGeom>
          <a:solidFill>
            <a:srgbClr val="EDC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1288450" y="3226231"/>
            <a:ext cx="1111840" cy="1111840"/>
          </a:xfrm>
          <a:custGeom>
            <a:avLst/>
            <a:gdLst/>
            <a:ahLst/>
            <a:cxnLst/>
            <a:rect l="l" t="t" r="r" b="b"/>
            <a:pathLst>
              <a:path w="15272" h="15272" extrusionOk="0">
                <a:moveTo>
                  <a:pt x="0" y="0"/>
                </a:moveTo>
                <a:lnTo>
                  <a:pt x="15271" y="15271"/>
                </a:lnTo>
                <a:lnTo>
                  <a:pt x="15271" y="0"/>
                </a:lnTo>
                <a:close/>
              </a:path>
            </a:pathLst>
          </a:custGeom>
          <a:solidFill>
            <a:srgbClr val="EDC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1288450" y="3226231"/>
            <a:ext cx="1111840" cy="1111840"/>
          </a:xfrm>
          <a:custGeom>
            <a:avLst/>
            <a:gdLst/>
            <a:ahLst/>
            <a:cxnLst/>
            <a:rect l="l" t="t" r="r" b="b"/>
            <a:pathLst>
              <a:path w="15272" h="15272" extrusionOk="0">
                <a:moveTo>
                  <a:pt x="0" y="0"/>
                </a:moveTo>
                <a:lnTo>
                  <a:pt x="0" y="15271"/>
                </a:lnTo>
                <a:lnTo>
                  <a:pt x="15271" y="15271"/>
                </a:lnTo>
                <a:lnTo>
                  <a:pt x="0" y="0"/>
                </a:lnTo>
                <a:close/>
              </a:path>
            </a:pathLst>
          </a:custGeom>
          <a:solidFill>
            <a:srgbClr val="968D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4;p3"/>
          <p:cNvGrpSpPr/>
          <p:nvPr/>
        </p:nvGrpSpPr>
        <p:grpSpPr>
          <a:xfrm>
            <a:off x="1296663" y="-246060"/>
            <a:ext cx="1933524" cy="1859174"/>
            <a:chOff x="3212975" y="2233488"/>
            <a:chExt cx="1298975" cy="1249025"/>
          </a:xfrm>
        </p:grpSpPr>
        <p:sp>
          <p:nvSpPr>
            <p:cNvPr id="55" name="Google Shape;55;p3"/>
            <p:cNvSpPr/>
            <p:nvPr/>
          </p:nvSpPr>
          <p:spPr>
            <a:xfrm>
              <a:off x="3237950" y="2233488"/>
              <a:ext cx="1249000" cy="1249025"/>
            </a:xfrm>
            <a:custGeom>
              <a:avLst/>
              <a:gdLst/>
              <a:ahLst/>
              <a:cxnLst/>
              <a:rect l="l" t="t" r="r" b="b"/>
              <a:pathLst>
                <a:path w="49960" h="49961" extrusionOk="0">
                  <a:moveTo>
                    <a:pt x="1" y="1"/>
                  </a:moveTo>
                  <a:lnTo>
                    <a:pt x="1" y="49960"/>
                  </a:lnTo>
                  <a:lnTo>
                    <a:pt x="49960" y="49960"/>
                  </a:lnTo>
                  <a:lnTo>
                    <a:pt x="49960" y="1"/>
                  </a:lnTo>
                  <a:close/>
                </a:path>
              </a:pathLst>
            </a:custGeom>
            <a:solidFill>
              <a:srgbClr val="EDE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212975" y="2233488"/>
              <a:ext cx="259800" cy="1249025"/>
            </a:xfrm>
            <a:custGeom>
              <a:avLst/>
              <a:gdLst/>
              <a:ahLst/>
              <a:cxnLst/>
              <a:rect l="l" t="t" r="r" b="b"/>
              <a:pathLst>
                <a:path w="10392" h="49961" extrusionOk="0">
                  <a:moveTo>
                    <a:pt x="5196" y="1"/>
                  </a:moveTo>
                  <a:lnTo>
                    <a:pt x="0" y="5196"/>
                  </a:lnTo>
                  <a:lnTo>
                    <a:pt x="4956" y="10112"/>
                  </a:lnTo>
                  <a:lnTo>
                    <a:pt x="0" y="15068"/>
                  </a:lnTo>
                  <a:lnTo>
                    <a:pt x="4956" y="20024"/>
                  </a:lnTo>
                  <a:lnTo>
                    <a:pt x="0" y="24980"/>
                  </a:lnTo>
                  <a:lnTo>
                    <a:pt x="4956" y="29896"/>
                  </a:lnTo>
                  <a:lnTo>
                    <a:pt x="0" y="34852"/>
                  </a:lnTo>
                  <a:lnTo>
                    <a:pt x="4956" y="39808"/>
                  </a:lnTo>
                  <a:lnTo>
                    <a:pt x="0" y="44764"/>
                  </a:lnTo>
                  <a:lnTo>
                    <a:pt x="5196" y="49960"/>
                  </a:lnTo>
                  <a:lnTo>
                    <a:pt x="10392" y="44764"/>
                  </a:lnTo>
                  <a:lnTo>
                    <a:pt x="5436" y="39808"/>
                  </a:lnTo>
                  <a:lnTo>
                    <a:pt x="10392" y="34852"/>
                  </a:lnTo>
                  <a:lnTo>
                    <a:pt x="5436" y="29896"/>
                  </a:lnTo>
                  <a:lnTo>
                    <a:pt x="10392" y="24980"/>
                  </a:lnTo>
                  <a:lnTo>
                    <a:pt x="5436" y="20024"/>
                  </a:lnTo>
                  <a:lnTo>
                    <a:pt x="10392" y="15068"/>
                  </a:lnTo>
                  <a:lnTo>
                    <a:pt x="5436" y="10112"/>
                  </a:lnTo>
                  <a:lnTo>
                    <a:pt x="10392" y="5196"/>
                  </a:lnTo>
                  <a:lnTo>
                    <a:pt x="5196" y="1"/>
                  </a:lnTo>
                  <a:close/>
                </a:path>
              </a:pathLst>
            </a:custGeom>
            <a:solidFill>
              <a:srgbClr val="45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472750" y="2233488"/>
              <a:ext cx="259825" cy="1249025"/>
            </a:xfrm>
            <a:custGeom>
              <a:avLst/>
              <a:gdLst/>
              <a:ahLst/>
              <a:cxnLst/>
              <a:rect l="l" t="t" r="r" b="b"/>
              <a:pathLst>
                <a:path w="10393" h="49961" extrusionOk="0">
                  <a:moveTo>
                    <a:pt x="5197" y="1"/>
                  </a:moveTo>
                  <a:lnTo>
                    <a:pt x="1" y="5196"/>
                  </a:lnTo>
                  <a:lnTo>
                    <a:pt x="4957" y="10112"/>
                  </a:lnTo>
                  <a:lnTo>
                    <a:pt x="1" y="15068"/>
                  </a:lnTo>
                  <a:lnTo>
                    <a:pt x="4957" y="20024"/>
                  </a:lnTo>
                  <a:lnTo>
                    <a:pt x="1" y="24980"/>
                  </a:lnTo>
                  <a:lnTo>
                    <a:pt x="4957" y="29896"/>
                  </a:lnTo>
                  <a:lnTo>
                    <a:pt x="1" y="34852"/>
                  </a:lnTo>
                  <a:lnTo>
                    <a:pt x="4957" y="39808"/>
                  </a:lnTo>
                  <a:lnTo>
                    <a:pt x="1" y="44764"/>
                  </a:lnTo>
                  <a:lnTo>
                    <a:pt x="5197" y="49960"/>
                  </a:lnTo>
                  <a:lnTo>
                    <a:pt x="10393" y="44764"/>
                  </a:lnTo>
                  <a:lnTo>
                    <a:pt x="5437" y="39808"/>
                  </a:lnTo>
                  <a:lnTo>
                    <a:pt x="10393" y="34852"/>
                  </a:lnTo>
                  <a:lnTo>
                    <a:pt x="5437" y="29896"/>
                  </a:lnTo>
                  <a:lnTo>
                    <a:pt x="10393" y="24980"/>
                  </a:lnTo>
                  <a:lnTo>
                    <a:pt x="5437" y="20024"/>
                  </a:lnTo>
                  <a:lnTo>
                    <a:pt x="10393" y="15068"/>
                  </a:lnTo>
                  <a:lnTo>
                    <a:pt x="5437" y="10112"/>
                  </a:lnTo>
                  <a:lnTo>
                    <a:pt x="10393" y="5196"/>
                  </a:lnTo>
                  <a:lnTo>
                    <a:pt x="5197" y="1"/>
                  </a:lnTo>
                  <a:close/>
                </a:path>
              </a:pathLst>
            </a:custGeom>
            <a:solidFill>
              <a:srgbClr val="45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732550" y="2233488"/>
              <a:ext cx="259825" cy="1249025"/>
            </a:xfrm>
            <a:custGeom>
              <a:avLst/>
              <a:gdLst/>
              <a:ahLst/>
              <a:cxnLst/>
              <a:rect l="l" t="t" r="r" b="b"/>
              <a:pathLst>
                <a:path w="10393" h="49961" extrusionOk="0">
                  <a:moveTo>
                    <a:pt x="5196" y="1"/>
                  </a:moveTo>
                  <a:lnTo>
                    <a:pt x="1" y="5196"/>
                  </a:lnTo>
                  <a:lnTo>
                    <a:pt x="4956" y="10112"/>
                  </a:lnTo>
                  <a:lnTo>
                    <a:pt x="1" y="15068"/>
                  </a:lnTo>
                  <a:lnTo>
                    <a:pt x="4956" y="20024"/>
                  </a:lnTo>
                  <a:lnTo>
                    <a:pt x="1" y="24980"/>
                  </a:lnTo>
                  <a:lnTo>
                    <a:pt x="4956" y="29896"/>
                  </a:lnTo>
                  <a:lnTo>
                    <a:pt x="1" y="34852"/>
                  </a:lnTo>
                  <a:lnTo>
                    <a:pt x="4956" y="39808"/>
                  </a:lnTo>
                  <a:lnTo>
                    <a:pt x="1" y="44764"/>
                  </a:lnTo>
                  <a:lnTo>
                    <a:pt x="5196" y="49960"/>
                  </a:lnTo>
                  <a:lnTo>
                    <a:pt x="10392" y="44764"/>
                  </a:lnTo>
                  <a:lnTo>
                    <a:pt x="5436" y="39808"/>
                  </a:lnTo>
                  <a:lnTo>
                    <a:pt x="10392" y="34852"/>
                  </a:lnTo>
                  <a:lnTo>
                    <a:pt x="5436" y="29896"/>
                  </a:lnTo>
                  <a:lnTo>
                    <a:pt x="10392" y="24980"/>
                  </a:lnTo>
                  <a:lnTo>
                    <a:pt x="5436" y="20024"/>
                  </a:lnTo>
                  <a:lnTo>
                    <a:pt x="10392" y="15068"/>
                  </a:lnTo>
                  <a:lnTo>
                    <a:pt x="5436" y="10112"/>
                  </a:lnTo>
                  <a:lnTo>
                    <a:pt x="10392" y="5196"/>
                  </a:lnTo>
                  <a:lnTo>
                    <a:pt x="5196" y="1"/>
                  </a:lnTo>
                  <a:close/>
                </a:path>
              </a:pathLst>
            </a:custGeom>
            <a:solidFill>
              <a:srgbClr val="45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3992350" y="2233488"/>
              <a:ext cx="259800" cy="1249025"/>
            </a:xfrm>
            <a:custGeom>
              <a:avLst/>
              <a:gdLst/>
              <a:ahLst/>
              <a:cxnLst/>
              <a:rect l="l" t="t" r="r" b="b"/>
              <a:pathLst>
                <a:path w="10392" h="49961" extrusionOk="0">
                  <a:moveTo>
                    <a:pt x="5196" y="1"/>
                  </a:moveTo>
                  <a:lnTo>
                    <a:pt x="0" y="5196"/>
                  </a:lnTo>
                  <a:lnTo>
                    <a:pt x="4956" y="10112"/>
                  </a:lnTo>
                  <a:lnTo>
                    <a:pt x="0" y="15068"/>
                  </a:lnTo>
                  <a:lnTo>
                    <a:pt x="4956" y="20024"/>
                  </a:lnTo>
                  <a:lnTo>
                    <a:pt x="0" y="24980"/>
                  </a:lnTo>
                  <a:lnTo>
                    <a:pt x="4956" y="29896"/>
                  </a:lnTo>
                  <a:lnTo>
                    <a:pt x="0" y="34852"/>
                  </a:lnTo>
                  <a:lnTo>
                    <a:pt x="4956" y="39808"/>
                  </a:lnTo>
                  <a:lnTo>
                    <a:pt x="0" y="44764"/>
                  </a:lnTo>
                  <a:lnTo>
                    <a:pt x="5196" y="49960"/>
                  </a:lnTo>
                  <a:lnTo>
                    <a:pt x="10392" y="44764"/>
                  </a:lnTo>
                  <a:lnTo>
                    <a:pt x="5436" y="39808"/>
                  </a:lnTo>
                  <a:lnTo>
                    <a:pt x="10392" y="34852"/>
                  </a:lnTo>
                  <a:lnTo>
                    <a:pt x="5436" y="29896"/>
                  </a:lnTo>
                  <a:lnTo>
                    <a:pt x="10392" y="24980"/>
                  </a:lnTo>
                  <a:lnTo>
                    <a:pt x="5436" y="20024"/>
                  </a:lnTo>
                  <a:lnTo>
                    <a:pt x="10392" y="15068"/>
                  </a:lnTo>
                  <a:lnTo>
                    <a:pt x="5436" y="10112"/>
                  </a:lnTo>
                  <a:lnTo>
                    <a:pt x="10392" y="5196"/>
                  </a:lnTo>
                  <a:lnTo>
                    <a:pt x="5196" y="1"/>
                  </a:lnTo>
                  <a:close/>
                </a:path>
              </a:pathLst>
            </a:custGeom>
            <a:solidFill>
              <a:srgbClr val="45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4252125" y="2233488"/>
              <a:ext cx="259825" cy="1249025"/>
            </a:xfrm>
            <a:custGeom>
              <a:avLst/>
              <a:gdLst/>
              <a:ahLst/>
              <a:cxnLst/>
              <a:rect l="l" t="t" r="r" b="b"/>
              <a:pathLst>
                <a:path w="10393" h="49961" extrusionOk="0">
                  <a:moveTo>
                    <a:pt x="5196" y="1"/>
                  </a:moveTo>
                  <a:lnTo>
                    <a:pt x="1" y="5196"/>
                  </a:lnTo>
                  <a:lnTo>
                    <a:pt x="4957" y="10112"/>
                  </a:lnTo>
                  <a:lnTo>
                    <a:pt x="1" y="15068"/>
                  </a:lnTo>
                  <a:lnTo>
                    <a:pt x="4957" y="20024"/>
                  </a:lnTo>
                  <a:lnTo>
                    <a:pt x="1" y="24980"/>
                  </a:lnTo>
                  <a:lnTo>
                    <a:pt x="4957" y="29896"/>
                  </a:lnTo>
                  <a:lnTo>
                    <a:pt x="1" y="34852"/>
                  </a:lnTo>
                  <a:lnTo>
                    <a:pt x="4957" y="39808"/>
                  </a:lnTo>
                  <a:lnTo>
                    <a:pt x="1" y="44764"/>
                  </a:lnTo>
                  <a:lnTo>
                    <a:pt x="5196" y="49960"/>
                  </a:lnTo>
                  <a:lnTo>
                    <a:pt x="10392" y="44764"/>
                  </a:lnTo>
                  <a:lnTo>
                    <a:pt x="5476" y="39808"/>
                  </a:lnTo>
                  <a:lnTo>
                    <a:pt x="10392" y="34852"/>
                  </a:lnTo>
                  <a:lnTo>
                    <a:pt x="5476" y="29896"/>
                  </a:lnTo>
                  <a:lnTo>
                    <a:pt x="10392" y="24980"/>
                  </a:lnTo>
                  <a:lnTo>
                    <a:pt x="5476" y="20024"/>
                  </a:lnTo>
                  <a:lnTo>
                    <a:pt x="10392" y="15068"/>
                  </a:lnTo>
                  <a:lnTo>
                    <a:pt x="5476" y="10112"/>
                  </a:lnTo>
                  <a:lnTo>
                    <a:pt x="10392" y="5196"/>
                  </a:lnTo>
                  <a:lnTo>
                    <a:pt x="5196" y="1"/>
                  </a:lnTo>
                  <a:close/>
                </a:path>
              </a:pathLst>
            </a:custGeom>
            <a:solidFill>
              <a:srgbClr val="45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3"/>
          <p:cNvSpPr txBox="1">
            <a:spLocks noGrp="1"/>
          </p:cNvSpPr>
          <p:nvPr>
            <p:ph type="ctrTitle"/>
          </p:nvPr>
        </p:nvSpPr>
        <p:spPr>
          <a:xfrm>
            <a:off x="4495457" y="117041"/>
            <a:ext cx="3405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400"/>
              <a:buNone/>
              <a:defRPr sz="1400">
                <a:solidFill>
                  <a:srgbClr val="45375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800"/>
              <a:buNone/>
              <a:defRPr sz="1800">
                <a:solidFill>
                  <a:srgbClr val="45375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800"/>
              <a:buNone/>
              <a:defRPr sz="1800">
                <a:solidFill>
                  <a:srgbClr val="45375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800"/>
              <a:buNone/>
              <a:defRPr sz="1800">
                <a:solidFill>
                  <a:srgbClr val="45375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800"/>
              <a:buNone/>
              <a:defRPr sz="1800">
                <a:solidFill>
                  <a:srgbClr val="45375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800"/>
              <a:buNone/>
              <a:defRPr sz="1800">
                <a:solidFill>
                  <a:srgbClr val="45375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800"/>
              <a:buNone/>
              <a:defRPr sz="1800">
                <a:solidFill>
                  <a:srgbClr val="45375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800"/>
              <a:buNone/>
              <a:defRPr sz="1800">
                <a:solidFill>
                  <a:srgbClr val="45375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800"/>
              <a:buNone/>
              <a:defRPr sz="1800">
                <a:solidFill>
                  <a:srgbClr val="4537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ctrTitle" idx="2"/>
          </p:nvPr>
        </p:nvSpPr>
        <p:spPr>
          <a:xfrm>
            <a:off x="5860832" y="625414"/>
            <a:ext cx="2423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200"/>
              <a:buNone/>
              <a:defRPr sz="1200">
                <a:solidFill>
                  <a:srgbClr val="4537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200"/>
              <a:buNone/>
              <a:defRPr sz="1200">
                <a:solidFill>
                  <a:srgbClr val="4537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200"/>
              <a:buNone/>
              <a:defRPr sz="1200">
                <a:solidFill>
                  <a:srgbClr val="4537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200"/>
              <a:buNone/>
              <a:defRPr sz="1200">
                <a:solidFill>
                  <a:srgbClr val="4537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200"/>
              <a:buNone/>
              <a:defRPr sz="1200">
                <a:solidFill>
                  <a:srgbClr val="4537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200"/>
              <a:buNone/>
              <a:defRPr sz="1200">
                <a:solidFill>
                  <a:srgbClr val="4537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200"/>
              <a:buNone/>
              <a:defRPr sz="1200">
                <a:solidFill>
                  <a:srgbClr val="4537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200"/>
              <a:buNone/>
              <a:defRPr sz="1200">
                <a:solidFill>
                  <a:srgbClr val="4537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200"/>
              <a:buNone/>
              <a:defRPr sz="1200">
                <a:solidFill>
                  <a:srgbClr val="4537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subTitle" idx="1"/>
          </p:nvPr>
        </p:nvSpPr>
        <p:spPr>
          <a:xfrm>
            <a:off x="5860832" y="1040463"/>
            <a:ext cx="2052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000"/>
              <a:buFont typeface="Tenor Sans"/>
              <a:buNone/>
              <a:defRPr sz="1000">
                <a:solidFill>
                  <a:srgbClr val="45375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000"/>
              <a:buFont typeface="Tenor Sans"/>
              <a:buNone/>
              <a:defRPr sz="1000">
                <a:solidFill>
                  <a:srgbClr val="45375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000"/>
              <a:buFont typeface="Tenor Sans"/>
              <a:buNone/>
              <a:defRPr sz="1000">
                <a:solidFill>
                  <a:srgbClr val="45375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000"/>
              <a:buFont typeface="Tenor Sans"/>
              <a:buNone/>
              <a:defRPr sz="1000">
                <a:solidFill>
                  <a:srgbClr val="45375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000"/>
              <a:buFont typeface="Tenor Sans"/>
              <a:buNone/>
              <a:defRPr sz="1000">
                <a:solidFill>
                  <a:srgbClr val="45375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000"/>
              <a:buFont typeface="Tenor Sans"/>
              <a:buNone/>
              <a:defRPr sz="1000">
                <a:solidFill>
                  <a:srgbClr val="45375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000"/>
              <a:buFont typeface="Tenor Sans"/>
              <a:buNone/>
              <a:defRPr sz="1000">
                <a:solidFill>
                  <a:srgbClr val="45375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000"/>
              <a:buFont typeface="Tenor Sans"/>
              <a:buNone/>
              <a:defRPr sz="1000">
                <a:solidFill>
                  <a:srgbClr val="45375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000"/>
              <a:buFont typeface="Tenor Sans"/>
              <a:buNone/>
              <a:defRPr sz="1000">
                <a:solidFill>
                  <a:srgbClr val="45375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title" idx="3" hasCustomPrompt="1"/>
          </p:nvPr>
        </p:nvSpPr>
        <p:spPr>
          <a:xfrm>
            <a:off x="4486557" y="88293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4800"/>
              <a:buNone/>
              <a:defRPr sz="4800">
                <a:solidFill>
                  <a:srgbClr val="4537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4800"/>
              <a:buFont typeface="Fira Sans Extra Condensed Medium"/>
              <a:buNone/>
              <a:defRPr sz="4800">
                <a:solidFill>
                  <a:srgbClr val="45375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4800"/>
              <a:buFont typeface="Fira Sans Extra Condensed Medium"/>
              <a:buNone/>
              <a:defRPr sz="4800">
                <a:solidFill>
                  <a:srgbClr val="45375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4800"/>
              <a:buFont typeface="Fira Sans Extra Condensed Medium"/>
              <a:buNone/>
              <a:defRPr sz="4800">
                <a:solidFill>
                  <a:srgbClr val="45375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4800"/>
              <a:buFont typeface="Fira Sans Extra Condensed Medium"/>
              <a:buNone/>
              <a:defRPr sz="4800">
                <a:solidFill>
                  <a:srgbClr val="45375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4800"/>
              <a:buFont typeface="Fira Sans Extra Condensed Medium"/>
              <a:buNone/>
              <a:defRPr sz="4800">
                <a:solidFill>
                  <a:srgbClr val="45375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4800"/>
              <a:buFont typeface="Fira Sans Extra Condensed Medium"/>
              <a:buNone/>
              <a:defRPr sz="4800">
                <a:solidFill>
                  <a:srgbClr val="45375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4800"/>
              <a:buFont typeface="Fira Sans Extra Condensed Medium"/>
              <a:buNone/>
              <a:defRPr sz="4800">
                <a:solidFill>
                  <a:srgbClr val="45375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4800"/>
              <a:buFont typeface="Fira Sans Extra Condensed Medium"/>
              <a:buNone/>
              <a:defRPr sz="4800">
                <a:solidFill>
                  <a:srgbClr val="45375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3"/>
          <p:cNvSpPr txBox="1">
            <a:spLocks noGrp="1"/>
          </p:cNvSpPr>
          <p:nvPr>
            <p:ph type="ctrTitle" idx="4"/>
          </p:nvPr>
        </p:nvSpPr>
        <p:spPr>
          <a:xfrm>
            <a:off x="5860824" y="1405225"/>
            <a:ext cx="2732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200"/>
              <a:buNone/>
              <a:defRPr sz="1200">
                <a:solidFill>
                  <a:srgbClr val="4537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200"/>
              <a:buNone/>
              <a:defRPr sz="1200">
                <a:solidFill>
                  <a:srgbClr val="4537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200"/>
              <a:buNone/>
              <a:defRPr sz="1200">
                <a:solidFill>
                  <a:srgbClr val="4537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200"/>
              <a:buNone/>
              <a:defRPr sz="1200">
                <a:solidFill>
                  <a:srgbClr val="4537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200"/>
              <a:buNone/>
              <a:defRPr sz="1200">
                <a:solidFill>
                  <a:srgbClr val="4537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200"/>
              <a:buNone/>
              <a:defRPr sz="1200">
                <a:solidFill>
                  <a:srgbClr val="4537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200"/>
              <a:buNone/>
              <a:defRPr sz="1200">
                <a:solidFill>
                  <a:srgbClr val="4537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200"/>
              <a:buNone/>
              <a:defRPr sz="1200">
                <a:solidFill>
                  <a:srgbClr val="4537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200"/>
              <a:buNone/>
              <a:defRPr sz="1200">
                <a:solidFill>
                  <a:srgbClr val="45375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5"/>
          </p:nvPr>
        </p:nvSpPr>
        <p:spPr>
          <a:xfrm>
            <a:off x="5860832" y="1818391"/>
            <a:ext cx="2127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000"/>
              <a:buFont typeface="Tenor Sans"/>
              <a:buNone/>
              <a:defRPr sz="1000">
                <a:solidFill>
                  <a:srgbClr val="45375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000"/>
              <a:buFont typeface="Tenor Sans"/>
              <a:buNone/>
              <a:defRPr sz="1000">
                <a:solidFill>
                  <a:srgbClr val="45375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000"/>
              <a:buFont typeface="Tenor Sans"/>
              <a:buNone/>
              <a:defRPr sz="1000">
                <a:solidFill>
                  <a:srgbClr val="45375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000"/>
              <a:buFont typeface="Tenor Sans"/>
              <a:buNone/>
              <a:defRPr sz="1000">
                <a:solidFill>
                  <a:srgbClr val="45375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000"/>
              <a:buFont typeface="Tenor Sans"/>
              <a:buNone/>
              <a:defRPr sz="1000">
                <a:solidFill>
                  <a:srgbClr val="45375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000"/>
              <a:buFont typeface="Tenor Sans"/>
              <a:buNone/>
              <a:defRPr sz="1000">
                <a:solidFill>
                  <a:srgbClr val="45375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000"/>
              <a:buFont typeface="Tenor Sans"/>
              <a:buNone/>
              <a:defRPr sz="1000">
                <a:solidFill>
                  <a:srgbClr val="45375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000"/>
              <a:buFont typeface="Tenor Sans"/>
              <a:buNone/>
              <a:defRPr sz="1000">
                <a:solidFill>
                  <a:srgbClr val="45375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000"/>
              <a:buFont typeface="Tenor Sans"/>
              <a:buNone/>
              <a:defRPr sz="1000">
                <a:solidFill>
                  <a:srgbClr val="45375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title" idx="6" hasCustomPrompt="1"/>
          </p:nvPr>
        </p:nvSpPr>
        <p:spPr>
          <a:xfrm>
            <a:off x="4486557" y="1665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4800"/>
              <a:buNone/>
              <a:defRPr sz="4800">
                <a:solidFill>
                  <a:srgbClr val="4537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4800"/>
              <a:buFont typeface="Fira Sans Extra Condensed Medium"/>
              <a:buNone/>
              <a:defRPr sz="4800">
                <a:solidFill>
                  <a:srgbClr val="45375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4800"/>
              <a:buFont typeface="Fira Sans Extra Condensed Medium"/>
              <a:buNone/>
              <a:defRPr sz="4800">
                <a:solidFill>
                  <a:srgbClr val="45375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4800"/>
              <a:buFont typeface="Fira Sans Extra Condensed Medium"/>
              <a:buNone/>
              <a:defRPr sz="4800">
                <a:solidFill>
                  <a:srgbClr val="45375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4800"/>
              <a:buFont typeface="Fira Sans Extra Condensed Medium"/>
              <a:buNone/>
              <a:defRPr sz="4800">
                <a:solidFill>
                  <a:srgbClr val="45375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4800"/>
              <a:buFont typeface="Fira Sans Extra Condensed Medium"/>
              <a:buNone/>
              <a:defRPr sz="4800">
                <a:solidFill>
                  <a:srgbClr val="45375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4800"/>
              <a:buFont typeface="Fira Sans Extra Condensed Medium"/>
              <a:buNone/>
              <a:defRPr sz="4800">
                <a:solidFill>
                  <a:srgbClr val="45375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4800"/>
              <a:buFont typeface="Fira Sans Extra Condensed Medium"/>
              <a:buNone/>
              <a:defRPr sz="4800">
                <a:solidFill>
                  <a:srgbClr val="45375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4800"/>
              <a:buFont typeface="Fira Sans Extra Condensed Medium"/>
              <a:buNone/>
              <a:defRPr sz="4800">
                <a:solidFill>
                  <a:srgbClr val="45375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3"/>
          <p:cNvSpPr txBox="1">
            <a:spLocks noGrp="1"/>
          </p:cNvSpPr>
          <p:nvPr>
            <p:ph type="ctrTitle" idx="7"/>
          </p:nvPr>
        </p:nvSpPr>
        <p:spPr>
          <a:xfrm>
            <a:off x="5860832" y="2192950"/>
            <a:ext cx="2423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200"/>
              <a:buNone/>
              <a:defRPr sz="1200">
                <a:solidFill>
                  <a:srgbClr val="4537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200"/>
              <a:buNone/>
              <a:defRPr sz="1200">
                <a:solidFill>
                  <a:srgbClr val="4537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200"/>
              <a:buNone/>
              <a:defRPr sz="1200">
                <a:solidFill>
                  <a:srgbClr val="4537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200"/>
              <a:buNone/>
              <a:defRPr sz="1200">
                <a:solidFill>
                  <a:srgbClr val="4537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200"/>
              <a:buNone/>
              <a:defRPr sz="1200">
                <a:solidFill>
                  <a:srgbClr val="4537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200"/>
              <a:buNone/>
              <a:defRPr sz="1200">
                <a:solidFill>
                  <a:srgbClr val="4537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200"/>
              <a:buNone/>
              <a:defRPr sz="1200">
                <a:solidFill>
                  <a:srgbClr val="4537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200"/>
              <a:buNone/>
              <a:defRPr sz="1200">
                <a:solidFill>
                  <a:srgbClr val="4537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200"/>
              <a:buNone/>
              <a:defRPr sz="1200">
                <a:solidFill>
                  <a:srgbClr val="45375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subTitle" idx="8"/>
          </p:nvPr>
        </p:nvSpPr>
        <p:spPr>
          <a:xfrm>
            <a:off x="5860832" y="2607999"/>
            <a:ext cx="2052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000"/>
              <a:buFont typeface="Tenor Sans"/>
              <a:buNone/>
              <a:defRPr sz="1000">
                <a:solidFill>
                  <a:srgbClr val="45375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000"/>
              <a:buFont typeface="Tenor Sans"/>
              <a:buNone/>
              <a:defRPr sz="1000">
                <a:solidFill>
                  <a:srgbClr val="45375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000"/>
              <a:buFont typeface="Tenor Sans"/>
              <a:buNone/>
              <a:defRPr sz="1000">
                <a:solidFill>
                  <a:srgbClr val="45375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000"/>
              <a:buFont typeface="Tenor Sans"/>
              <a:buNone/>
              <a:defRPr sz="1000">
                <a:solidFill>
                  <a:srgbClr val="45375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000"/>
              <a:buFont typeface="Tenor Sans"/>
              <a:buNone/>
              <a:defRPr sz="1000">
                <a:solidFill>
                  <a:srgbClr val="45375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000"/>
              <a:buFont typeface="Tenor Sans"/>
              <a:buNone/>
              <a:defRPr sz="1000">
                <a:solidFill>
                  <a:srgbClr val="45375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000"/>
              <a:buFont typeface="Tenor Sans"/>
              <a:buNone/>
              <a:defRPr sz="1000">
                <a:solidFill>
                  <a:srgbClr val="45375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000"/>
              <a:buFont typeface="Tenor Sans"/>
              <a:buNone/>
              <a:defRPr sz="1000">
                <a:solidFill>
                  <a:srgbClr val="45375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000"/>
              <a:buFont typeface="Tenor Sans"/>
              <a:buNone/>
              <a:defRPr sz="1000">
                <a:solidFill>
                  <a:srgbClr val="45375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 idx="9" hasCustomPrompt="1"/>
          </p:nvPr>
        </p:nvSpPr>
        <p:spPr>
          <a:xfrm>
            <a:off x="4486557" y="24388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4800"/>
              <a:buNone/>
              <a:defRPr sz="4800">
                <a:solidFill>
                  <a:srgbClr val="4537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4800"/>
              <a:buFont typeface="Fira Sans Extra Condensed Medium"/>
              <a:buNone/>
              <a:defRPr sz="4800">
                <a:solidFill>
                  <a:srgbClr val="45375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4800"/>
              <a:buFont typeface="Fira Sans Extra Condensed Medium"/>
              <a:buNone/>
              <a:defRPr sz="4800">
                <a:solidFill>
                  <a:srgbClr val="45375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4800"/>
              <a:buFont typeface="Fira Sans Extra Condensed Medium"/>
              <a:buNone/>
              <a:defRPr sz="4800">
                <a:solidFill>
                  <a:srgbClr val="45375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4800"/>
              <a:buFont typeface="Fira Sans Extra Condensed Medium"/>
              <a:buNone/>
              <a:defRPr sz="4800">
                <a:solidFill>
                  <a:srgbClr val="45375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4800"/>
              <a:buFont typeface="Fira Sans Extra Condensed Medium"/>
              <a:buNone/>
              <a:defRPr sz="4800">
                <a:solidFill>
                  <a:srgbClr val="45375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4800"/>
              <a:buFont typeface="Fira Sans Extra Condensed Medium"/>
              <a:buNone/>
              <a:defRPr sz="4800">
                <a:solidFill>
                  <a:srgbClr val="45375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4800"/>
              <a:buFont typeface="Fira Sans Extra Condensed Medium"/>
              <a:buNone/>
              <a:defRPr sz="4800">
                <a:solidFill>
                  <a:srgbClr val="45375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4800"/>
              <a:buFont typeface="Fira Sans Extra Condensed Medium"/>
              <a:buNone/>
              <a:defRPr sz="4800">
                <a:solidFill>
                  <a:srgbClr val="45375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>
            <a:spLocks noGrp="1"/>
          </p:cNvSpPr>
          <p:nvPr>
            <p:ph type="ctrTitle" idx="13"/>
          </p:nvPr>
        </p:nvSpPr>
        <p:spPr>
          <a:xfrm>
            <a:off x="5860832" y="2960193"/>
            <a:ext cx="2423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200"/>
              <a:buNone/>
              <a:defRPr sz="1200">
                <a:solidFill>
                  <a:srgbClr val="4537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200"/>
              <a:buNone/>
              <a:defRPr sz="1200">
                <a:solidFill>
                  <a:srgbClr val="4537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200"/>
              <a:buNone/>
              <a:defRPr sz="1200">
                <a:solidFill>
                  <a:srgbClr val="4537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200"/>
              <a:buNone/>
              <a:defRPr sz="1200">
                <a:solidFill>
                  <a:srgbClr val="4537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200"/>
              <a:buNone/>
              <a:defRPr sz="1200">
                <a:solidFill>
                  <a:srgbClr val="4537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200"/>
              <a:buNone/>
              <a:defRPr sz="1200">
                <a:solidFill>
                  <a:srgbClr val="4537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200"/>
              <a:buNone/>
              <a:defRPr sz="1200">
                <a:solidFill>
                  <a:srgbClr val="4537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200"/>
              <a:buNone/>
              <a:defRPr sz="1200">
                <a:solidFill>
                  <a:srgbClr val="4537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200"/>
              <a:buNone/>
              <a:defRPr sz="1200">
                <a:solidFill>
                  <a:srgbClr val="45375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subTitle" idx="14"/>
          </p:nvPr>
        </p:nvSpPr>
        <p:spPr>
          <a:xfrm>
            <a:off x="5860832" y="3373352"/>
            <a:ext cx="2127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000"/>
              <a:buFont typeface="Tenor Sans"/>
              <a:buNone/>
              <a:defRPr sz="1000">
                <a:solidFill>
                  <a:srgbClr val="45375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000"/>
              <a:buFont typeface="Tenor Sans"/>
              <a:buNone/>
              <a:defRPr sz="1000">
                <a:solidFill>
                  <a:srgbClr val="45375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000"/>
              <a:buFont typeface="Tenor Sans"/>
              <a:buNone/>
              <a:defRPr sz="1000">
                <a:solidFill>
                  <a:srgbClr val="45375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000"/>
              <a:buFont typeface="Tenor Sans"/>
              <a:buNone/>
              <a:defRPr sz="1000">
                <a:solidFill>
                  <a:srgbClr val="45375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000"/>
              <a:buFont typeface="Tenor Sans"/>
              <a:buNone/>
              <a:defRPr sz="1000">
                <a:solidFill>
                  <a:srgbClr val="45375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000"/>
              <a:buFont typeface="Tenor Sans"/>
              <a:buNone/>
              <a:defRPr sz="1000">
                <a:solidFill>
                  <a:srgbClr val="45375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000"/>
              <a:buFont typeface="Tenor Sans"/>
              <a:buNone/>
              <a:defRPr sz="1000">
                <a:solidFill>
                  <a:srgbClr val="45375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000"/>
              <a:buFont typeface="Tenor Sans"/>
              <a:buNone/>
              <a:defRPr sz="1000">
                <a:solidFill>
                  <a:srgbClr val="45375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000"/>
              <a:buFont typeface="Tenor Sans"/>
              <a:buNone/>
              <a:defRPr sz="1000">
                <a:solidFill>
                  <a:srgbClr val="45375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endParaRPr/>
          </a:p>
        </p:txBody>
      </p:sp>
      <p:sp>
        <p:nvSpPr>
          <p:cNvPr id="73" name="Google Shape;73;p3"/>
          <p:cNvSpPr txBox="1">
            <a:spLocks noGrp="1"/>
          </p:cNvSpPr>
          <p:nvPr>
            <p:ph type="title" idx="15" hasCustomPrompt="1"/>
          </p:nvPr>
        </p:nvSpPr>
        <p:spPr>
          <a:xfrm>
            <a:off x="4486557" y="32205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4800"/>
              <a:buNone/>
              <a:defRPr sz="4800">
                <a:solidFill>
                  <a:srgbClr val="4537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4800"/>
              <a:buFont typeface="Fira Sans Extra Condensed Medium"/>
              <a:buNone/>
              <a:defRPr sz="4800">
                <a:solidFill>
                  <a:srgbClr val="45375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4800"/>
              <a:buFont typeface="Fira Sans Extra Condensed Medium"/>
              <a:buNone/>
              <a:defRPr sz="4800">
                <a:solidFill>
                  <a:srgbClr val="45375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4800"/>
              <a:buFont typeface="Fira Sans Extra Condensed Medium"/>
              <a:buNone/>
              <a:defRPr sz="4800">
                <a:solidFill>
                  <a:srgbClr val="45375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4800"/>
              <a:buFont typeface="Fira Sans Extra Condensed Medium"/>
              <a:buNone/>
              <a:defRPr sz="4800">
                <a:solidFill>
                  <a:srgbClr val="45375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4800"/>
              <a:buFont typeface="Fira Sans Extra Condensed Medium"/>
              <a:buNone/>
              <a:defRPr sz="4800">
                <a:solidFill>
                  <a:srgbClr val="45375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4800"/>
              <a:buFont typeface="Fira Sans Extra Condensed Medium"/>
              <a:buNone/>
              <a:defRPr sz="4800">
                <a:solidFill>
                  <a:srgbClr val="45375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4800"/>
              <a:buFont typeface="Fira Sans Extra Condensed Medium"/>
              <a:buNone/>
              <a:defRPr sz="4800">
                <a:solidFill>
                  <a:srgbClr val="45375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4800"/>
              <a:buFont typeface="Fira Sans Extra Condensed Medium"/>
              <a:buNone/>
              <a:defRPr sz="4800">
                <a:solidFill>
                  <a:srgbClr val="45375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3"/>
          <p:cNvSpPr txBox="1">
            <a:spLocks noGrp="1"/>
          </p:cNvSpPr>
          <p:nvPr>
            <p:ph type="ctrTitle" idx="16"/>
          </p:nvPr>
        </p:nvSpPr>
        <p:spPr>
          <a:xfrm>
            <a:off x="5860832" y="3750593"/>
            <a:ext cx="2423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200"/>
              <a:buNone/>
              <a:defRPr sz="1200">
                <a:solidFill>
                  <a:srgbClr val="4537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200"/>
              <a:buNone/>
              <a:defRPr sz="1200">
                <a:solidFill>
                  <a:srgbClr val="4537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200"/>
              <a:buNone/>
              <a:defRPr sz="1200">
                <a:solidFill>
                  <a:srgbClr val="4537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200"/>
              <a:buNone/>
              <a:defRPr sz="1200">
                <a:solidFill>
                  <a:srgbClr val="4537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200"/>
              <a:buNone/>
              <a:defRPr sz="1200">
                <a:solidFill>
                  <a:srgbClr val="4537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200"/>
              <a:buNone/>
              <a:defRPr sz="1200">
                <a:solidFill>
                  <a:srgbClr val="4537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200"/>
              <a:buNone/>
              <a:defRPr sz="1200">
                <a:solidFill>
                  <a:srgbClr val="4537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200"/>
              <a:buNone/>
              <a:defRPr sz="1200">
                <a:solidFill>
                  <a:srgbClr val="4537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200"/>
              <a:buNone/>
              <a:defRPr sz="1200">
                <a:solidFill>
                  <a:srgbClr val="45375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3"/>
          <p:cNvSpPr txBox="1">
            <a:spLocks noGrp="1"/>
          </p:cNvSpPr>
          <p:nvPr>
            <p:ph type="subTitle" idx="17"/>
          </p:nvPr>
        </p:nvSpPr>
        <p:spPr>
          <a:xfrm>
            <a:off x="5860832" y="4163751"/>
            <a:ext cx="2127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000"/>
              <a:buFont typeface="Tenor Sans"/>
              <a:buNone/>
              <a:defRPr sz="1000">
                <a:solidFill>
                  <a:srgbClr val="45375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000"/>
              <a:buFont typeface="Tenor Sans"/>
              <a:buNone/>
              <a:defRPr sz="1000">
                <a:solidFill>
                  <a:srgbClr val="45375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000"/>
              <a:buFont typeface="Tenor Sans"/>
              <a:buNone/>
              <a:defRPr sz="1000">
                <a:solidFill>
                  <a:srgbClr val="45375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000"/>
              <a:buFont typeface="Tenor Sans"/>
              <a:buNone/>
              <a:defRPr sz="1000">
                <a:solidFill>
                  <a:srgbClr val="45375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000"/>
              <a:buFont typeface="Tenor Sans"/>
              <a:buNone/>
              <a:defRPr sz="1000">
                <a:solidFill>
                  <a:srgbClr val="45375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000"/>
              <a:buFont typeface="Tenor Sans"/>
              <a:buNone/>
              <a:defRPr sz="1000">
                <a:solidFill>
                  <a:srgbClr val="45375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000"/>
              <a:buFont typeface="Tenor Sans"/>
              <a:buNone/>
              <a:defRPr sz="1000">
                <a:solidFill>
                  <a:srgbClr val="45375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000"/>
              <a:buFont typeface="Tenor Sans"/>
              <a:buNone/>
              <a:defRPr sz="1000">
                <a:solidFill>
                  <a:srgbClr val="45375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1000"/>
              <a:buFont typeface="Tenor Sans"/>
              <a:buNone/>
              <a:defRPr sz="1000">
                <a:solidFill>
                  <a:srgbClr val="45375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title" idx="18" hasCustomPrompt="1"/>
          </p:nvPr>
        </p:nvSpPr>
        <p:spPr>
          <a:xfrm>
            <a:off x="4486557" y="400058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4800"/>
              <a:buNone/>
              <a:defRPr sz="4800">
                <a:solidFill>
                  <a:srgbClr val="4537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4800"/>
              <a:buFont typeface="Fira Sans Extra Condensed Medium"/>
              <a:buNone/>
              <a:defRPr sz="4800">
                <a:solidFill>
                  <a:srgbClr val="45375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4800"/>
              <a:buFont typeface="Fira Sans Extra Condensed Medium"/>
              <a:buNone/>
              <a:defRPr sz="4800">
                <a:solidFill>
                  <a:srgbClr val="45375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4800"/>
              <a:buFont typeface="Fira Sans Extra Condensed Medium"/>
              <a:buNone/>
              <a:defRPr sz="4800">
                <a:solidFill>
                  <a:srgbClr val="45375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4800"/>
              <a:buFont typeface="Fira Sans Extra Condensed Medium"/>
              <a:buNone/>
              <a:defRPr sz="4800">
                <a:solidFill>
                  <a:srgbClr val="45375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4800"/>
              <a:buFont typeface="Fira Sans Extra Condensed Medium"/>
              <a:buNone/>
              <a:defRPr sz="4800">
                <a:solidFill>
                  <a:srgbClr val="45375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4800"/>
              <a:buFont typeface="Fira Sans Extra Condensed Medium"/>
              <a:buNone/>
              <a:defRPr sz="4800">
                <a:solidFill>
                  <a:srgbClr val="45375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4800"/>
              <a:buFont typeface="Fira Sans Extra Condensed Medium"/>
              <a:buNone/>
              <a:defRPr sz="4800">
                <a:solidFill>
                  <a:srgbClr val="45375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53751"/>
              </a:buClr>
              <a:buSzPts val="4800"/>
              <a:buFont typeface="Fira Sans Extra Condensed Medium"/>
              <a:buNone/>
              <a:defRPr sz="4800">
                <a:solidFill>
                  <a:srgbClr val="45375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18">
    <p:bg>
      <p:bgPr>
        <a:noFill/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2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4"/>
          <p:cNvGrpSpPr/>
          <p:nvPr/>
        </p:nvGrpSpPr>
        <p:grpSpPr>
          <a:xfrm>
            <a:off x="2521974" y="-2430"/>
            <a:ext cx="5158370" cy="5158473"/>
            <a:chOff x="5236325" y="2233488"/>
            <a:chExt cx="1249000" cy="1249025"/>
          </a:xfrm>
        </p:grpSpPr>
        <p:sp>
          <p:nvSpPr>
            <p:cNvPr id="79" name="Google Shape;79;p4"/>
            <p:cNvSpPr/>
            <p:nvPr/>
          </p:nvSpPr>
          <p:spPr>
            <a:xfrm>
              <a:off x="5236325" y="2233488"/>
              <a:ext cx="1249000" cy="1249025"/>
            </a:xfrm>
            <a:custGeom>
              <a:avLst/>
              <a:gdLst/>
              <a:ahLst/>
              <a:cxnLst/>
              <a:rect l="l" t="t" r="r" b="b"/>
              <a:pathLst>
                <a:path w="49960" h="49961" extrusionOk="0">
                  <a:moveTo>
                    <a:pt x="1" y="1"/>
                  </a:moveTo>
                  <a:lnTo>
                    <a:pt x="1" y="49960"/>
                  </a:lnTo>
                  <a:lnTo>
                    <a:pt x="49960" y="49960"/>
                  </a:lnTo>
                  <a:lnTo>
                    <a:pt x="49960" y="1"/>
                  </a:lnTo>
                  <a:close/>
                </a:path>
              </a:pathLst>
            </a:custGeom>
            <a:solidFill>
              <a:srgbClr val="968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5236325" y="2233488"/>
              <a:ext cx="1249000" cy="1249025"/>
            </a:xfrm>
            <a:custGeom>
              <a:avLst/>
              <a:gdLst/>
              <a:ahLst/>
              <a:cxnLst/>
              <a:rect l="l" t="t" r="r" b="b"/>
              <a:pathLst>
                <a:path w="49960" h="49961" extrusionOk="0">
                  <a:moveTo>
                    <a:pt x="24980" y="1"/>
                  </a:moveTo>
                  <a:cubicBezTo>
                    <a:pt x="11152" y="1"/>
                    <a:pt x="1" y="11112"/>
                    <a:pt x="1" y="24980"/>
                  </a:cubicBezTo>
                  <a:cubicBezTo>
                    <a:pt x="1" y="38809"/>
                    <a:pt x="11152" y="49960"/>
                    <a:pt x="24980" y="49960"/>
                  </a:cubicBezTo>
                  <a:cubicBezTo>
                    <a:pt x="38809" y="49960"/>
                    <a:pt x="49960" y="38809"/>
                    <a:pt x="49960" y="24980"/>
                  </a:cubicBezTo>
                  <a:cubicBezTo>
                    <a:pt x="49960" y="11112"/>
                    <a:pt x="38809" y="1"/>
                    <a:pt x="24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4"/>
          <p:cNvSpPr/>
          <p:nvPr/>
        </p:nvSpPr>
        <p:spPr>
          <a:xfrm>
            <a:off x="-47625" y="-28575"/>
            <a:ext cx="2569500" cy="5172000"/>
          </a:xfrm>
          <a:prstGeom prst="rect">
            <a:avLst/>
          </a:prstGeom>
          <a:solidFill>
            <a:srgbClr val="EDC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7642700" y="0"/>
            <a:ext cx="1171594" cy="1171594"/>
          </a:xfrm>
          <a:custGeom>
            <a:avLst/>
            <a:gdLst/>
            <a:ahLst/>
            <a:cxnLst/>
            <a:rect l="l" t="t" r="r" b="b"/>
            <a:pathLst>
              <a:path w="72466" h="72466" extrusionOk="0">
                <a:moveTo>
                  <a:pt x="0" y="0"/>
                </a:moveTo>
                <a:lnTo>
                  <a:pt x="72465" y="72465"/>
                </a:lnTo>
                <a:lnTo>
                  <a:pt x="72465" y="0"/>
                </a:lnTo>
                <a:close/>
              </a:path>
            </a:pathLst>
          </a:custGeom>
          <a:solidFill>
            <a:srgbClr val="EDC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4"/>
          <p:cNvGrpSpPr/>
          <p:nvPr/>
        </p:nvGrpSpPr>
        <p:grpSpPr>
          <a:xfrm>
            <a:off x="1321800" y="-423400"/>
            <a:ext cx="1200164" cy="1200188"/>
            <a:chOff x="1141975" y="659775"/>
            <a:chExt cx="1200164" cy="1200188"/>
          </a:xfrm>
        </p:grpSpPr>
        <p:sp>
          <p:nvSpPr>
            <p:cNvPr id="84" name="Google Shape;84;p4"/>
            <p:cNvSpPr/>
            <p:nvPr/>
          </p:nvSpPr>
          <p:spPr>
            <a:xfrm>
              <a:off x="1141975" y="659775"/>
              <a:ext cx="1200164" cy="1200188"/>
            </a:xfrm>
            <a:custGeom>
              <a:avLst/>
              <a:gdLst/>
              <a:ahLst/>
              <a:cxnLst/>
              <a:rect l="l" t="t" r="r" b="b"/>
              <a:pathLst>
                <a:path w="49960" h="49961" extrusionOk="0">
                  <a:moveTo>
                    <a:pt x="1" y="1"/>
                  </a:moveTo>
                  <a:lnTo>
                    <a:pt x="1" y="49960"/>
                  </a:lnTo>
                  <a:lnTo>
                    <a:pt x="49960" y="49960"/>
                  </a:lnTo>
                  <a:lnTo>
                    <a:pt x="49960" y="1"/>
                  </a:lnTo>
                  <a:close/>
                </a:path>
              </a:pathLst>
            </a:custGeom>
            <a:solidFill>
              <a:srgbClr val="EDE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141975" y="659775"/>
              <a:ext cx="1200164" cy="1200188"/>
            </a:xfrm>
            <a:custGeom>
              <a:avLst/>
              <a:gdLst/>
              <a:ahLst/>
              <a:cxnLst/>
              <a:rect l="l" t="t" r="r" b="b"/>
              <a:pathLst>
                <a:path w="49960" h="49961" extrusionOk="0">
                  <a:moveTo>
                    <a:pt x="24980" y="1"/>
                  </a:moveTo>
                  <a:cubicBezTo>
                    <a:pt x="11152" y="1"/>
                    <a:pt x="1" y="11112"/>
                    <a:pt x="1" y="24980"/>
                  </a:cubicBezTo>
                  <a:cubicBezTo>
                    <a:pt x="1" y="38809"/>
                    <a:pt x="11152" y="49960"/>
                    <a:pt x="24980" y="49960"/>
                  </a:cubicBezTo>
                  <a:cubicBezTo>
                    <a:pt x="38809" y="49960"/>
                    <a:pt x="49960" y="38809"/>
                    <a:pt x="49960" y="24980"/>
                  </a:cubicBezTo>
                  <a:cubicBezTo>
                    <a:pt x="49960" y="11112"/>
                    <a:pt x="38809" y="1"/>
                    <a:pt x="24980" y="1"/>
                  </a:cubicBezTo>
                  <a:close/>
                </a:path>
              </a:pathLst>
            </a:custGeom>
            <a:solidFill>
              <a:srgbClr val="EDC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4"/>
          <p:cNvSpPr/>
          <p:nvPr/>
        </p:nvSpPr>
        <p:spPr>
          <a:xfrm>
            <a:off x="7070175" y="4240950"/>
            <a:ext cx="915425" cy="915100"/>
          </a:xfrm>
          <a:custGeom>
            <a:avLst/>
            <a:gdLst/>
            <a:ahLst/>
            <a:cxnLst/>
            <a:rect l="l" t="t" r="r" b="b"/>
            <a:pathLst>
              <a:path w="36617" h="36604" extrusionOk="0">
                <a:moveTo>
                  <a:pt x="0" y="0"/>
                </a:moveTo>
                <a:lnTo>
                  <a:pt x="0" y="36603"/>
                </a:lnTo>
                <a:lnTo>
                  <a:pt x="36616" y="36603"/>
                </a:lnTo>
                <a:lnTo>
                  <a:pt x="0" y="0"/>
                </a:lnTo>
                <a:close/>
              </a:path>
            </a:pathLst>
          </a:custGeom>
          <a:solidFill>
            <a:srgbClr val="EDC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8597400" y="2085461"/>
            <a:ext cx="381800" cy="382100"/>
          </a:xfrm>
          <a:custGeom>
            <a:avLst/>
            <a:gdLst/>
            <a:ahLst/>
            <a:cxnLst/>
            <a:rect l="l" t="t" r="r" b="b"/>
            <a:pathLst>
              <a:path w="15272" h="15284" extrusionOk="0">
                <a:moveTo>
                  <a:pt x="0" y="0"/>
                </a:moveTo>
                <a:lnTo>
                  <a:pt x="0" y="15284"/>
                </a:lnTo>
                <a:lnTo>
                  <a:pt x="15271" y="15284"/>
                </a:lnTo>
                <a:lnTo>
                  <a:pt x="0" y="0"/>
                </a:lnTo>
                <a:close/>
              </a:path>
            </a:pathLst>
          </a:custGeom>
          <a:solidFill>
            <a:srgbClr val="756B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/>
          <p:nvPr/>
        </p:nvSpPr>
        <p:spPr>
          <a:xfrm>
            <a:off x="8597400" y="2085461"/>
            <a:ext cx="381800" cy="382100"/>
          </a:xfrm>
          <a:custGeom>
            <a:avLst/>
            <a:gdLst/>
            <a:ahLst/>
            <a:cxnLst/>
            <a:rect l="l" t="t" r="r" b="b"/>
            <a:pathLst>
              <a:path w="15272" h="15284" extrusionOk="0">
                <a:moveTo>
                  <a:pt x="0" y="0"/>
                </a:moveTo>
                <a:lnTo>
                  <a:pt x="15271" y="15284"/>
                </a:lnTo>
                <a:lnTo>
                  <a:pt x="15271" y="0"/>
                </a:lnTo>
                <a:close/>
              </a:path>
            </a:pathLst>
          </a:custGeom>
          <a:solidFill>
            <a:srgbClr val="EDC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/>
          <p:nvPr/>
        </p:nvSpPr>
        <p:spPr>
          <a:xfrm>
            <a:off x="8814300" y="1171525"/>
            <a:ext cx="482099" cy="482099"/>
          </a:xfrm>
          <a:custGeom>
            <a:avLst/>
            <a:gdLst/>
            <a:ahLst/>
            <a:cxnLst/>
            <a:rect l="l" t="t" r="r" b="b"/>
            <a:pathLst>
              <a:path w="15272" h="15272" extrusionOk="0">
                <a:moveTo>
                  <a:pt x="0" y="0"/>
                </a:moveTo>
                <a:lnTo>
                  <a:pt x="15271" y="15271"/>
                </a:lnTo>
                <a:lnTo>
                  <a:pt x="15271" y="0"/>
                </a:lnTo>
                <a:close/>
              </a:path>
            </a:pathLst>
          </a:custGeom>
          <a:solidFill>
            <a:srgbClr val="EDC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"/>
          <p:cNvSpPr/>
          <p:nvPr/>
        </p:nvSpPr>
        <p:spPr>
          <a:xfrm rot="5400000">
            <a:off x="7677000" y="1171525"/>
            <a:ext cx="915425" cy="915425"/>
          </a:xfrm>
          <a:custGeom>
            <a:avLst/>
            <a:gdLst/>
            <a:ahLst/>
            <a:cxnLst/>
            <a:rect l="l" t="t" r="r" b="b"/>
            <a:pathLst>
              <a:path w="36617" h="36617" extrusionOk="0">
                <a:moveTo>
                  <a:pt x="0" y="0"/>
                </a:moveTo>
                <a:lnTo>
                  <a:pt x="36617" y="36616"/>
                </a:lnTo>
                <a:lnTo>
                  <a:pt x="36617" y="0"/>
                </a:lnTo>
                <a:close/>
              </a:path>
            </a:pathLst>
          </a:custGeom>
          <a:solidFill>
            <a:srgbClr val="453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"/>
          <p:cNvSpPr/>
          <p:nvPr/>
        </p:nvSpPr>
        <p:spPr>
          <a:xfrm rot="5400000">
            <a:off x="7677000" y="1171525"/>
            <a:ext cx="915425" cy="915425"/>
          </a:xfrm>
          <a:custGeom>
            <a:avLst/>
            <a:gdLst/>
            <a:ahLst/>
            <a:cxnLst/>
            <a:rect l="l" t="t" r="r" b="b"/>
            <a:pathLst>
              <a:path w="36617" h="36617" extrusionOk="0">
                <a:moveTo>
                  <a:pt x="0" y="0"/>
                </a:moveTo>
                <a:lnTo>
                  <a:pt x="0" y="36616"/>
                </a:lnTo>
                <a:lnTo>
                  <a:pt x="36617" y="36616"/>
                </a:lnTo>
                <a:lnTo>
                  <a:pt x="0" y="0"/>
                </a:lnTo>
                <a:close/>
              </a:path>
            </a:pathLst>
          </a:custGeom>
          <a:solidFill>
            <a:srgbClr val="EDE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"/>
          <p:cNvSpPr/>
          <p:nvPr/>
        </p:nvSpPr>
        <p:spPr>
          <a:xfrm>
            <a:off x="-1371599" y="-28574"/>
            <a:ext cx="2732874" cy="2732874"/>
          </a:xfrm>
          <a:custGeom>
            <a:avLst/>
            <a:gdLst/>
            <a:ahLst/>
            <a:cxnLst/>
            <a:rect l="l" t="t" r="r" b="b"/>
            <a:pathLst>
              <a:path w="72466" h="72466" extrusionOk="0">
                <a:moveTo>
                  <a:pt x="0" y="0"/>
                </a:moveTo>
                <a:lnTo>
                  <a:pt x="0" y="72465"/>
                </a:lnTo>
                <a:lnTo>
                  <a:pt x="72465" y="72465"/>
                </a:lnTo>
                <a:lnTo>
                  <a:pt x="0" y="0"/>
                </a:lnTo>
                <a:close/>
              </a:path>
            </a:pathLst>
          </a:custGeom>
          <a:solidFill>
            <a:srgbClr val="453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799075" y="3943275"/>
            <a:ext cx="915425" cy="915100"/>
          </a:xfrm>
          <a:custGeom>
            <a:avLst/>
            <a:gdLst/>
            <a:ahLst/>
            <a:cxnLst/>
            <a:rect l="l" t="t" r="r" b="b"/>
            <a:pathLst>
              <a:path w="36617" h="36604" extrusionOk="0">
                <a:moveTo>
                  <a:pt x="0" y="0"/>
                </a:moveTo>
                <a:lnTo>
                  <a:pt x="36616" y="36603"/>
                </a:lnTo>
                <a:lnTo>
                  <a:pt x="36616" y="0"/>
                </a:lnTo>
                <a:close/>
              </a:path>
            </a:pathLst>
          </a:custGeom>
          <a:solidFill>
            <a:srgbClr val="453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-5400000">
            <a:off x="-410706" y="3945929"/>
            <a:ext cx="1203052" cy="1203090"/>
          </a:xfrm>
          <a:custGeom>
            <a:avLst/>
            <a:gdLst/>
            <a:ahLst/>
            <a:cxnLst/>
            <a:rect l="l" t="t" r="r" b="b"/>
            <a:pathLst>
              <a:path w="15272" h="15272" extrusionOk="0">
                <a:moveTo>
                  <a:pt x="0" y="0"/>
                </a:moveTo>
                <a:lnTo>
                  <a:pt x="0" y="15271"/>
                </a:lnTo>
                <a:lnTo>
                  <a:pt x="15271" y="15271"/>
                </a:lnTo>
                <a:lnTo>
                  <a:pt x="0" y="0"/>
                </a:lnTo>
                <a:close/>
              </a:path>
            </a:pathLst>
          </a:custGeom>
          <a:solidFill>
            <a:srgbClr val="EDE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>
            <a:off x="8831004" y="4590950"/>
            <a:ext cx="1143936" cy="1143936"/>
          </a:xfrm>
          <a:custGeom>
            <a:avLst/>
            <a:gdLst/>
            <a:ahLst/>
            <a:cxnLst/>
            <a:rect l="l" t="t" r="r" b="b"/>
            <a:pathLst>
              <a:path w="59549" h="59549" extrusionOk="0">
                <a:moveTo>
                  <a:pt x="1" y="0"/>
                </a:moveTo>
                <a:lnTo>
                  <a:pt x="1" y="59548"/>
                </a:lnTo>
                <a:lnTo>
                  <a:pt x="59549" y="0"/>
                </a:lnTo>
                <a:close/>
              </a:path>
            </a:pathLst>
          </a:custGeom>
          <a:solidFill>
            <a:srgbClr val="968D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"/>
          <p:cNvSpPr/>
          <p:nvPr/>
        </p:nvSpPr>
        <p:spPr>
          <a:xfrm>
            <a:off x="8831004" y="4590950"/>
            <a:ext cx="1143936" cy="1143936"/>
          </a:xfrm>
          <a:custGeom>
            <a:avLst/>
            <a:gdLst/>
            <a:ahLst/>
            <a:cxnLst/>
            <a:rect l="l" t="t" r="r" b="b"/>
            <a:pathLst>
              <a:path w="59549" h="59549" extrusionOk="0">
                <a:moveTo>
                  <a:pt x="59549" y="0"/>
                </a:moveTo>
                <a:lnTo>
                  <a:pt x="1" y="59548"/>
                </a:lnTo>
                <a:lnTo>
                  <a:pt x="59549" y="59548"/>
                </a:lnTo>
                <a:lnTo>
                  <a:pt x="59549" y="0"/>
                </a:lnTo>
                <a:close/>
              </a:path>
            </a:pathLst>
          </a:custGeom>
          <a:solidFill>
            <a:srgbClr val="EDC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"/>
          <p:cNvSpPr/>
          <p:nvPr/>
        </p:nvSpPr>
        <p:spPr>
          <a:xfrm>
            <a:off x="9974382" y="4019770"/>
            <a:ext cx="571728" cy="571728"/>
          </a:xfrm>
          <a:custGeom>
            <a:avLst/>
            <a:gdLst/>
            <a:ahLst/>
            <a:cxnLst/>
            <a:rect l="l" t="t" r="r" b="b"/>
            <a:pathLst>
              <a:path w="29762" h="29762" extrusionOk="0">
                <a:moveTo>
                  <a:pt x="1" y="0"/>
                </a:moveTo>
                <a:lnTo>
                  <a:pt x="1" y="29761"/>
                </a:lnTo>
                <a:lnTo>
                  <a:pt x="29761" y="0"/>
                </a:lnTo>
                <a:close/>
              </a:path>
            </a:pathLst>
          </a:custGeom>
          <a:solidFill>
            <a:srgbClr val="EDC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"/>
          <p:cNvSpPr/>
          <p:nvPr/>
        </p:nvSpPr>
        <p:spPr>
          <a:xfrm>
            <a:off x="9974382" y="4019770"/>
            <a:ext cx="571728" cy="571728"/>
          </a:xfrm>
          <a:custGeom>
            <a:avLst/>
            <a:gdLst/>
            <a:ahLst/>
            <a:cxnLst/>
            <a:rect l="l" t="t" r="r" b="b"/>
            <a:pathLst>
              <a:path w="29762" h="29762" extrusionOk="0">
                <a:moveTo>
                  <a:pt x="29761" y="0"/>
                </a:moveTo>
                <a:lnTo>
                  <a:pt x="1" y="29761"/>
                </a:lnTo>
                <a:lnTo>
                  <a:pt x="29761" y="29761"/>
                </a:lnTo>
                <a:lnTo>
                  <a:pt x="29761" y="0"/>
                </a:lnTo>
                <a:close/>
              </a:path>
            </a:pathLst>
          </a:custGeom>
          <a:solidFill>
            <a:srgbClr val="EDE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"/>
          <p:cNvSpPr/>
          <p:nvPr/>
        </p:nvSpPr>
        <p:spPr>
          <a:xfrm>
            <a:off x="8259325" y="4019770"/>
            <a:ext cx="571709" cy="571728"/>
          </a:xfrm>
          <a:custGeom>
            <a:avLst/>
            <a:gdLst/>
            <a:ahLst/>
            <a:cxnLst/>
            <a:rect l="l" t="t" r="r" b="b"/>
            <a:pathLst>
              <a:path w="29761" h="29762" extrusionOk="0">
                <a:moveTo>
                  <a:pt x="29761" y="0"/>
                </a:moveTo>
                <a:lnTo>
                  <a:pt x="0" y="29761"/>
                </a:lnTo>
                <a:lnTo>
                  <a:pt x="29761" y="29761"/>
                </a:lnTo>
                <a:lnTo>
                  <a:pt x="29761" y="0"/>
                </a:lnTo>
                <a:close/>
              </a:path>
            </a:pathLst>
          </a:custGeom>
          <a:solidFill>
            <a:srgbClr val="EDC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"/>
          <p:cNvSpPr/>
          <p:nvPr/>
        </p:nvSpPr>
        <p:spPr>
          <a:xfrm>
            <a:off x="8259325" y="4019770"/>
            <a:ext cx="571709" cy="571728"/>
          </a:xfrm>
          <a:custGeom>
            <a:avLst/>
            <a:gdLst/>
            <a:ahLst/>
            <a:cxnLst/>
            <a:rect l="l" t="t" r="r" b="b"/>
            <a:pathLst>
              <a:path w="29761" h="29762" extrusionOk="0">
                <a:moveTo>
                  <a:pt x="0" y="0"/>
                </a:moveTo>
                <a:lnTo>
                  <a:pt x="0" y="29761"/>
                </a:lnTo>
                <a:lnTo>
                  <a:pt x="29761" y="0"/>
                </a:lnTo>
                <a:close/>
              </a:path>
            </a:pathLst>
          </a:custGeom>
          <a:solidFill>
            <a:srgbClr val="EDE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9974382" y="5734846"/>
            <a:ext cx="571728" cy="571709"/>
          </a:xfrm>
          <a:custGeom>
            <a:avLst/>
            <a:gdLst/>
            <a:ahLst/>
            <a:cxnLst/>
            <a:rect l="l" t="t" r="r" b="b"/>
            <a:pathLst>
              <a:path w="29762" h="29761" extrusionOk="0">
                <a:moveTo>
                  <a:pt x="29761" y="0"/>
                </a:moveTo>
                <a:lnTo>
                  <a:pt x="1" y="29761"/>
                </a:lnTo>
                <a:lnTo>
                  <a:pt x="29761" y="29761"/>
                </a:lnTo>
                <a:lnTo>
                  <a:pt x="29761" y="0"/>
                </a:lnTo>
                <a:close/>
              </a:path>
            </a:pathLst>
          </a:custGeom>
          <a:solidFill>
            <a:srgbClr val="453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"/>
          <p:cNvSpPr/>
          <p:nvPr/>
        </p:nvSpPr>
        <p:spPr>
          <a:xfrm>
            <a:off x="9974382" y="5734846"/>
            <a:ext cx="571728" cy="571709"/>
          </a:xfrm>
          <a:custGeom>
            <a:avLst/>
            <a:gdLst/>
            <a:ahLst/>
            <a:cxnLst/>
            <a:rect l="l" t="t" r="r" b="b"/>
            <a:pathLst>
              <a:path w="29762" h="29761" extrusionOk="0">
                <a:moveTo>
                  <a:pt x="1" y="0"/>
                </a:moveTo>
                <a:lnTo>
                  <a:pt x="1" y="29761"/>
                </a:lnTo>
                <a:lnTo>
                  <a:pt x="29761" y="0"/>
                </a:lnTo>
                <a:close/>
              </a:path>
            </a:pathLst>
          </a:custGeom>
          <a:solidFill>
            <a:srgbClr val="756B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"/>
          <p:cNvSpPr/>
          <p:nvPr/>
        </p:nvSpPr>
        <p:spPr>
          <a:xfrm>
            <a:off x="9501671" y="3547039"/>
            <a:ext cx="472739" cy="472758"/>
          </a:xfrm>
          <a:custGeom>
            <a:avLst/>
            <a:gdLst/>
            <a:ahLst/>
            <a:cxnLst/>
            <a:rect l="l" t="t" r="r" b="b"/>
            <a:pathLst>
              <a:path w="24609" h="24610" extrusionOk="0">
                <a:moveTo>
                  <a:pt x="0" y="1"/>
                </a:moveTo>
                <a:lnTo>
                  <a:pt x="0" y="24609"/>
                </a:lnTo>
                <a:lnTo>
                  <a:pt x="24609" y="24609"/>
                </a:lnTo>
                <a:lnTo>
                  <a:pt x="0" y="1"/>
                </a:lnTo>
                <a:close/>
              </a:path>
            </a:pathLst>
          </a:custGeom>
          <a:solidFill>
            <a:srgbClr val="756B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"/>
          <p:cNvSpPr/>
          <p:nvPr/>
        </p:nvSpPr>
        <p:spPr>
          <a:xfrm>
            <a:off x="9501671" y="3547039"/>
            <a:ext cx="472739" cy="472758"/>
          </a:xfrm>
          <a:custGeom>
            <a:avLst/>
            <a:gdLst/>
            <a:ahLst/>
            <a:cxnLst/>
            <a:rect l="l" t="t" r="r" b="b"/>
            <a:pathLst>
              <a:path w="24609" h="24610" extrusionOk="0">
                <a:moveTo>
                  <a:pt x="0" y="1"/>
                </a:moveTo>
                <a:lnTo>
                  <a:pt x="24609" y="24609"/>
                </a:lnTo>
                <a:lnTo>
                  <a:pt x="24609" y="1"/>
                </a:lnTo>
                <a:close/>
              </a:path>
            </a:pathLst>
          </a:custGeom>
          <a:solidFill>
            <a:srgbClr val="453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"/>
          <p:cNvSpPr/>
          <p:nvPr/>
        </p:nvSpPr>
        <p:spPr>
          <a:xfrm>
            <a:off x="8831004" y="6306795"/>
            <a:ext cx="472758" cy="472739"/>
          </a:xfrm>
          <a:custGeom>
            <a:avLst/>
            <a:gdLst/>
            <a:ahLst/>
            <a:cxnLst/>
            <a:rect l="l" t="t" r="r" b="b"/>
            <a:pathLst>
              <a:path w="24610" h="24609" extrusionOk="0">
                <a:moveTo>
                  <a:pt x="1" y="0"/>
                </a:moveTo>
                <a:lnTo>
                  <a:pt x="24609" y="24609"/>
                </a:lnTo>
                <a:lnTo>
                  <a:pt x="24609" y="0"/>
                </a:lnTo>
                <a:close/>
              </a:path>
            </a:pathLst>
          </a:custGeom>
          <a:solidFill>
            <a:srgbClr val="968D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"/>
          <p:cNvSpPr/>
          <p:nvPr/>
        </p:nvSpPr>
        <p:spPr>
          <a:xfrm>
            <a:off x="8831004" y="6306795"/>
            <a:ext cx="472758" cy="472739"/>
          </a:xfrm>
          <a:custGeom>
            <a:avLst/>
            <a:gdLst/>
            <a:ahLst/>
            <a:cxnLst/>
            <a:rect l="l" t="t" r="r" b="b"/>
            <a:pathLst>
              <a:path w="24610" h="24609" extrusionOk="0">
                <a:moveTo>
                  <a:pt x="1" y="0"/>
                </a:moveTo>
                <a:lnTo>
                  <a:pt x="1" y="24609"/>
                </a:lnTo>
                <a:lnTo>
                  <a:pt x="24609" y="24609"/>
                </a:lnTo>
                <a:lnTo>
                  <a:pt x="1" y="0"/>
                </a:lnTo>
                <a:close/>
              </a:path>
            </a:pathLst>
          </a:custGeom>
          <a:solidFill>
            <a:srgbClr val="453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"/>
          <p:cNvSpPr/>
          <p:nvPr/>
        </p:nvSpPr>
        <p:spPr>
          <a:xfrm>
            <a:off x="8259325" y="5734846"/>
            <a:ext cx="571709" cy="571709"/>
          </a:xfrm>
          <a:custGeom>
            <a:avLst/>
            <a:gdLst/>
            <a:ahLst/>
            <a:cxnLst/>
            <a:rect l="l" t="t" r="r" b="b"/>
            <a:pathLst>
              <a:path w="29761" h="29761" extrusionOk="0">
                <a:moveTo>
                  <a:pt x="0" y="0"/>
                </a:moveTo>
                <a:lnTo>
                  <a:pt x="0" y="29761"/>
                </a:lnTo>
                <a:lnTo>
                  <a:pt x="29761" y="0"/>
                </a:lnTo>
                <a:close/>
              </a:path>
            </a:pathLst>
          </a:custGeom>
          <a:solidFill>
            <a:srgbClr val="EDC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8259325" y="5734846"/>
            <a:ext cx="571709" cy="571709"/>
          </a:xfrm>
          <a:custGeom>
            <a:avLst/>
            <a:gdLst/>
            <a:ahLst/>
            <a:cxnLst/>
            <a:rect l="l" t="t" r="r" b="b"/>
            <a:pathLst>
              <a:path w="29761" h="29761" extrusionOk="0">
                <a:moveTo>
                  <a:pt x="29761" y="0"/>
                </a:moveTo>
                <a:lnTo>
                  <a:pt x="0" y="29761"/>
                </a:lnTo>
                <a:lnTo>
                  <a:pt x="29761" y="29761"/>
                </a:lnTo>
                <a:lnTo>
                  <a:pt x="29761" y="0"/>
                </a:lnTo>
                <a:close/>
              </a:path>
            </a:pathLst>
          </a:custGeom>
          <a:solidFill>
            <a:srgbClr val="453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"/>
          <p:cNvSpPr txBox="1">
            <a:spLocks noGrp="1"/>
          </p:cNvSpPr>
          <p:nvPr>
            <p:ph type="ctrTitle"/>
          </p:nvPr>
        </p:nvSpPr>
        <p:spPr>
          <a:xfrm>
            <a:off x="3922800" y="177275"/>
            <a:ext cx="32445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3922800" y="2115014"/>
            <a:ext cx="25851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4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ctrTitle"/>
          </p:nvPr>
        </p:nvSpPr>
        <p:spPr>
          <a:xfrm>
            <a:off x="2869200" y="119475"/>
            <a:ext cx="3405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subTitle" idx="1"/>
          </p:nvPr>
        </p:nvSpPr>
        <p:spPr>
          <a:xfrm>
            <a:off x="1445059" y="183453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subTitle" idx="2"/>
          </p:nvPr>
        </p:nvSpPr>
        <p:spPr>
          <a:xfrm>
            <a:off x="4333792" y="183453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ctrTitle" idx="3"/>
          </p:nvPr>
        </p:nvSpPr>
        <p:spPr>
          <a:xfrm>
            <a:off x="1445047" y="269280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ctrTitle" idx="4"/>
          </p:nvPr>
        </p:nvSpPr>
        <p:spPr>
          <a:xfrm>
            <a:off x="4333779" y="269280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ctrTitle" idx="5"/>
          </p:nvPr>
        </p:nvSpPr>
        <p:spPr>
          <a:xfrm>
            <a:off x="1445046" y="13211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ctrTitle" idx="6"/>
          </p:nvPr>
        </p:nvSpPr>
        <p:spPr>
          <a:xfrm>
            <a:off x="4333779" y="13211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subTitle" idx="7"/>
          </p:nvPr>
        </p:nvSpPr>
        <p:spPr>
          <a:xfrm>
            <a:off x="1445059" y="3187517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8"/>
          </p:nvPr>
        </p:nvSpPr>
        <p:spPr>
          <a:xfrm>
            <a:off x="4333792" y="3187517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1" name="Google Shape;121;p5"/>
          <p:cNvSpPr/>
          <p:nvPr/>
        </p:nvSpPr>
        <p:spPr>
          <a:xfrm>
            <a:off x="6748600" y="0"/>
            <a:ext cx="2395500" cy="5143500"/>
          </a:xfrm>
          <a:prstGeom prst="rect">
            <a:avLst/>
          </a:prstGeom>
          <a:solidFill>
            <a:srgbClr val="453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"/>
          <p:cNvSpPr/>
          <p:nvPr/>
        </p:nvSpPr>
        <p:spPr>
          <a:xfrm>
            <a:off x="7794229" y="4255625"/>
            <a:ext cx="1143936" cy="1143936"/>
          </a:xfrm>
          <a:custGeom>
            <a:avLst/>
            <a:gdLst/>
            <a:ahLst/>
            <a:cxnLst/>
            <a:rect l="l" t="t" r="r" b="b"/>
            <a:pathLst>
              <a:path w="59549" h="59549" extrusionOk="0">
                <a:moveTo>
                  <a:pt x="1" y="0"/>
                </a:moveTo>
                <a:lnTo>
                  <a:pt x="1" y="59548"/>
                </a:lnTo>
                <a:lnTo>
                  <a:pt x="59549" y="0"/>
                </a:lnTo>
                <a:close/>
              </a:path>
            </a:pathLst>
          </a:custGeom>
          <a:solidFill>
            <a:srgbClr val="968D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7794229" y="4255625"/>
            <a:ext cx="1143936" cy="1143936"/>
          </a:xfrm>
          <a:custGeom>
            <a:avLst/>
            <a:gdLst/>
            <a:ahLst/>
            <a:cxnLst/>
            <a:rect l="l" t="t" r="r" b="b"/>
            <a:pathLst>
              <a:path w="59549" h="59549" extrusionOk="0">
                <a:moveTo>
                  <a:pt x="59549" y="0"/>
                </a:moveTo>
                <a:lnTo>
                  <a:pt x="1" y="59548"/>
                </a:lnTo>
                <a:lnTo>
                  <a:pt x="59549" y="59548"/>
                </a:lnTo>
                <a:lnTo>
                  <a:pt x="59549" y="0"/>
                </a:lnTo>
                <a:close/>
              </a:path>
            </a:pathLst>
          </a:custGeom>
          <a:solidFill>
            <a:srgbClr val="EDC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"/>
          <p:cNvSpPr/>
          <p:nvPr/>
        </p:nvSpPr>
        <p:spPr>
          <a:xfrm>
            <a:off x="7222550" y="3684445"/>
            <a:ext cx="571709" cy="571728"/>
          </a:xfrm>
          <a:custGeom>
            <a:avLst/>
            <a:gdLst/>
            <a:ahLst/>
            <a:cxnLst/>
            <a:rect l="l" t="t" r="r" b="b"/>
            <a:pathLst>
              <a:path w="29761" h="29762" extrusionOk="0">
                <a:moveTo>
                  <a:pt x="29761" y="0"/>
                </a:moveTo>
                <a:lnTo>
                  <a:pt x="0" y="29761"/>
                </a:lnTo>
                <a:lnTo>
                  <a:pt x="29761" y="29761"/>
                </a:lnTo>
                <a:lnTo>
                  <a:pt x="29761" y="0"/>
                </a:lnTo>
                <a:close/>
              </a:path>
            </a:pathLst>
          </a:custGeom>
          <a:solidFill>
            <a:srgbClr val="EDC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7222550" y="3684445"/>
            <a:ext cx="571709" cy="571728"/>
          </a:xfrm>
          <a:custGeom>
            <a:avLst/>
            <a:gdLst/>
            <a:ahLst/>
            <a:cxnLst/>
            <a:rect l="l" t="t" r="r" b="b"/>
            <a:pathLst>
              <a:path w="29761" h="29762" extrusionOk="0">
                <a:moveTo>
                  <a:pt x="0" y="0"/>
                </a:moveTo>
                <a:lnTo>
                  <a:pt x="0" y="29761"/>
                </a:lnTo>
                <a:lnTo>
                  <a:pt x="29761" y="0"/>
                </a:lnTo>
                <a:close/>
              </a:path>
            </a:pathLst>
          </a:custGeom>
          <a:solidFill>
            <a:srgbClr val="EDE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"/>
          <p:cNvSpPr/>
          <p:nvPr/>
        </p:nvSpPr>
        <p:spPr>
          <a:xfrm>
            <a:off x="8464896" y="3211714"/>
            <a:ext cx="472739" cy="472758"/>
          </a:xfrm>
          <a:custGeom>
            <a:avLst/>
            <a:gdLst/>
            <a:ahLst/>
            <a:cxnLst/>
            <a:rect l="l" t="t" r="r" b="b"/>
            <a:pathLst>
              <a:path w="24609" h="24610" extrusionOk="0">
                <a:moveTo>
                  <a:pt x="0" y="1"/>
                </a:moveTo>
                <a:lnTo>
                  <a:pt x="0" y="24609"/>
                </a:lnTo>
                <a:lnTo>
                  <a:pt x="24609" y="24609"/>
                </a:lnTo>
                <a:lnTo>
                  <a:pt x="0" y="1"/>
                </a:lnTo>
                <a:close/>
              </a:path>
            </a:pathLst>
          </a:custGeom>
          <a:solidFill>
            <a:srgbClr val="756B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"/>
          <p:cNvSpPr/>
          <p:nvPr/>
        </p:nvSpPr>
        <p:spPr>
          <a:xfrm>
            <a:off x="8464896" y="3211714"/>
            <a:ext cx="472739" cy="472758"/>
          </a:xfrm>
          <a:custGeom>
            <a:avLst/>
            <a:gdLst/>
            <a:ahLst/>
            <a:cxnLst/>
            <a:rect l="l" t="t" r="r" b="b"/>
            <a:pathLst>
              <a:path w="24609" h="24610" extrusionOk="0">
                <a:moveTo>
                  <a:pt x="0" y="1"/>
                </a:moveTo>
                <a:lnTo>
                  <a:pt x="24609" y="24609"/>
                </a:lnTo>
                <a:lnTo>
                  <a:pt x="24609" y="1"/>
                </a:lnTo>
                <a:close/>
              </a:path>
            </a:pathLst>
          </a:custGeom>
          <a:solidFill>
            <a:srgbClr val="453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5"/>
          <p:cNvPicPr preferRelativeResize="0"/>
          <p:nvPr/>
        </p:nvPicPr>
        <p:blipFill rotWithShape="1">
          <a:blip r:embed="rId2">
            <a:alphaModFix/>
          </a:blip>
          <a:srcRect t="248" r="61956" b="248"/>
          <a:stretch/>
        </p:blipFill>
        <p:spPr>
          <a:xfrm>
            <a:off x="8077200" y="363150"/>
            <a:ext cx="1066800" cy="49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5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ctrTitle"/>
          </p:nvPr>
        </p:nvSpPr>
        <p:spPr>
          <a:xfrm>
            <a:off x="2869200" y="119475"/>
            <a:ext cx="3405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6"/>
          <p:cNvSpPr txBox="1">
            <a:spLocks noGrp="1"/>
          </p:cNvSpPr>
          <p:nvPr>
            <p:ph type="subTitle" idx="1"/>
          </p:nvPr>
        </p:nvSpPr>
        <p:spPr>
          <a:xfrm>
            <a:off x="4083900" y="1480475"/>
            <a:ext cx="2940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subTitle" idx="2"/>
          </p:nvPr>
        </p:nvSpPr>
        <p:spPr>
          <a:xfrm>
            <a:off x="4083900" y="2563375"/>
            <a:ext cx="29406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p6"/>
          <p:cNvSpPr txBox="1">
            <a:spLocks noGrp="1"/>
          </p:cNvSpPr>
          <p:nvPr>
            <p:ph type="ctrTitle" idx="3"/>
          </p:nvPr>
        </p:nvSpPr>
        <p:spPr>
          <a:xfrm>
            <a:off x="4083901" y="920175"/>
            <a:ext cx="22380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34" name="Google Shape;134;p6"/>
          <p:cNvSpPr txBox="1">
            <a:spLocks noGrp="1"/>
          </p:cNvSpPr>
          <p:nvPr>
            <p:ph type="ctrTitle" idx="4"/>
          </p:nvPr>
        </p:nvSpPr>
        <p:spPr>
          <a:xfrm>
            <a:off x="4083901" y="2006650"/>
            <a:ext cx="22380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subTitle" idx="5"/>
          </p:nvPr>
        </p:nvSpPr>
        <p:spPr>
          <a:xfrm>
            <a:off x="4083900" y="3631200"/>
            <a:ext cx="29406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ctrTitle" idx="6"/>
          </p:nvPr>
        </p:nvSpPr>
        <p:spPr>
          <a:xfrm>
            <a:off x="4083901" y="3074475"/>
            <a:ext cx="22380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-47625" y="0"/>
            <a:ext cx="2464200" cy="5143500"/>
          </a:xfrm>
          <a:prstGeom prst="rect">
            <a:avLst/>
          </a:prstGeom>
          <a:solidFill>
            <a:srgbClr val="453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" name="Google Shape;138;p6"/>
          <p:cNvGrpSpPr/>
          <p:nvPr/>
        </p:nvGrpSpPr>
        <p:grpSpPr>
          <a:xfrm>
            <a:off x="360271" y="3963574"/>
            <a:ext cx="868447" cy="868447"/>
            <a:chOff x="1176625" y="2233488"/>
            <a:chExt cx="1249025" cy="1249025"/>
          </a:xfrm>
        </p:grpSpPr>
        <p:sp>
          <p:nvSpPr>
            <p:cNvPr id="139" name="Google Shape;139;p6"/>
            <p:cNvSpPr/>
            <p:nvPr/>
          </p:nvSpPr>
          <p:spPr>
            <a:xfrm>
              <a:off x="1176625" y="2233488"/>
              <a:ext cx="1249025" cy="1249025"/>
            </a:xfrm>
            <a:custGeom>
              <a:avLst/>
              <a:gdLst/>
              <a:ahLst/>
              <a:cxnLst/>
              <a:rect l="l" t="t" r="r" b="b"/>
              <a:pathLst>
                <a:path w="49961" h="49961" extrusionOk="0">
                  <a:moveTo>
                    <a:pt x="1" y="1"/>
                  </a:moveTo>
                  <a:lnTo>
                    <a:pt x="1" y="49960"/>
                  </a:lnTo>
                  <a:lnTo>
                    <a:pt x="49960" y="49960"/>
                  </a:lnTo>
                  <a:lnTo>
                    <a:pt x="49960" y="1"/>
                  </a:lnTo>
                  <a:close/>
                </a:path>
              </a:pathLst>
            </a:custGeom>
            <a:solidFill>
              <a:srgbClr val="968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1176625" y="2233488"/>
              <a:ext cx="1249025" cy="1249025"/>
            </a:xfrm>
            <a:custGeom>
              <a:avLst/>
              <a:gdLst/>
              <a:ahLst/>
              <a:cxnLst/>
              <a:rect l="l" t="t" r="r" b="b"/>
              <a:pathLst>
                <a:path w="49961" h="49961" extrusionOk="0">
                  <a:moveTo>
                    <a:pt x="49960" y="1"/>
                  </a:moveTo>
                  <a:cubicBezTo>
                    <a:pt x="22382" y="1"/>
                    <a:pt x="1" y="22342"/>
                    <a:pt x="1" y="49960"/>
                  </a:cubicBezTo>
                  <a:cubicBezTo>
                    <a:pt x="27618" y="49960"/>
                    <a:pt x="49960" y="27578"/>
                    <a:pt x="49960" y="1"/>
                  </a:cubicBezTo>
                  <a:close/>
                </a:path>
              </a:pathLst>
            </a:custGeom>
            <a:solidFill>
              <a:srgbClr val="EEE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6"/>
          <p:cNvSpPr/>
          <p:nvPr/>
        </p:nvSpPr>
        <p:spPr>
          <a:xfrm rot="10800000">
            <a:off x="1221373" y="4832012"/>
            <a:ext cx="592278" cy="592268"/>
          </a:xfrm>
          <a:custGeom>
            <a:avLst/>
            <a:gdLst/>
            <a:ahLst/>
            <a:cxnLst/>
            <a:rect l="l" t="t" r="r" b="b"/>
            <a:pathLst>
              <a:path w="61249" h="61248" extrusionOk="0">
                <a:moveTo>
                  <a:pt x="1" y="0"/>
                </a:moveTo>
                <a:lnTo>
                  <a:pt x="61248" y="61247"/>
                </a:lnTo>
                <a:lnTo>
                  <a:pt x="61248" y="0"/>
                </a:lnTo>
                <a:close/>
              </a:path>
            </a:pathLst>
          </a:custGeom>
          <a:solidFill>
            <a:srgbClr val="EDE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"/>
          <p:cNvSpPr/>
          <p:nvPr/>
        </p:nvSpPr>
        <p:spPr>
          <a:xfrm rot="10800000">
            <a:off x="1221373" y="4832012"/>
            <a:ext cx="592278" cy="592268"/>
          </a:xfrm>
          <a:custGeom>
            <a:avLst/>
            <a:gdLst/>
            <a:ahLst/>
            <a:cxnLst/>
            <a:rect l="l" t="t" r="r" b="b"/>
            <a:pathLst>
              <a:path w="61249" h="61248" extrusionOk="0">
                <a:moveTo>
                  <a:pt x="1" y="0"/>
                </a:moveTo>
                <a:lnTo>
                  <a:pt x="1" y="61247"/>
                </a:lnTo>
                <a:lnTo>
                  <a:pt x="61248" y="61247"/>
                </a:lnTo>
                <a:lnTo>
                  <a:pt x="1" y="0"/>
                </a:lnTo>
                <a:close/>
              </a:path>
            </a:pathLst>
          </a:custGeom>
          <a:solidFill>
            <a:srgbClr val="756B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1814547" y="4182500"/>
            <a:ext cx="608296" cy="605144"/>
            <a:chOff x="3237950" y="4101668"/>
            <a:chExt cx="1268869" cy="1262295"/>
          </a:xfrm>
        </p:grpSpPr>
        <p:sp>
          <p:nvSpPr>
            <p:cNvPr id="144" name="Google Shape;144;p6"/>
            <p:cNvSpPr/>
            <p:nvPr/>
          </p:nvSpPr>
          <p:spPr>
            <a:xfrm>
              <a:off x="3257819" y="4114963"/>
              <a:ext cx="1249000" cy="1249000"/>
            </a:xfrm>
            <a:custGeom>
              <a:avLst/>
              <a:gdLst/>
              <a:ahLst/>
              <a:cxnLst/>
              <a:rect l="l" t="t" r="r" b="b"/>
              <a:pathLst>
                <a:path w="49960" h="49960" extrusionOk="0">
                  <a:moveTo>
                    <a:pt x="1" y="0"/>
                  </a:moveTo>
                  <a:lnTo>
                    <a:pt x="1" y="49960"/>
                  </a:lnTo>
                  <a:lnTo>
                    <a:pt x="49960" y="49960"/>
                  </a:lnTo>
                  <a:lnTo>
                    <a:pt x="49960" y="0"/>
                  </a:lnTo>
                  <a:close/>
                </a:path>
              </a:pathLst>
            </a:custGeom>
            <a:solidFill>
              <a:srgbClr val="968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3237950" y="4101668"/>
              <a:ext cx="1249000" cy="624525"/>
            </a:xfrm>
            <a:custGeom>
              <a:avLst/>
              <a:gdLst/>
              <a:ahLst/>
              <a:cxnLst/>
              <a:rect l="l" t="t" r="r" b="b"/>
              <a:pathLst>
                <a:path w="49960" h="24981" extrusionOk="0">
                  <a:moveTo>
                    <a:pt x="1" y="0"/>
                  </a:moveTo>
                  <a:lnTo>
                    <a:pt x="1" y="24980"/>
                  </a:lnTo>
                  <a:lnTo>
                    <a:pt x="49960" y="24980"/>
                  </a:lnTo>
                  <a:lnTo>
                    <a:pt x="49960" y="0"/>
                  </a:lnTo>
                  <a:close/>
                </a:path>
              </a:pathLst>
            </a:custGeom>
            <a:solidFill>
              <a:srgbClr val="45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6" name="Google Shape;146;p6"/>
          <p:cNvPicPr preferRelativeResize="0"/>
          <p:nvPr/>
        </p:nvPicPr>
        <p:blipFill rotWithShape="1">
          <a:blip r:embed="rId2">
            <a:alphaModFix/>
          </a:blip>
          <a:srcRect l="38381" t="248" b="248"/>
          <a:stretch/>
        </p:blipFill>
        <p:spPr>
          <a:xfrm>
            <a:off x="-47625" y="363150"/>
            <a:ext cx="1727899" cy="49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16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>
            <a:spLocks noGrp="1"/>
          </p:cNvSpPr>
          <p:nvPr>
            <p:ph type="ctrTitle"/>
          </p:nvPr>
        </p:nvSpPr>
        <p:spPr>
          <a:xfrm>
            <a:off x="3638377" y="2397207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ctrTitle" idx="2"/>
          </p:nvPr>
        </p:nvSpPr>
        <p:spPr>
          <a:xfrm>
            <a:off x="2869200" y="119475"/>
            <a:ext cx="3405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ctrTitle" idx="3"/>
          </p:nvPr>
        </p:nvSpPr>
        <p:spPr>
          <a:xfrm>
            <a:off x="1160282" y="2397207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subTitle" idx="1"/>
          </p:nvPr>
        </p:nvSpPr>
        <p:spPr>
          <a:xfrm>
            <a:off x="1225532" y="2750280"/>
            <a:ext cx="17508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subTitle" idx="4"/>
          </p:nvPr>
        </p:nvSpPr>
        <p:spPr>
          <a:xfrm>
            <a:off x="3703627" y="2750280"/>
            <a:ext cx="17508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3" name="Google Shape;153;p7"/>
          <p:cNvSpPr txBox="1">
            <a:spLocks noGrp="1"/>
          </p:cNvSpPr>
          <p:nvPr>
            <p:ph type="ctrTitle" idx="5"/>
          </p:nvPr>
        </p:nvSpPr>
        <p:spPr>
          <a:xfrm>
            <a:off x="6127735" y="2397207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None/>
              <a:defRPr sz="11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54" name="Google Shape;154;p7"/>
          <p:cNvSpPr txBox="1">
            <a:spLocks noGrp="1"/>
          </p:cNvSpPr>
          <p:nvPr>
            <p:ph type="subTitle" idx="6"/>
          </p:nvPr>
        </p:nvSpPr>
        <p:spPr>
          <a:xfrm>
            <a:off x="6192985" y="2750280"/>
            <a:ext cx="17508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4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>
            <a:spLocks noGrp="1"/>
          </p:cNvSpPr>
          <p:nvPr>
            <p:ph type="ctrTitle"/>
          </p:nvPr>
        </p:nvSpPr>
        <p:spPr>
          <a:xfrm>
            <a:off x="2869200" y="119475"/>
            <a:ext cx="3405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/>
          <p:nvPr/>
        </p:nvSpPr>
        <p:spPr>
          <a:xfrm>
            <a:off x="28575" y="0"/>
            <a:ext cx="4152900" cy="278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/>
          <p:nvPr/>
        </p:nvSpPr>
        <p:spPr>
          <a:xfrm flipH="1">
            <a:off x="-3151" y="9525"/>
            <a:ext cx="9144000" cy="51435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9"/>
          <p:cNvGrpSpPr/>
          <p:nvPr/>
        </p:nvGrpSpPr>
        <p:grpSpPr>
          <a:xfrm>
            <a:off x="4181484" y="10"/>
            <a:ext cx="1521907" cy="1521937"/>
            <a:chOff x="5236325" y="2233488"/>
            <a:chExt cx="1249000" cy="1249025"/>
          </a:xfrm>
        </p:grpSpPr>
        <p:sp>
          <p:nvSpPr>
            <p:cNvPr id="161" name="Google Shape;161;p9"/>
            <p:cNvSpPr/>
            <p:nvPr/>
          </p:nvSpPr>
          <p:spPr>
            <a:xfrm>
              <a:off x="5236325" y="2233488"/>
              <a:ext cx="1249000" cy="1249025"/>
            </a:xfrm>
            <a:custGeom>
              <a:avLst/>
              <a:gdLst/>
              <a:ahLst/>
              <a:cxnLst/>
              <a:rect l="l" t="t" r="r" b="b"/>
              <a:pathLst>
                <a:path w="49960" h="49961" extrusionOk="0">
                  <a:moveTo>
                    <a:pt x="1" y="1"/>
                  </a:moveTo>
                  <a:lnTo>
                    <a:pt x="1" y="49960"/>
                  </a:lnTo>
                  <a:lnTo>
                    <a:pt x="49960" y="49960"/>
                  </a:lnTo>
                  <a:lnTo>
                    <a:pt x="49960" y="1"/>
                  </a:lnTo>
                  <a:close/>
                </a:path>
              </a:pathLst>
            </a:custGeom>
            <a:solidFill>
              <a:srgbClr val="968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5236325" y="2233488"/>
              <a:ext cx="1249000" cy="1249025"/>
            </a:xfrm>
            <a:custGeom>
              <a:avLst/>
              <a:gdLst/>
              <a:ahLst/>
              <a:cxnLst/>
              <a:rect l="l" t="t" r="r" b="b"/>
              <a:pathLst>
                <a:path w="49960" h="49961" extrusionOk="0">
                  <a:moveTo>
                    <a:pt x="24980" y="1"/>
                  </a:moveTo>
                  <a:cubicBezTo>
                    <a:pt x="11152" y="1"/>
                    <a:pt x="1" y="11112"/>
                    <a:pt x="1" y="24980"/>
                  </a:cubicBezTo>
                  <a:cubicBezTo>
                    <a:pt x="1" y="38809"/>
                    <a:pt x="11152" y="49960"/>
                    <a:pt x="24980" y="49960"/>
                  </a:cubicBezTo>
                  <a:cubicBezTo>
                    <a:pt x="38809" y="49960"/>
                    <a:pt x="49960" y="38809"/>
                    <a:pt x="49960" y="24980"/>
                  </a:cubicBezTo>
                  <a:cubicBezTo>
                    <a:pt x="49960" y="11112"/>
                    <a:pt x="38809" y="1"/>
                    <a:pt x="24980" y="1"/>
                  </a:cubicBezTo>
                  <a:close/>
                </a:path>
              </a:pathLst>
            </a:custGeom>
            <a:solidFill>
              <a:srgbClr val="EDE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9"/>
          <p:cNvGrpSpPr/>
          <p:nvPr/>
        </p:nvGrpSpPr>
        <p:grpSpPr>
          <a:xfrm>
            <a:off x="5703407" y="776715"/>
            <a:ext cx="754771" cy="754771"/>
            <a:chOff x="5236325" y="247113"/>
            <a:chExt cx="1249000" cy="1249000"/>
          </a:xfrm>
        </p:grpSpPr>
        <p:sp>
          <p:nvSpPr>
            <p:cNvPr id="164" name="Google Shape;164;p9"/>
            <p:cNvSpPr/>
            <p:nvPr/>
          </p:nvSpPr>
          <p:spPr>
            <a:xfrm>
              <a:off x="5236325" y="247113"/>
              <a:ext cx="1249000" cy="1249000"/>
            </a:xfrm>
            <a:custGeom>
              <a:avLst/>
              <a:gdLst/>
              <a:ahLst/>
              <a:cxnLst/>
              <a:rect l="l" t="t" r="r" b="b"/>
              <a:pathLst>
                <a:path w="49960" h="49960" extrusionOk="0">
                  <a:moveTo>
                    <a:pt x="1" y="0"/>
                  </a:moveTo>
                  <a:lnTo>
                    <a:pt x="1" y="49959"/>
                  </a:lnTo>
                  <a:lnTo>
                    <a:pt x="49960" y="49959"/>
                  </a:lnTo>
                  <a:lnTo>
                    <a:pt x="49960" y="0"/>
                  </a:lnTo>
                  <a:close/>
                </a:path>
              </a:pathLst>
            </a:custGeom>
            <a:solidFill>
              <a:srgbClr val="EDE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5236325" y="247113"/>
              <a:ext cx="1249000" cy="1249000"/>
            </a:xfrm>
            <a:custGeom>
              <a:avLst/>
              <a:gdLst/>
              <a:ahLst/>
              <a:cxnLst/>
              <a:rect l="l" t="t" r="r" b="b"/>
              <a:pathLst>
                <a:path w="49960" h="49960" extrusionOk="0">
                  <a:moveTo>
                    <a:pt x="1" y="0"/>
                  </a:moveTo>
                  <a:lnTo>
                    <a:pt x="49960" y="49959"/>
                  </a:lnTo>
                  <a:lnTo>
                    <a:pt x="49960" y="0"/>
                  </a:lnTo>
                  <a:close/>
                </a:path>
              </a:pathLst>
            </a:custGeom>
            <a:solidFill>
              <a:srgbClr val="EDC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9"/>
          <p:cNvSpPr/>
          <p:nvPr/>
        </p:nvSpPr>
        <p:spPr>
          <a:xfrm>
            <a:off x="4950727" y="0"/>
            <a:ext cx="2856300" cy="77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"/>
          <p:cNvSpPr/>
          <p:nvPr/>
        </p:nvSpPr>
        <p:spPr>
          <a:xfrm>
            <a:off x="-9525" y="2781300"/>
            <a:ext cx="1521900" cy="152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"/>
          <p:cNvSpPr/>
          <p:nvPr/>
        </p:nvSpPr>
        <p:spPr>
          <a:xfrm>
            <a:off x="-9525" y="3796475"/>
            <a:ext cx="1015062" cy="1015062"/>
          </a:xfrm>
          <a:custGeom>
            <a:avLst/>
            <a:gdLst/>
            <a:ahLst/>
            <a:cxnLst/>
            <a:rect l="l" t="t" r="r" b="b"/>
            <a:pathLst>
              <a:path w="49960" h="49960" extrusionOk="0">
                <a:moveTo>
                  <a:pt x="0" y="0"/>
                </a:moveTo>
                <a:lnTo>
                  <a:pt x="0" y="49959"/>
                </a:lnTo>
                <a:cubicBezTo>
                  <a:pt x="27578" y="49959"/>
                  <a:pt x="49959" y="27578"/>
                  <a:pt x="499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" name="Google Shape;169;p9"/>
          <p:cNvGrpSpPr/>
          <p:nvPr/>
        </p:nvGrpSpPr>
        <p:grpSpPr>
          <a:xfrm>
            <a:off x="4182952" y="1518645"/>
            <a:ext cx="814598" cy="814598"/>
            <a:chOff x="3237950" y="4114963"/>
            <a:chExt cx="1249000" cy="1249000"/>
          </a:xfrm>
        </p:grpSpPr>
        <p:sp>
          <p:nvSpPr>
            <p:cNvPr id="170" name="Google Shape;170;p9"/>
            <p:cNvSpPr/>
            <p:nvPr/>
          </p:nvSpPr>
          <p:spPr>
            <a:xfrm>
              <a:off x="3237950" y="4114963"/>
              <a:ext cx="1249000" cy="1249000"/>
            </a:xfrm>
            <a:custGeom>
              <a:avLst/>
              <a:gdLst/>
              <a:ahLst/>
              <a:cxnLst/>
              <a:rect l="l" t="t" r="r" b="b"/>
              <a:pathLst>
                <a:path w="49960" h="49960" extrusionOk="0">
                  <a:moveTo>
                    <a:pt x="1" y="0"/>
                  </a:moveTo>
                  <a:lnTo>
                    <a:pt x="1" y="49960"/>
                  </a:lnTo>
                  <a:lnTo>
                    <a:pt x="49960" y="49960"/>
                  </a:lnTo>
                  <a:lnTo>
                    <a:pt x="499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3237950" y="4114963"/>
              <a:ext cx="1249000" cy="624525"/>
            </a:xfrm>
            <a:custGeom>
              <a:avLst/>
              <a:gdLst/>
              <a:ahLst/>
              <a:cxnLst/>
              <a:rect l="l" t="t" r="r" b="b"/>
              <a:pathLst>
                <a:path w="49960" h="24981" extrusionOk="0">
                  <a:moveTo>
                    <a:pt x="1" y="0"/>
                  </a:moveTo>
                  <a:lnTo>
                    <a:pt x="1" y="24980"/>
                  </a:lnTo>
                  <a:lnTo>
                    <a:pt x="49960" y="24980"/>
                  </a:lnTo>
                  <a:lnTo>
                    <a:pt x="49960" y="0"/>
                  </a:lnTo>
                  <a:close/>
                </a:path>
              </a:pathLst>
            </a:custGeom>
            <a:solidFill>
              <a:srgbClr val="45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9"/>
          <p:cNvGrpSpPr/>
          <p:nvPr/>
        </p:nvGrpSpPr>
        <p:grpSpPr>
          <a:xfrm>
            <a:off x="1013805" y="2781416"/>
            <a:ext cx="1015062" cy="1015062"/>
            <a:chOff x="1134675" y="4218888"/>
            <a:chExt cx="1249000" cy="1249000"/>
          </a:xfrm>
        </p:grpSpPr>
        <p:sp>
          <p:nvSpPr>
            <p:cNvPr id="173" name="Google Shape;173;p9"/>
            <p:cNvSpPr/>
            <p:nvPr/>
          </p:nvSpPr>
          <p:spPr>
            <a:xfrm>
              <a:off x="1134675" y="4218888"/>
              <a:ext cx="624500" cy="624500"/>
            </a:xfrm>
            <a:custGeom>
              <a:avLst/>
              <a:gdLst/>
              <a:ahLst/>
              <a:cxnLst/>
              <a:rect l="l" t="t" r="r" b="b"/>
              <a:pathLst>
                <a:path w="24980" h="24980" extrusionOk="0">
                  <a:moveTo>
                    <a:pt x="0" y="0"/>
                  </a:moveTo>
                  <a:lnTo>
                    <a:pt x="0" y="10312"/>
                  </a:lnTo>
                  <a:cubicBezTo>
                    <a:pt x="0" y="18385"/>
                    <a:pt x="6595" y="24980"/>
                    <a:pt x="14708" y="24980"/>
                  </a:cubicBezTo>
                  <a:lnTo>
                    <a:pt x="24980" y="24980"/>
                  </a:lnTo>
                  <a:lnTo>
                    <a:pt x="24980" y="14708"/>
                  </a:lnTo>
                  <a:cubicBezTo>
                    <a:pt x="24980" y="6595"/>
                    <a:pt x="18385" y="0"/>
                    <a:pt x="10272" y="0"/>
                  </a:cubicBezTo>
                  <a:close/>
                </a:path>
              </a:pathLst>
            </a:custGeom>
            <a:solidFill>
              <a:srgbClr val="45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1759150" y="4843363"/>
              <a:ext cx="624525" cy="624525"/>
            </a:xfrm>
            <a:custGeom>
              <a:avLst/>
              <a:gdLst/>
              <a:ahLst/>
              <a:cxnLst/>
              <a:rect l="l" t="t" r="r" b="b"/>
              <a:pathLst>
                <a:path w="24981" h="24981" extrusionOk="0">
                  <a:moveTo>
                    <a:pt x="1" y="1"/>
                  </a:moveTo>
                  <a:lnTo>
                    <a:pt x="1" y="10312"/>
                  </a:lnTo>
                  <a:cubicBezTo>
                    <a:pt x="1" y="18386"/>
                    <a:pt x="6595" y="24981"/>
                    <a:pt x="14709" y="24981"/>
                  </a:cubicBezTo>
                  <a:lnTo>
                    <a:pt x="24980" y="24981"/>
                  </a:lnTo>
                  <a:lnTo>
                    <a:pt x="24980" y="14709"/>
                  </a:lnTo>
                  <a:cubicBezTo>
                    <a:pt x="24980" y="6596"/>
                    <a:pt x="18386" y="1"/>
                    <a:pt x="10272" y="1"/>
                  </a:cubicBezTo>
                  <a:close/>
                </a:path>
              </a:pathLst>
            </a:custGeom>
            <a:solidFill>
              <a:srgbClr val="45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1134675" y="4843363"/>
              <a:ext cx="624500" cy="624525"/>
            </a:xfrm>
            <a:custGeom>
              <a:avLst/>
              <a:gdLst/>
              <a:ahLst/>
              <a:cxnLst/>
              <a:rect l="l" t="t" r="r" b="b"/>
              <a:pathLst>
                <a:path w="24980" h="24981" extrusionOk="0">
                  <a:moveTo>
                    <a:pt x="14708" y="1"/>
                  </a:moveTo>
                  <a:cubicBezTo>
                    <a:pt x="6595" y="1"/>
                    <a:pt x="0" y="6596"/>
                    <a:pt x="0" y="14709"/>
                  </a:cubicBezTo>
                  <a:lnTo>
                    <a:pt x="0" y="24981"/>
                  </a:lnTo>
                  <a:lnTo>
                    <a:pt x="10312" y="24981"/>
                  </a:lnTo>
                  <a:cubicBezTo>
                    <a:pt x="18385" y="24981"/>
                    <a:pt x="24980" y="18386"/>
                    <a:pt x="24980" y="10273"/>
                  </a:cubicBezTo>
                  <a:lnTo>
                    <a:pt x="24980" y="1"/>
                  </a:lnTo>
                  <a:close/>
                </a:path>
              </a:pathLst>
            </a:custGeom>
            <a:solidFill>
              <a:srgbClr val="EDC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1759150" y="4218888"/>
              <a:ext cx="624525" cy="624500"/>
            </a:xfrm>
            <a:custGeom>
              <a:avLst/>
              <a:gdLst/>
              <a:ahLst/>
              <a:cxnLst/>
              <a:rect l="l" t="t" r="r" b="b"/>
              <a:pathLst>
                <a:path w="24981" h="24980" extrusionOk="0">
                  <a:moveTo>
                    <a:pt x="14709" y="0"/>
                  </a:moveTo>
                  <a:cubicBezTo>
                    <a:pt x="6595" y="0"/>
                    <a:pt x="1" y="6595"/>
                    <a:pt x="1" y="14708"/>
                  </a:cubicBezTo>
                  <a:lnTo>
                    <a:pt x="1" y="24980"/>
                  </a:lnTo>
                  <a:lnTo>
                    <a:pt x="10312" y="24980"/>
                  </a:lnTo>
                  <a:cubicBezTo>
                    <a:pt x="18386" y="24980"/>
                    <a:pt x="24980" y="18385"/>
                    <a:pt x="24980" y="10272"/>
                  </a:cubicBezTo>
                  <a:lnTo>
                    <a:pt x="24980" y="0"/>
                  </a:lnTo>
                  <a:close/>
                </a:path>
              </a:pathLst>
            </a:custGeom>
            <a:solidFill>
              <a:srgbClr val="EDC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9"/>
          <p:cNvSpPr txBox="1">
            <a:spLocks noGrp="1"/>
          </p:cNvSpPr>
          <p:nvPr>
            <p:ph type="title"/>
          </p:nvPr>
        </p:nvSpPr>
        <p:spPr>
          <a:xfrm>
            <a:off x="719997" y="530732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text">
  <p:cSld name="CUSTOM_8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0"/>
          <p:cNvGrpSpPr/>
          <p:nvPr/>
        </p:nvGrpSpPr>
        <p:grpSpPr>
          <a:xfrm>
            <a:off x="4776483" y="1248990"/>
            <a:ext cx="682703" cy="682717"/>
            <a:chOff x="5236325" y="2233488"/>
            <a:chExt cx="1249000" cy="1249025"/>
          </a:xfrm>
        </p:grpSpPr>
        <p:sp>
          <p:nvSpPr>
            <p:cNvPr id="180" name="Google Shape;180;p10"/>
            <p:cNvSpPr/>
            <p:nvPr/>
          </p:nvSpPr>
          <p:spPr>
            <a:xfrm>
              <a:off x="5236325" y="2233488"/>
              <a:ext cx="1249000" cy="1249025"/>
            </a:xfrm>
            <a:custGeom>
              <a:avLst/>
              <a:gdLst/>
              <a:ahLst/>
              <a:cxnLst/>
              <a:rect l="l" t="t" r="r" b="b"/>
              <a:pathLst>
                <a:path w="49960" h="49961" extrusionOk="0">
                  <a:moveTo>
                    <a:pt x="1" y="1"/>
                  </a:moveTo>
                  <a:lnTo>
                    <a:pt x="1" y="49960"/>
                  </a:lnTo>
                  <a:lnTo>
                    <a:pt x="49960" y="49960"/>
                  </a:lnTo>
                  <a:lnTo>
                    <a:pt x="49960" y="1"/>
                  </a:lnTo>
                  <a:close/>
                </a:path>
              </a:pathLst>
            </a:custGeom>
            <a:solidFill>
              <a:srgbClr val="968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5236325" y="2233488"/>
              <a:ext cx="1249000" cy="1249025"/>
            </a:xfrm>
            <a:custGeom>
              <a:avLst/>
              <a:gdLst/>
              <a:ahLst/>
              <a:cxnLst/>
              <a:rect l="l" t="t" r="r" b="b"/>
              <a:pathLst>
                <a:path w="49960" h="49961" extrusionOk="0">
                  <a:moveTo>
                    <a:pt x="24980" y="1"/>
                  </a:moveTo>
                  <a:cubicBezTo>
                    <a:pt x="11152" y="1"/>
                    <a:pt x="1" y="11112"/>
                    <a:pt x="1" y="24980"/>
                  </a:cubicBezTo>
                  <a:cubicBezTo>
                    <a:pt x="1" y="38809"/>
                    <a:pt x="11152" y="49960"/>
                    <a:pt x="24980" y="49960"/>
                  </a:cubicBezTo>
                  <a:cubicBezTo>
                    <a:pt x="38809" y="49960"/>
                    <a:pt x="49960" y="38809"/>
                    <a:pt x="49960" y="24980"/>
                  </a:cubicBezTo>
                  <a:cubicBezTo>
                    <a:pt x="49960" y="11112"/>
                    <a:pt x="38809" y="1"/>
                    <a:pt x="24980" y="1"/>
                  </a:cubicBezTo>
                  <a:close/>
                </a:path>
              </a:pathLst>
            </a:custGeom>
            <a:solidFill>
              <a:srgbClr val="EDE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0"/>
          <p:cNvSpPr/>
          <p:nvPr/>
        </p:nvSpPr>
        <p:spPr>
          <a:xfrm>
            <a:off x="6924675" y="1781175"/>
            <a:ext cx="247500" cy="10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"/>
          <p:cNvSpPr/>
          <p:nvPr/>
        </p:nvSpPr>
        <p:spPr>
          <a:xfrm>
            <a:off x="-9525" y="9525"/>
            <a:ext cx="9144000" cy="51435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10"/>
          <p:cNvGrpSpPr/>
          <p:nvPr/>
        </p:nvGrpSpPr>
        <p:grpSpPr>
          <a:xfrm>
            <a:off x="6966302" y="1770425"/>
            <a:ext cx="2177741" cy="2177637"/>
            <a:chOff x="3237950" y="247109"/>
            <a:chExt cx="1249063" cy="1249003"/>
          </a:xfrm>
        </p:grpSpPr>
        <p:sp>
          <p:nvSpPr>
            <p:cNvPr id="185" name="Google Shape;185;p10"/>
            <p:cNvSpPr/>
            <p:nvPr/>
          </p:nvSpPr>
          <p:spPr>
            <a:xfrm>
              <a:off x="3263243" y="247109"/>
              <a:ext cx="1223770" cy="1249000"/>
            </a:xfrm>
            <a:custGeom>
              <a:avLst/>
              <a:gdLst/>
              <a:ahLst/>
              <a:cxnLst/>
              <a:rect l="l" t="t" r="r" b="b"/>
              <a:pathLst>
                <a:path w="49960" h="49960" extrusionOk="0">
                  <a:moveTo>
                    <a:pt x="1" y="0"/>
                  </a:moveTo>
                  <a:lnTo>
                    <a:pt x="1" y="49959"/>
                  </a:lnTo>
                  <a:lnTo>
                    <a:pt x="49960" y="49959"/>
                  </a:lnTo>
                  <a:lnTo>
                    <a:pt x="499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3862450" y="247113"/>
              <a:ext cx="624500" cy="1249000"/>
            </a:xfrm>
            <a:custGeom>
              <a:avLst/>
              <a:gdLst/>
              <a:ahLst/>
              <a:cxnLst/>
              <a:rect l="l" t="t" r="r" b="b"/>
              <a:pathLst>
                <a:path w="24980" h="49960" extrusionOk="0">
                  <a:moveTo>
                    <a:pt x="24980" y="0"/>
                  </a:moveTo>
                  <a:cubicBezTo>
                    <a:pt x="11191" y="0"/>
                    <a:pt x="0" y="11191"/>
                    <a:pt x="0" y="24980"/>
                  </a:cubicBezTo>
                  <a:cubicBezTo>
                    <a:pt x="0" y="38769"/>
                    <a:pt x="11191" y="49959"/>
                    <a:pt x="24980" y="49959"/>
                  </a:cubicBezTo>
                  <a:lnTo>
                    <a:pt x="24980" y="0"/>
                  </a:lnTo>
                  <a:close/>
                </a:path>
              </a:pathLst>
            </a:custGeom>
            <a:solidFill>
              <a:srgbClr val="968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3237950" y="247113"/>
              <a:ext cx="624525" cy="1249000"/>
            </a:xfrm>
            <a:custGeom>
              <a:avLst/>
              <a:gdLst/>
              <a:ahLst/>
              <a:cxnLst/>
              <a:rect l="l" t="t" r="r" b="b"/>
              <a:pathLst>
                <a:path w="24981" h="49960" extrusionOk="0">
                  <a:moveTo>
                    <a:pt x="1" y="0"/>
                  </a:moveTo>
                  <a:lnTo>
                    <a:pt x="1" y="49959"/>
                  </a:lnTo>
                  <a:cubicBezTo>
                    <a:pt x="13789" y="49959"/>
                    <a:pt x="24980" y="38769"/>
                    <a:pt x="24980" y="24980"/>
                  </a:cubicBezTo>
                  <a:cubicBezTo>
                    <a:pt x="24980" y="11191"/>
                    <a:pt x="13789" y="0"/>
                    <a:pt x="1" y="0"/>
                  </a:cubicBezTo>
                  <a:close/>
                </a:path>
              </a:pathLst>
            </a:custGeom>
            <a:solidFill>
              <a:srgbClr val="968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0"/>
          <p:cNvGrpSpPr/>
          <p:nvPr/>
        </p:nvGrpSpPr>
        <p:grpSpPr>
          <a:xfrm>
            <a:off x="4210187" y="-12"/>
            <a:ext cx="1249000" cy="1249000"/>
            <a:chOff x="5236325" y="247113"/>
            <a:chExt cx="1249000" cy="1249000"/>
          </a:xfrm>
        </p:grpSpPr>
        <p:sp>
          <p:nvSpPr>
            <p:cNvPr id="189" name="Google Shape;189;p10"/>
            <p:cNvSpPr/>
            <p:nvPr/>
          </p:nvSpPr>
          <p:spPr>
            <a:xfrm>
              <a:off x="5236325" y="247113"/>
              <a:ext cx="1249000" cy="1249000"/>
            </a:xfrm>
            <a:custGeom>
              <a:avLst/>
              <a:gdLst/>
              <a:ahLst/>
              <a:cxnLst/>
              <a:rect l="l" t="t" r="r" b="b"/>
              <a:pathLst>
                <a:path w="49960" h="49960" extrusionOk="0">
                  <a:moveTo>
                    <a:pt x="1" y="0"/>
                  </a:moveTo>
                  <a:lnTo>
                    <a:pt x="1" y="49959"/>
                  </a:lnTo>
                  <a:lnTo>
                    <a:pt x="49960" y="49959"/>
                  </a:lnTo>
                  <a:lnTo>
                    <a:pt x="499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5236325" y="247113"/>
              <a:ext cx="1249000" cy="1249000"/>
            </a:xfrm>
            <a:custGeom>
              <a:avLst/>
              <a:gdLst/>
              <a:ahLst/>
              <a:cxnLst/>
              <a:rect l="l" t="t" r="r" b="b"/>
              <a:pathLst>
                <a:path w="49960" h="49960" extrusionOk="0">
                  <a:moveTo>
                    <a:pt x="1" y="0"/>
                  </a:moveTo>
                  <a:lnTo>
                    <a:pt x="49960" y="49959"/>
                  </a:lnTo>
                  <a:lnTo>
                    <a:pt x="49960" y="0"/>
                  </a:lnTo>
                  <a:close/>
                </a:path>
              </a:pathLst>
            </a:custGeom>
            <a:solidFill>
              <a:srgbClr val="EDC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10"/>
          <p:cNvSpPr/>
          <p:nvPr/>
        </p:nvSpPr>
        <p:spPr>
          <a:xfrm rot="10800000">
            <a:off x="5884817" y="1770468"/>
            <a:ext cx="1083008" cy="1083008"/>
          </a:xfrm>
          <a:custGeom>
            <a:avLst/>
            <a:gdLst/>
            <a:ahLst/>
            <a:cxnLst/>
            <a:rect l="l" t="t" r="r" b="b"/>
            <a:pathLst>
              <a:path w="49960" h="49960" extrusionOk="0">
                <a:moveTo>
                  <a:pt x="0" y="0"/>
                </a:moveTo>
                <a:lnTo>
                  <a:pt x="0" y="49959"/>
                </a:lnTo>
                <a:cubicBezTo>
                  <a:pt x="27578" y="49959"/>
                  <a:pt x="49959" y="27578"/>
                  <a:pt x="499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0"/>
          <p:cNvSpPr/>
          <p:nvPr/>
        </p:nvSpPr>
        <p:spPr>
          <a:xfrm>
            <a:off x="6967834" y="2040425"/>
            <a:ext cx="813020" cy="813053"/>
          </a:xfrm>
          <a:custGeom>
            <a:avLst/>
            <a:gdLst/>
            <a:ahLst/>
            <a:cxnLst/>
            <a:rect l="l" t="t" r="r" b="b"/>
            <a:pathLst>
              <a:path w="24609" h="24610" extrusionOk="0">
                <a:moveTo>
                  <a:pt x="0" y="1"/>
                </a:moveTo>
                <a:lnTo>
                  <a:pt x="0" y="24609"/>
                </a:lnTo>
                <a:lnTo>
                  <a:pt x="24609" y="24609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10"/>
          <p:cNvGrpSpPr/>
          <p:nvPr/>
        </p:nvGrpSpPr>
        <p:grpSpPr>
          <a:xfrm rot="5400000">
            <a:off x="2188864" y="-346153"/>
            <a:ext cx="1664306" cy="2353584"/>
            <a:chOff x="4315800" y="692350"/>
            <a:chExt cx="3061075" cy="4329625"/>
          </a:xfrm>
        </p:grpSpPr>
        <p:sp>
          <p:nvSpPr>
            <p:cNvPr id="194" name="Google Shape;194;p10"/>
            <p:cNvSpPr/>
            <p:nvPr/>
          </p:nvSpPr>
          <p:spPr>
            <a:xfrm>
              <a:off x="4315800" y="3490750"/>
              <a:ext cx="1531225" cy="1531225"/>
            </a:xfrm>
            <a:custGeom>
              <a:avLst/>
              <a:gdLst/>
              <a:ahLst/>
              <a:cxnLst/>
              <a:rect l="l" t="t" r="r" b="b"/>
              <a:pathLst>
                <a:path w="61249" h="61249" extrusionOk="0">
                  <a:moveTo>
                    <a:pt x="1" y="1"/>
                  </a:moveTo>
                  <a:lnTo>
                    <a:pt x="1" y="61248"/>
                  </a:lnTo>
                  <a:lnTo>
                    <a:pt x="61248" y="1"/>
                  </a:lnTo>
                  <a:close/>
                </a:path>
              </a:pathLst>
            </a:custGeom>
            <a:solidFill>
              <a:srgbClr val="45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4315800" y="3490750"/>
              <a:ext cx="1531225" cy="1531225"/>
            </a:xfrm>
            <a:custGeom>
              <a:avLst/>
              <a:gdLst/>
              <a:ahLst/>
              <a:cxnLst/>
              <a:rect l="l" t="t" r="r" b="b"/>
              <a:pathLst>
                <a:path w="61249" h="61249" extrusionOk="0">
                  <a:moveTo>
                    <a:pt x="61248" y="1"/>
                  </a:moveTo>
                  <a:lnTo>
                    <a:pt x="1" y="61248"/>
                  </a:lnTo>
                  <a:lnTo>
                    <a:pt x="61248" y="61248"/>
                  </a:lnTo>
                  <a:lnTo>
                    <a:pt x="61248" y="1"/>
                  </a:lnTo>
                  <a:close/>
                </a:path>
              </a:pathLst>
            </a:custGeom>
            <a:solidFill>
              <a:srgbClr val="968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0"/>
            <p:cNvSpPr/>
            <p:nvPr/>
          </p:nvSpPr>
          <p:spPr>
            <a:xfrm>
              <a:off x="4315800" y="692350"/>
              <a:ext cx="1531225" cy="1531200"/>
            </a:xfrm>
            <a:custGeom>
              <a:avLst/>
              <a:gdLst/>
              <a:ahLst/>
              <a:cxnLst/>
              <a:rect l="l" t="t" r="r" b="b"/>
              <a:pathLst>
                <a:path w="61249" h="61248" extrusionOk="0">
                  <a:moveTo>
                    <a:pt x="1" y="0"/>
                  </a:moveTo>
                  <a:lnTo>
                    <a:pt x="61248" y="61247"/>
                  </a:lnTo>
                  <a:lnTo>
                    <a:pt x="61248" y="0"/>
                  </a:lnTo>
                  <a:close/>
                </a:path>
              </a:pathLst>
            </a:custGeom>
            <a:solidFill>
              <a:srgbClr val="EDE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0"/>
            <p:cNvSpPr/>
            <p:nvPr/>
          </p:nvSpPr>
          <p:spPr>
            <a:xfrm>
              <a:off x="4315800" y="692350"/>
              <a:ext cx="1531225" cy="1531200"/>
            </a:xfrm>
            <a:custGeom>
              <a:avLst/>
              <a:gdLst/>
              <a:ahLst/>
              <a:cxnLst/>
              <a:rect l="l" t="t" r="r" b="b"/>
              <a:pathLst>
                <a:path w="61249" h="61248" extrusionOk="0">
                  <a:moveTo>
                    <a:pt x="1" y="0"/>
                  </a:moveTo>
                  <a:lnTo>
                    <a:pt x="1" y="61247"/>
                  </a:lnTo>
                  <a:lnTo>
                    <a:pt x="61248" y="612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56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0"/>
            <p:cNvSpPr/>
            <p:nvPr/>
          </p:nvSpPr>
          <p:spPr>
            <a:xfrm>
              <a:off x="5847000" y="2222850"/>
              <a:ext cx="1267250" cy="1267275"/>
            </a:xfrm>
            <a:custGeom>
              <a:avLst/>
              <a:gdLst/>
              <a:ahLst/>
              <a:cxnLst/>
              <a:rect l="l" t="t" r="r" b="b"/>
              <a:pathLst>
                <a:path w="50690" h="50691" extrusionOk="0">
                  <a:moveTo>
                    <a:pt x="0" y="1"/>
                  </a:moveTo>
                  <a:lnTo>
                    <a:pt x="50690" y="50690"/>
                  </a:lnTo>
                  <a:lnTo>
                    <a:pt x="50690" y="1"/>
                  </a:lnTo>
                  <a:close/>
                </a:path>
              </a:pathLst>
            </a:custGeom>
            <a:solidFill>
              <a:srgbClr val="EDC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0"/>
            <p:cNvSpPr/>
            <p:nvPr/>
          </p:nvSpPr>
          <p:spPr>
            <a:xfrm>
              <a:off x="5847000" y="2222850"/>
              <a:ext cx="1267250" cy="1267275"/>
            </a:xfrm>
            <a:custGeom>
              <a:avLst/>
              <a:gdLst/>
              <a:ahLst/>
              <a:cxnLst/>
              <a:rect l="l" t="t" r="r" b="b"/>
              <a:pathLst>
                <a:path w="50690" h="50691" extrusionOk="0">
                  <a:moveTo>
                    <a:pt x="0" y="1"/>
                  </a:moveTo>
                  <a:lnTo>
                    <a:pt x="0" y="50690"/>
                  </a:lnTo>
                  <a:lnTo>
                    <a:pt x="50690" y="506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0"/>
            <p:cNvSpPr/>
            <p:nvPr/>
          </p:nvSpPr>
          <p:spPr>
            <a:xfrm>
              <a:off x="7114225" y="1960900"/>
              <a:ext cx="262650" cy="262650"/>
            </a:xfrm>
            <a:custGeom>
              <a:avLst/>
              <a:gdLst/>
              <a:ahLst/>
              <a:cxnLst/>
              <a:rect l="l" t="t" r="r" b="b"/>
              <a:pathLst>
                <a:path w="10506" h="10506" extrusionOk="0">
                  <a:moveTo>
                    <a:pt x="1" y="1"/>
                  </a:moveTo>
                  <a:lnTo>
                    <a:pt x="1" y="10505"/>
                  </a:lnTo>
                  <a:lnTo>
                    <a:pt x="10505" y="1"/>
                  </a:lnTo>
                  <a:close/>
                </a:path>
              </a:pathLst>
            </a:custGeom>
            <a:solidFill>
              <a:srgbClr val="EDE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10"/>
          <p:cNvSpPr txBox="1">
            <a:spLocks noGrp="1"/>
          </p:cNvSpPr>
          <p:nvPr>
            <p:ph type="body" idx="1"/>
          </p:nvPr>
        </p:nvSpPr>
        <p:spPr>
          <a:xfrm>
            <a:off x="627997" y="2453653"/>
            <a:ext cx="38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202" name="Google Shape;202;p10"/>
          <p:cNvSpPr txBox="1">
            <a:spLocks noGrp="1"/>
          </p:cNvSpPr>
          <p:nvPr>
            <p:ph type="title"/>
          </p:nvPr>
        </p:nvSpPr>
        <p:spPr>
          <a:xfrm>
            <a:off x="4615797" y="530732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7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DE7D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enor Sans"/>
              <a:buChar char="●"/>
              <a:defRPr sz="12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enor Sans"/>
              <a:buChar char="○"/>
              <a:defRPr sz="12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enor Sans"/>
              <a:buChar char="■"/>
              <a:defRPr sz="12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enor Sans"/>
              <a:buChar char="●"/>
              <a:defRPr sz="12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enor Sans"/>
              <a:buChar char="○"/>
              <a:defRPr sz="12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enor Sans"/>
              <a:buChar char="■"/>
              <a:defRPr sz="12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enor Sans"/>
              <a:buChar char="●"/>
              <a:defRPr sz="12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enor Sans"/>
              <a:buChar char="○"/>
              <a:defRPr sz="12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Tenor Sans"/>
              <a:buChar char="■"/>
              <a:defRPr sz="12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go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5CDBC94B-1472-44BC-9003-4B4776737AA4}"/>
              </a:ext>
            </a:extLst>
          </p:cNvPr>
          <p:cNvSpPr txBox="1"/>
          <p:nvPr/>
        </p:nvSpPr>
        <p:spPr>
          <a:xfrm>
            <a:off x="3468896" y="234832"/>
            <a:ext cx="5584408" cy="1171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PERANCANGAN SISTEM PAKAR UNTUK MEMBANTU PEMILIHAN PENGACARA PIDANAN DALAM LAYANAN KONSULTASI HUKUM PADA MODUL </a:t>
            </a:r>
            <a:r>
              <a:rPr lang="en-US" sz="1200" i="1" dirty="0"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CLIENT</a:t>
            </a:r>
            <a:r>
              <a:rPr lang="en-US" sz="1200" dirty="0"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MENGGUNAKAN METODE </a:t>
            </a:r>
            <a:r>
              <a:rPr lang="en-US" sz="1200" i="1" dirty="0"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FORWARD CHAINING</a:t>
            </a:r>
            <a:endParaRPr lang="en-ID" sz="1200" dirty="0">
              <a:solidFill>
                <a:schemeClr val="tx1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065FF701-6524-4A58-9822-53C4B73F36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153" y="1610812"/>
            <a:ext cx="2391894" cy="159459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A992805-E997-4E05-80FD-04EDF26BADE1}"/>
              </a:ext>
            </a:extLst>
          </p:cNvPr>
          <p:cNvSpPr txBox="1"/>
          <p:nvPr/>
        </p:nvSpPr>
        <p:spPr>
          <a:xfrm>
            <a:off x="4572000" y="3153302"/>
            <a:ext cx="3470483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id-ID" sz="12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SABILI ALFARIZI SAPUTRA</a:t>
            </a:r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481708054</a:t>
            </a:r>
            <a:br>
              <a:rPr lang="en-US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endParaRPr lang="en-ID" dirty="0">
              <a:solidFill>
                <a:schemeClr val="tx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16D4CF-EFF2-4193-B44F-919AB5C722ED}"/>
              </a:ext>
            </a:extLst>
          </p:cNvPr>
          <p:cNvSpPr txBox="1"/>
          <p:nvPr/>
        </p:nvSpPr>
        <p:spPr>
          <a:xfrm>
            <a:off x="3856141" y="3840011"/>
            <a:ext cx="4902200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Pembimbing</a:t>
            </a:r>
            <a:endParaRPr lang="en-US" sz="1200" dirty="0">
              <a:solidFill>
                <a:schemeClr val="tx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id-ID" sz="12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Ibu Rizki Elisa Nalawati, S.T., M.T</a:t>
            </a:r>
            <a:r>
              <a:rPr lang="id-ID" sz="14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 </a:t>
            </a:r>
            <a:endParaRPr lang="en-ID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F41ADF1-C272-43A4-9087-CFA2E80D0031}"/>
              </a:ext>
            </a:extLst>
          </p:cNvPr>
          <p:cNvSpPr txBox="1"/>
          <p:nvPr/>
        </p:nvSpPr>
        <p:spPr>
          <a:xfrm>
            <a:off x="-1909180" y="4866501"/>
            <a:ext cx="4902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</a:t>
            </a:r>
            <a:r>
              <a:rPr lang="en-US" sz="1200" dirty="0" err="1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Informatika</a:t>
            </a:r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dan </a:t>
            </a:r>
            <a:r>
              <a:rPr lang="en-US" sz="1200" dirty="0" err="1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Komputer</a:t>
            </a:r>
            <a:endParaRPr lang="en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6"/>
          <p:cNvSpPr txBox="1">
            <a:spLocks noGrp="1"/>
          </p:cNvSpPr>
          <p:nvPr>
            <p:ph type="ctrTitle"/>
          </p:nvPr>
        </p:nvSpPr>
        <p:spPr>
          <a:xfrm>
            <a:off x="2869200" y="119475"/>
            <a:ext cx="3405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OUR PROCESS</a:t>
            </a:r>
            <a:endParaRPr/>
          </a:p>
        </p:txBody>
      </p:sp>
      <p:grpSp>
        <p:nvGrpSpPr>
          <p:cNvPr id="745" name="Google Shape;745;p26"/>
          <p:cNvGrpSpPr/>
          <p:nvPr/>
        </p:nvGrpSpPr>
        <p:grpSpPr>
          <a:xfrm rot="10800000" flipH="1">
            <a:off x="-611895" y="3666826"/>
            <a:ext cx="2070004" cy="2069820"/>
            <a:chOff x="238125" y="1063925"/>
            <a:chExt cx="3642450" cy="3642125"/>
          </a:xfrm>
        </p:grpSpPr>
        <p:sp>
          <p:nvSpPr>
            <p:cNvPr id="746" name="Google Shape;746;p26"/>
            <p:cNvSpPr/>
            <p:nvPr/>
          </p:nvSpPr>
          <p:spPr>
            <a:xfrm>
              <a:off x="1153525" y="1979000"/>
              <a:ext cx="1811650" cy="1811650"/>
            </a:xfrm>
            <a:custGeom>
              <a:avLst/>
              <a:gdLst/>
              <a:ahLst/>
              <a:cxnLst/>
              <a:rect l="l" t="t" r="r" b="b"/>
              <a:pathLst>
                <a:path w="72466" h="72466" extrusionOk="0">
                  <a:moveTo>
                    <a:pt x="0" y="0"/>
                  </a:moveTo>
                  <a:lnTo>
                    <a:pt x="72465" y="72465"/>
                  </a:lnTo>
                  <a:lnTo>
                    <a:pt x="72465" y="0"/>
                  </a:lnTo>
                  <a:close/>
                </a:path>
              </a:pathLst>
            </a:custGeom>
            <a:solidFill>
              <a:srgbClr val="EDC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6"/>
            <p:cNvSpPr/>
            <p:nvPr/>
          </p:nvSpPr>
          <p:spPr>
            <a:xfrm>
              <a:off x="1153525" y="1979000"/>
              <a:ext cx="1811650" cy="1811650"/>
            </a:xfrm>
            <a:custGeom>
              <a:avLst/>
              <a:gdLst/>
              <a:ahLst/>
              <a:cxnLst/>
              <a:rect l="l" t="t" r="r" b="b"/>
              <a:pathLst>
                <a:path w="72466" h="72466" extrusionOk="0">
                  <a:moveTo>
                    <a:pt x="0" y="0"/>
                  </a:moveTo>
                  <a:lnTo>
                    <a:pt x="0" y="72465"/>
                  </a:lnTo>
                  <a:lnTo>
                    <a:pt x="72465" y="724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6"/>
            <p:cNvSpPr/>
            <p:nvPr/>
          </p:nvSpPr>
          <p:spPr>
            <a:xfrm>
              <a:off x="238125" y="1063925"/>
              <a:ext cx="915425" cy="915100"/>
            </a:xfrm>
            <a:custGeom>
              <a:avLst/>
              <a:gdLst/>
              <a:ahLst/>
              <a:cxnLst/>
              <a:rect l="l" t="t" r="r" b="b"/>
              <a:pathLst>
                <a:path w="36617" h="36604" extrusionOk="0">
                  <a:moveTo>
                    <a:pt x="0" y="0"/>
                  </a:moveTo>
                  <a:lnTo>
                    <a:pt x="36616" y="36603"/>
                  </a:lnTo>
                  <a:lnTo>
                    <a:pt x="36616" y="0"/>
                  </a:lnTo>
                  <a:close/>
                </a:path>
              </a:pathLst>
            </a:custGeom>
            <a:solidFill>
              <a:srgbClr val="45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6"/>
            <p:cNvSpPr/>
            <p:nvPr/>
          </p:nvSpPr>
          <p:spPr>
            <a:xfrm>
              <a:off x="238125" y="1063925"/>
              <a:ext cx="915425" cy="915100"/>
            </a:xfrm>
            <a:custGeom>
              <a:avLst/>
              <a:gdLst/>
              <a:ahLst/>
              <a:cxnLst/>
              <a:rect l="l" t="t" r="r" b="b"/>
              <a:pathLst>
                <a:path w="36617" h="36604" extrusionOk="0">
                  <a:moveTo>
                    <a:pt x="0" y="0"/>
                  </a:moveTo>
                  <a:lnTo>
                    <a:pt x="0" y="36603"/>
                  </a:lnTo>
                  <a:lnTo>
                    <a:pt x="36616" y="36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C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6"/>
            <p:cNvSpPr/>
            <p:nvPr/>
          </p:nvSpPr>
          <p:spPr>
            <a:xfrm>
              <a:off x="771750" y="3790625"/>
              <a:ext cx="381800" cy="382100"/>
            </a:xfrm>
            <a:custGeom>
              <a:avLst/>
              <a:gdLst/>
              <a:ahLst/>
              <a:cxnLst/>
              <a:rect l="l" t="t" r="r" b="b"/>
              <a:pathLst>
                <a:path w="15272" h="15284" extrusionOk="0">
                  <a:moveTo>
                    <a:pt x="0" y="0"/>
                  </a:moveTo>
                  <a:lnTo>
                    <a:pt x="0" y="15284"/>
                  </a:lnTo>
                  <a:lnTo>
                    <a:pt x="15271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6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6"/>
            <p:cNvSpPr/>
            <p:nvPr/>
          </p:nvSpPr>
          <p:spPr>
            <a:xfrm>
              <a:off x="771750" y="3790625"/>
              <a:ext cx="381800" cy="382100"/>
            </a:xfrm>
            <a:custGeom>
              <a:avLst/>
              <a:gdLst/>
              <a:ahLst/>
              <a:cxnLst/>
              <a:rect l="l" t="t" r="r" b="b"/>
              <a:pathLst>
                <a:path w="15272" h="15284" extrusionOk="0">
                  <a:moveTo>
                    <a:pt x="0" y="0"/>
                  </a:moveTo>
                  <a:lnTo>
                    <a:pt x="15271" y="15284"/>
                  </a:lnTo>
                  <a:lnTo>
                    <a:pt x="15271" y="0"/>
                  </a:lnTo>
                  <a:close/>
                </a:path>
              </a:pathLst>
            </a:custGeom>
            <a:solidFill>
              <a:srgbClr val="EDC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6"/>
            <p:cNvSpPr/>
            <p:nvPr/>
          </p:nvSpPr>
          <p:spPr>
            <a:xfrm>
              <a:off x="2965150" y="1597225"/>
              <a:ext cx="381800" cy="381800"/>
            </a:xfrm>
            <a:custGeom>
              <a:avLst/>
              <a:gdLst/>
              <a:ahLst/>
              <a:cxnLst/>
              <a:rect l="l" t="t" r="r" b="b"/>
              <a:pathLst>
                <a:path w="15272" h="15272" extrusionOk="0">
                  <a:moveTo>
                    <a:pt x="0" y="0"/>
                  </a:moveTo>
                  <a:lnTo>
                    <a:pt x="15271" y="15271"/>
                  </a:lnTo>
                  <a:lnTo>
                    <a:pt x="15271" y="0"/>
                  </a:lnTo>
                  <a:close/>
                </a:path>
              </a:pathLst>
            </a:custGeom>
            <a:solidFill>
              <a:srgbClr val="EDC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6"/>
            <p:cNvSpPr/>
            <p:nvPr/>
          </p:nvSpPr>
          <p:spPr>
            <a:xfrm>
              <a:off x="2965150" y="1597225"/>
              <a:ext cx="381800" cy="381800"/>
            </a:xfrm>
            <a:custGeom>
              <a:avLst/>
              <a:gdLst/>
              <a:ahLst/>
              <a:cxnLst/>
              <a:rect l="l" t="t" r="r" b="b"/>
              <a:pathLst>
                <a:path w="15272" h="15272" extrusionOk="0">
                  <a:moveTo>
                    <a:pt x="0" y="0"/>
                  </a:moveTo>
                  <a:lnTo>
                    <a:pt x="0" y="15271"/>
                  </a:lnTo>
                  <a:lnTo>
                    <a:pt x="15271" y="15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6"/>
            <p:cNvSpPr/>
            <p:nvPr/>
          </p:nvSpPr>
          <p:spPr>
            <a:xfrm>
              <a:off x="2965150" y="3790625"/>
              <a:ext cx="915425" cy="915425"/>
            </a:xfrm>
            <a:custGeom>
              <a:avLst/>
              <a:gdLst/>
              <a:ahLst/>
              <a:cxnLst/>
              <a:rect l="l" t="t" r="r" b="b"/>
              <a:pathLst>
                <a:path w="36617" h="36617" extrusionOk="0">
                  <a:moveTo>
                    <a:pt x="0" y="0"/>
                  </a:moveTo>
                  <a:lnTo>
                    <a:pt x="36617" y="36616"/>
                  </a:lnTo>
                  <a:lnTo>
                    <a:pt x="36617" y="0"/>
                  </a:lnTo>
                  <a:close/>
                </a:path>
              </a:pathLst>
            </a:custGeom>
            <a:solidFill>
              <a:srgbClr val="968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6"/>
            <p:cNvSpPr/>
            <p:nvPr/>
          </p:nvSpPr>
          <p:spPr>
            <a:xfrm>
              <a:off x="2965150" y="3790625"/>
              <a:ext cx="915425" cy="915425"/>
            </a:xfrm>
            <a:custGeom>
              <a:avLst/>
              <a:gdLst/>
              <a:ahLst/>
              <a:cxnLst/>
              <a:rect l="l" t="t" r="r" b="b"/>
              <a:pathLst>
                <a:path w="36617" h="36617" extrusionOk="0">
                  <a:moveTo>
                    <a:pt x="0" y="0"/>
                  </a:moveTo>
                  <a:lnTo>
                    <a:pt x="0" y="36616"/>
                  </a:lnTo>
                  <a:lnTo>
                    <a:pt x="36617" y="36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C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26"/>
          <p:cNvGrpSpPr/>
          <p:nvPr/>
        </p:nvGrpSpPr>
        <p:grpSpPr>
          <a:xfrm rot="-5400000" flipH="1">
            <a:off x="7833148" y="3878502"/>
            <a:ext cx="1511548" cy="2136659"/>
            <a:chOff x="238125" y="755225"/>
            <a:chExt cx="2976075" cy="4206850"/>
          </a:xfrm>
        </p:grpSpPr>
        <p:sp>
          <p:nvSpPr>
            <p:cNvPr id="757" name="Google Shape;757;p26"/>
            <p:cNvSpPr/>
            <p:nvPr/>
          </p:nvSpPr>
          <p:spPr>
            <a:xfrm>
              <a:off x="982125" y="2113800"/>
              <a:ext cx="1488725" cy="1488725"/>
            </a:xfrm>
            <a:custGeom>
              <a:avLst/>
              <a:gdLst/>
              <a:ahLst/>
              <a:cxnLst/>
              <a:rect l="l" t="t" r="r" b="b"/>
              <a:pathLst>
                <a:path w="59549" h="59549" extrusionOk="0">
                  <a:moveTo>
                    <a:pt x="1" y="0"/>
                  </a:moveTo>
                  <a:lnTo>
                    <a:pt x="1" y="59548"/>
                  </a:lnTo>
                  <a:lnTo>
                    <a:pt x="59549" y="0"/>
                  </a:lnTo>
                  <a:close/>
                </a:path>
              </a:pathLst>
            </a:custGeom>
            <a:solidFill>
              <a:srgbClr val="968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6"/>
            <p:cNvSpPr/>
            <p:nvPr/>
          </p:nvSpPr>
          <p:spPr>
            <a:xfrm>
              <a:off x="982125" y="2113800"/>
              <a:ext cx="1488725" cy="1488725"/>
            </a:xfrm>
            <a:custGeom>
              <a:avLst/>
              <a:gdLst/>
              <a:ahLst/>
              <a:cxnLst/>
              <a:rect l="l" t="t" r="r" b="b"/>
              <a:pathLst>
                <a:path w="59549" h="59549" extrusionOk="0">
                  <a:moveTo>
                    <a:pt x="59549" y="0"/>
                  </a:moveTo>
                  <a:lnTo>
                    <a:pt x="1" y="59548"/>
                  </a:lnTo>
                  <a:lnTo>
                    <a:pt x="59549" y="59548"/>
                  </a:lnTo>
                  <a:lnTo>
                    <a:pt x="59549" y="0"/>
                  </a:lnTo>
                  <a:close/>
                </a:path>
              </a:pathLst>
            </a:custGeom>
            <a:solidFill>
              <a:srgbClr val="EDC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6"/>
            <p:cNvSpPr/>
            <p:nvPr/>
          </p:nvSpPr>
          <p:spPr>
            <a:xfrm>
              <a:off x="2470150" y="1370450"/>
              <a:ext cx="744050" cy="744050"/>
            </a:xfrm>
            <a:custGeom>
              <a:avLst/>
              <a:gdLst/>
              <a:ahLst/>
              <a:cxnLst/>
              <a:rect l="l" t="t" r="r" b="b"/>
              <a:pathLst>
                <a:path w="29762" h="29762" extrusionOk="0">
                  <a:moveTo>
                    <a:pt x="1" y="0"/>
                  </a:moveTo>
                  <a:lnTo>
                    <a:pt x="1" y="29761"/>
                  </a:lnTo>
                  <a:lnTo>
                    <a:pt x="29761" y="0"/>
                  </a:lnTo>
                  <a:close/>
                </a:path>
              </a:pathLst>
            </a:custGeom>
            <a:solidFill>
              <a:srgbClr val="EDC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6"/>
            <p:cNvSpPr/>
            <p:nvPr/>
          </p:nvSpPr>
          <p:spPr>
            <a:xfrm>
              <a:off x="2470150" y="1370450"/>
              <a:ext cx="744050" cy="744050"/>
            </a:xfrm>
            <a:custGeom>
              <a:avLst/>
              <a:gdLst/>
              <a:ahLst/>
              <a:cxnLst/>
              <a:rect l="l" t="t" r="r" b="b"/>
              <a:pathLst>
                <a:path w="29762" h="29762" extrusionOk="0">
                  <a:moveTo>
                    <a:pt x="29761" y="0"/>
                  </a:moveTo>
                  <a:lnTo>
                    <a:pt x="1" y="29761"/>
                  </a:lnTo>
                  <a:lnTo>
                    <a:pt x="29761" y="29761"/>
                  </a:lnTo>
                  <a:lnTo>
                    <a:pt x="29761" y="0"/>
                  </a:lnTo>
                  <a:close/>
                </a:path>
              </a:pathLst>
            </a:custGeom>
            <a:solidFill>
              <a:srgbClr val="EDE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6"/>
            <p:cNvSpPr/>
            <p:nvPr/>
          </p:nvSpPr>
          <p:spPr>
            <a:xfrm>
              <a:off x="238125" y="1370450"/>
              <a:ext cx="744025" cy="744050"/>
            </a:xfrm>
            <a:custGeom>
              <a:avLst/>
              <a:gdLst/>
              <a:ahLst/>
              <a:cxnLst/>
              <a:rect l="l" t="t" r="r" b="b"/>
              <a:pathLst>
                <a:path w="29761" h="29762" extrusionOk="0">
                  <a:moveTo>
                    <a:pt x="29761" y="0"/>
                  </a:moveTo>
                  <a:lnTo>
                    <a:pt x="0" y="29761"/>
                  </a:lnTo>
                  <a:lnTo>
                    <a:pt x="29761" y="29761"/>
                  </a:lnTo>
                  <a:lnTo>
                    <a:pt x="29761" y="0"/>
                  </a:lnTo>
                  <a:close/>
                </a:path>
              </a:pathLst>
            </a:custGeom>
            <a:solidFill>
              <a:srgbClr val="EDC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6"/>
            <p:cNvSpPr/>
            <p:nvPr/>
          </p:nvSpPr>
          <p:spPr>
            <a:xfrm>
              <a:off x="238125" y="1370450"/>
              <a:ext cx="744025" cy="744050"/>
            </a:xfrm>
            <a:custGeom>
              <a:avLst/>
              <a:gdLst/>
              <a:ahLst/>
              <a:cxnLst/>
              <a:rect l="l" t="t" r="r" b="b"/>
              <a:pathLst>
                <a:path w="29761" h="29762" extrusionOk="0">
                  <a:moveTo>
                    <a:pt x="0" y="0"/>
                  </a:moveTo>
                  <a:lnTo>
                    <a:pt x="0" y="29761"/>
                  </a:lnTo>
                  <a:lnTo>
                    <a:pt x="29761" y="0"/>
                  </a:lnTo>
                  <a:close/>
                </a:path>
              </a:pathLst>
            </a:custGeom>
            <a:solidFill>
              <a:srgbClr val="EDE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6"/>
            <p:cNvSpPr/>
            <p:nvPr/>
          </p:nvSpPr>
          <p:spPr>
            <a:xfrm>
              <a:off x="2470150" y="3602500"/>
              <a:ext cx="744050" cy="744025"/>
            </a:xfrm>
            <a:custGeom>
              <a:avLst/>
              <a:gdLst/>
              <a:ahLst/>
              <a:cxnLst/>
              <a:rect l="l" t="t" r="r" b="b"/>
              <a:pathLst>
                <a:path w="29762" h="29761" extrusionOk="0">
                  <a:moveTo>
                    <a:pt x="29761" y="0"/>
                  </a:moveTo>
                  <a:lnTo>
                    <a:pt x="1" y="29761"/>
                  </a:lnTo>
                  <a:lnTo>
                    <a:pt x="29761" y="29761"/>
                  </a:lnTo>
                  <a:lnTo>
                    <a:pt x="29761" y="0"/>
                  </a:lnTo>
                  <a:close/>
                </a:path>
              </a:pathLst>
            </a:custGeom>
            <a:solidFill>
              <a:srgbClr val="45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6"/>
            <p:cNvSpPr/>
            <p:nvPr/>
          </p:nvSpPr>
          <p:spPr>
            <a:xfrm>
              <a:off x="2470150" y="3602500"/>
              <a:ext cx="744050" cy="744025"/>
            </a:xfrm>
            <a:custGeom>
              <a:avLst/>
              <a:gdLst/>
              <a:ahLst/>
              <a:cxnLst/>
              <a:rect l="l" t="t" r="r" b="b"/>
              <a:pathLst>
                <a:path w="29762" h="29761" extrusionOk="0">
                  <a:moveTo>
                    <a:pt x="1" y="0"/>
                  </a:moveTo>
                  <a:lnTo>
                    <a:pt x="1" y="29761"/>
                  </a:lnTo>
                  <a:lnTo>
                    <a:pt x="29761" y="0"/>
                  </a:lnTo>
                  <a:close/>
                </a:path>
              </a:pathLst>
            </a:custGeom>
            <a:solidFill>
              <a:srgbClr val="756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6"/>
            <p:cNvSpPr/>
            <p:nvPr/>
          </p:nvSpPr>
          <p:spPr>
            <a:xfrm>
              <a:off x="1854950" y="755225"/>
              <a:ext cx="615225" cy="615250"/>
            </a:xfrm>
            <a:custGeom>
              <a:avLst/>
              <a:gdLst/>
              <a:ahLst/>
              <a:cxnLst/>
              <a:rect l="l" t="t" r="r" b="b"/>
              <a:pathLst>
                <a:path w="24609" h="24610" extrusionOk="0">
                  <a:moveTo>
                    <a:pt x="0" y="1"/>
                  </a:moveTo>
                  <a:lnTo>
                    <a:pt x="0" y="24609"/>
                  </a:lnTo>
                  <a:lnTo>
                    <a:pt x="24609" y="246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56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6"/>
            <p:cNvSpPr/>
            <p:nvPr/>
          </p:nvSpPr>
          <p:spPr>
            <a:xfrm>
              <a:off x="1854950" y="755225"/>
              <a:ext cx="615225" cy="615250"/>
            </a:xfrm>
            <a:custGeom>
              <a:avLst/>
              <a:gdLst/>
              <a:ahLst/>
              <a:cxnLst/>
              <a:rect l="l" t="t" r="r" b="b"/>
              <a:pathLst>
                <a:path w="24609" h="24610" extrusionOk="0">
                  <a:moveTo>
                    <a:pt x="0" y="1"/>
                  </a:moveTo>
                  <a:lnTo>
                    <a:pt x="24609" y="24609"/>
                  </a:lnTo>
                  <a:lnTo>
                    <a:pt x="24609" y="1"/>
                  </a:lnTo>
                  <a:close/>
                </a:path>
              </a:pathLst>
            </a:custGeom>
            <a:solidFill>
              <a:srgbClr val="45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6"/>
            <p:cNvSpPr/>
            <p:nvPr/>
          </p:nvSpPr>
          <p:spPr>
            <a:xfrm>
              <a:off x="982125" y="4346850"/>
              <a:ext cx="615250" cy="615225"/>
            </a:xfrm>
            <a:custGeom>
              <a:avLst/>
              <a:gdLst/>
              <a:ahLst/>
              <a:cxnLst/>
              <a:rect l="l" t="t" r="r" b="b"/>
              <a:pathLst>
                <a:path w="24610" h="24609" extrusionOk="0">
                  <a:moveTo>
                    <a:pt x="1" y="0"/>
                  </a:moveTo>
                  <a:lnTo>
                    <a:pt x="24609" y="24609"/>
                  </a:lnTo>
                  <a:lnTo>
                    <a:pt x="24609" y="0"/>
                  </a:lnTo>
                  <a:close/>
                </a:path>
              </a:pathLst>
            </a:custGeom>
            <a:solidFill>
              <a:srgbClr val="968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6"/>
            <p:cNvSpPr/>
            <p:nvPr/>
          </p:nvSpPr>
          <p:spPr>
            <a:xfrm>
              <a:off x="982125" y="4346850"/>
              <a:ext cx="615250" cy="615225"/>
            </a:xfrm>
            <a:custGeom>
              <a:avLst/>
              <a:gdLst/>
              <a:ahLst/>
              <a:cxnLst/>
              <a:rect l="l" t="t" r="r" b="b"/>
              <a:pathLst>
                <a:path w="24610" h="24609" extrusionOk="0">
                  <a:moveTo>
                    <a:pt x="1" y="0"/>
                  </a:moveTo>
                  <a:lnTo>
                    <a:pt x="1" y="24609"/>
                  </a:lnTo>
                  <a:lnTo>
                    <a:pt x="24609" y="246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6"/>
            <p:cNvSpPr/>
            <p:nvPr/>
          </p:nvSpPr>
          <p:spPr>
            <a:xfrm>
              <a:off x="238125" y="3602500"/>
              <a:ext cx="744025" cy="744025"/>
            </a:xfrm>
            <a:custGeom>
              <a:avLst/>
              <a:gdLst/>
              <a:ahLst/>
              <a:cxnLst/>
              <a:rect l="l" t="t" r="r" b="b"/>
              <a:pathLst>
                <a:path w="29761" h="29761" extrusionOk="0">
                  <a:moveTo>
                    <a:pt x="0" y="0"/>
                  </a:moveTo>
                  <a:lnTo>
                    <a:pt x="0" y="29761"/>
                  </a:lnTo>
                  <a:lnTo>
                    <a:pt x="29761" y="0"/>
                  </a:lnTo>
                  <a:close/>
                </a:path>
              </a:pathLst>
            </a:custGeom>
            <a:solidFill>
              <a:srgbClr val="EDC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6"/>
            <p:cNvSpPr/>
            <p:nvPr/>
          </p:nvSpPr>
          <p:spPr>
            <a:xfrm>
              <a:off x="238125" y="3602500"/>
              <a:ext cx="744025" cy="744025"/>
            </a:xfrm>
            <a:custGeom>
              <a:avLst/>
              <a:gdLst/>
              <a:ahLst/>
              <a:cxnLst/>
              <a:rect l="l" t="t" r="r" b="b"/>
              <a:pathLst>
                <a:path w="29761" h="29761" extrusionOk="0">
                  <a:moveTo>
                    <a:pt x="29761" y="0"/>
                  </a:moveTo>
                  <a:lnTo>
                    <a:pt x="0" y="29761"/>
                  </a:lnTo>
                  <a:lnTo>
                    <a:pt x="29761" y="29761"/>
                  </a:lnTo>
                  <a:lnTo>
                    <a:pt x="29761" y="0"/>
                  </a:lnTo>
                  <a:close/>
                </a:path>
              </a:pathLst>
            </a:custGeom>
            <a:solidFill>
              <a:srgbClr val="45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26"/>
          <p:cNvSpPr txBox="1">
            <a:spLocks noGrp="1"/>
          </p:cNvSpPr>
          <p:nvPr>
            <p:ph type="ctrTitle" idx="4294967295"/>
          </p:nvPr>
        </p:nvSpPr>
        <p:spPr>
          <a:xfrm flipH="1">
            <a:off x="1340277" y="1891109"/>
            <a:ext cx="8745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DAY 1</a:t>
            </a:r>
            <a:endParaRPr sz="1100"/>
          </a:p>
        </p:txBody>
      </p:sp>
      <p:sp>
        <p:nvSpPr>
          <p:cNvPr id="772" name="Google Shape;772;p26"/>
          <p:cNvSpPr txBox="1">
            <a:spLocks noGrp="1"/>
          </p:cNvSpPr>
          <p:nvPr>
            <p:ph type="ctrTitle" idx="4294967295"/>
          </p:nvPr>
        </p:nvSpPr>
        <p:spPr>
          <a:xfrm flipH="1">
            <a:off x="2721226" y="3009660"/>
            <a:ext cx="8745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DAY 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73" name="Google Shape;773;p26"/>
          <p:cNvSpPr txBox="1">
            <a:spLocks noGrp="1"/>
          </p:cNvSpPr>
          <p:nvPr>
            <p:ph type="ctrTitle" idx="4294967295"/>
          </p:nvPr>
        </p:nvSpPr>
        <p:spPr>
          <a:xfrm flipH="1">
            <a:off x="4071750" y="1891109"/>
            <a:ext cx="10005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DAY 3</a:t>
            </a:r>
            <a:endParaRPr sz="1100"/>
          </a:p>
        </p:txBody>
      </p:sp>
      <p:sp>
        <p:nvSpPr>
          <p:cNvPr id="774" name="Google Shape;774;p26"/>
          <p:cNvSpPr txBox="1">
            <a:spLocks noGrp="1"/>
          </p:cNvSpPr>
          <p:nvPr>
            <p:ph type="ctrTitle" idx="4294967295"/>
          </p:nvPr>
        </p:nvSpPr>
        <p:spPr>
          <a:xfrm flipH="1">
            <a:off x="5507402" y="3010229"/>
            <a:ext cx="8268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DAY 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75" name="Google Shape;775;p26"/>
          <p:cNvSpPr txBox="1">
            <a:spLocks noGrp="1"/>
          </p:cNvSpPr>
          <p:nvPr>
            <p:ph type="ctrTitle" idx="4294967295"/>
          </p:nvPr>
        </p:nvSpPr>
        <p:spPr>
          <a:xfrm flipH="1">
            <a:off x="6823276" y="1891109"/>
            <a:ext cx="8745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DAY 5</a:t>
            </a:r>
            <a:endParaRPr sz="1100"/>
          </a:p>
        </p:txBody>
      </p:sp>
      <p:sp>
        <p:nvSpPr>
          <p:cNvPr id="776" name="Google Shape;776;p26"/>
          <p:cNvSpPr txBox="1"/>
          <p:nvPr/>
        </p:nvSpPr>
        <p:spPr>
          <a:xfrm>
            <a:off x="3637202" y="1587019"/>
            <a:ext cx="18696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" sz="1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Saturn is composed mostly of hydrogen and helium</a:t>
            </a:r>
            <a:endParaRPr sz="1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777" name="Google Shape;777;p26"/>
          <p:cNvSpPr txBox="1"/>
          <p:nvPr/>
        </p:nvSpPr>
        <p:spPr>
          <a:xfrm>
            <a:off x="6375526" y="1587019"/>
            <a:ext cx="17700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" sz="1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The Sun is the star at the center of the Solar System</a:t>
            </a:r>
            <a:endParaRPr sz="1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778" name="Google Shape;778;p26"/>
          <p:cNvSpPr txBox="1"/>
          <p:nvPr/>
        </p:nvSpPr>
        <p:spPr>
          <a:xfrm>
            <a:off x="1005777" y="1587019"/>
            <a:ext cx="1543500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Mercury is the closest planet to the Sun </a:t>
            </a:r>
            <a:endParaRPr sz="1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779" name="Google Shape;779;p26"/>
          <p:cNvSpPr txBox="1"/>
          <p:nvPr/>
        </p:nvSpPr>
        <p:spPr>
          <a:xfrm>
            <a:off x="2386726" y="3338965"/>
            <a:ext cx="15435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Despite being red, Mars is a cold place, not hot</a:t>
            </a:r>
            <a:endParaRPr sz="1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780" name="Google Shape;780;p26"/>
          <p:cNvSpPr txBox="1"/>
          <p:nvPr/>
        </p:nvSpPr>
        <p:spPr>
          <a:xfrm>
            <a:off x="5059952" y="3345613"/>
            <a:ext cx="17217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Jupiter is the biggest planet in our Solar System</a:t>
            </a:r>
            <a:endParaRPr sz="1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781" name="Google Shape;781;p26"/>
          <p:cNvSpPr/>
          <p:nvPr/>
        </p:nvSpPr>
        <p:spPr>
          <a:xfrm>
            <a:off x="1672077" y="2523388"/>
            <a:ext cx="210900" cy="2109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6"/>
          <p:cNvSpPr/>
          <p:nvPr/>
        </p:nvSpPr>
        <p:spPr>
          <a:xfrm>
            <a:off x="4466550" y="2523388"/>
            <a:ext cx="210900" cy="2109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6"/>
          <p:cNvSpPr/>
          <p:nvPr/>
        </p:nvSpPr>
        <p:spPr>
          <a:xfrm>
            <a:off x="7155076" y="2523388"/>
            <a:ext cx="210900" cy="2109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6"/>
          <p:cNvSpPr/>
          <p:nvPr/>
        </p:nvSpPr>
        <p:spPr>
          <a:xfrm>
            <a:off x="3053026" y="2523388"/>
            <a:ext cx="210900" cy="2109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6"/>
          <p:cNvSpPr/>
          <p:nvPr/>
        </p:nvSpPr>
        <p:spPr>
          <a:xfrm>
            <a:off x="5815352" y="2523388"/>
            <a:ext cx="210900" cy="2109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6" name="Google Shape;786;p26"/>
          <p:cNvCxnSpPr/>
          <p:nvPr/>
        </p:nvCxnSpPr>
        <p:spPr>
          <a:xfrm>
            <a:off x="1988764" y="2628838"/>
            <a:ext cx="937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7" name="Google Shape;787;p26"/>
          <p:cNvCxnSpPr/>
          <p:nvPr/>
        </p:nvCxnSpPr>
        <p:spPr>
          <a:xfrm>
            <a:off x="3390676" y="2628838"/>
            <a:ext cx="937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8" name="Google Shape;788;p26"/>
          <p:cNvCxnSpPr/>
          <p:nvPr/>
        </p:nvCxnSpPr>
        <p:spPr>
          <a:xfrm>
            <a:off x="4792626" y="2628838"/>
            <a:ext cx="937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9" name="Google Shape;789;p26"/>
          <p:cNvCxnSpPr/>
          <p:nvPr/>
        </p:nvCxnSpPr>
        <p:spPr>
          <a:xfrm>
            <a:off x="6111476" y="2628838"/>
            <a:ext cx="937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27"/>
          <p:cNvSpPr txBox="1">
            <a:spLocks noGrp="1"/>
          </p:cNvSpPr>
          <p:nvPr>
            <p:ph type="ctrTitle"/>
          </p:nvPr>
        </p:nvSpPr>
        <p:spPr>
          <a:xfrm>
            <a:off x="2869200" y="119475"/>
            <a:ext cx="3405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OUR CONSULTANTS</a:t>
            </a:r>
            <a:endParaRPr/>
          </a:p>
        </p:txBody>
      </p:sp>
      <p:grpSp>
        <p:nvGrpSpPr>
          <p:cNvPr id="795" name="Google Shape;795;p27"/>
          <p:cNvGrpSpPr/>
          <p:nvPr/>
        </p:nvGrpSpPr>
        <p:grpSpPr>
          <a:xfrm>
            <a:off x="-611895" y="-600374"/>
            <a:ext cx="2070004" cy="2069820"/>
            <a:chOff x="238125" y="1063925"/>
            <a:chExt cx="3642450" cy="3642125"/>
          </a:xfrm>
        </p:grpSpPr>
        <p:sp>
          <p:nvSpPr>
            <p:cNvPr id="796" name="Google Shape;796;p27"/>
            <p:cNvSpPr/>
            <p:nvPr/>
          </p:nvSpPr>
          <p:spPr>
            <a:xfrm>
              <a:off x="1153525" y="1979000"/>
              <a:ext cx="1811650" cy="1811650"/>
            </a:xfrm>
            <a:custGeom>
              <a:avLst/>
              <a:gdLst/>
              <a:ahLst/>
              <a:cxnLst/>
              <a:rect l="l" t="t" r="r" b="b"/>
              <a:pathLst>
                <a:path w="72466" h="72466" extrusionOk="0">
                  <a:moveTo>
                    <a:pt x="0" y="0"/>
                  </a:moveTo>
                  <a:lnTo>
                    <a:pt x="72465" y="72465"/>
                  </a:lnTo>
                  <a:lnTo>
                    <a:pt x="72465" y="0"/>
                  </a:lnTo>
                  <a:close/>
                </a:path>
              </a:pathLst>
            </a:custGeom>
            <a:solidFill>
              <a:srgbClr val="EDC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7"/>
            <p:cNvSpPr/>
            <p:nvPr/>
          </p:nvSpPr>
          <p:spPr>
            <a:xfrm>
              <a:off x="1153525" y="1979000"/>
              <a:ext cx="1811650" cy="1811650"/>
            </a:xfrm>
            <a:custGeom>
              <a:avLst/>
              <a:gdLst/>
              <a:ahLst/>
              <a:cxnLst/>
              <a:rect l="l" t="t" r="r" b="b"/>
              <a:pathLst>
                <a:path w="72466" h="72466" extrusionOk="0">
                  <a:moveTo>
                    <a:pt x="0" y="0"/>
                  </a:moveTo>
                  <a:lnTo>
                    <a:pt x="0" y="72465"/>
                  </a:lnTo>
                  <a:lnTo>
                    <a:pt x="72465" y="724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238125" y="1063925"/>
              <a:ext cx="915425" cy="915100"/>
            </a:xfrm>
            <a:custGeom>
              <a:avLst/>
              <a:gdLst/>
              <a:ahLst/>
              <a:cxnLst/>
              <a:rect l="l" t="t" r="r" b="b"/>
              <a:pathLst>
                <a:path w="36617" h="36604" extrusionOk="0">
                  <a:moveTo>
                    <a:pt x="0" y="0"/>
                  </a:moveTo>
                  <a:lnTo>
                    <a:pt x="36616" y="36603"/>
                  </a:lnTo>
                  <a:lnTo>
                    <a:pt x="36616" y="0"/>
                  </a:lnTo>
                  <a:close/>
                </a:path>
              </a:pathLst>
            </a:custGeom>
            <a:solidFill>
              <a:srgbClr val="45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238125" y="1063925"/>
              <a:ext cx="915425" cy="915100"/>
            </a:xfrm>
            <a:custGeom>
              <a:avLst/>
              <a:gdLst/>
              <a:ahLst/>
              <a:cxnLst/>
              <a:rect l="l" t="t" r="r" b="b"/>
              <a:pathLst>
                <a:path w="36617" h="36604" extrusionOk="0">
                  <a:moveTo>
                    <a:pt x="0" y="0"/>
                  </a:moveTo>
                  <a:lnTo>
                    <a:pt x="0" y="36603"/>
                  </a:lnTo>
                  <a:lnTo>
                    <a:pt x="36616" y="36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C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7"/>
            <p:cNvSpPr/>
            <p:nvPr/>
          </p:nvSpPr>
          <p:spPr>
            <a:xfrm>
              <a:off x="771750" y="3790625"/>
              <a:ext cx="381800" cy="382100"/>
            </a:xfrm>
            <a:custGeom>
              <a:avLst/>
              <a:gdLst/>
              <a:ahLst/>
              <a:cxnLst/>
              <a:rect l="l" t="t" r="r" b="b"/>
              <a:pathLst>
                <a:path w="15272" h="15284" extrusionOk="0">
                  <a:moveTo>
                    <a:pt x="0" y="0"/>
                  </a:moveTo>
                  <a:lnTo>
                    <a:pt x="0" y="15284"/>
                  </a:lnTo>
                  <a:lnTo>
                    <a:pt x="15271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6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7"/>
            <p:cNvSpPr/>
            <p:nvPr/>
          </p:nvSpPr>
          <p:spPr>
            <a:xfrm>
              <a:off x="771750" y="3790625"/>
              <a:ext cx="381800" cy="382100"/>
            </a:xfrm>
            <a:custGeom>
              <a:avLst/>
              <a:gdLst/>
              <a:ahLst/>
              <a:cxnLst/>
              <a:rect l="l" t="t" r="r" b="b"/>
              <a:pathLst>
                <a:path w="15272" h="15284" extrusionOk="0">
                  <a:moveTo>
                    <a:pt x="0" y="0"/>
                  </a:moveTo>
                  <a:lnTo>
                    <a:pt x="15271" y="15284"/>
                  </a:lnTo>
                  <a:lnTo>
                    <a:pt x="15271" y="0"/>
                  </a:lnTo>
                  <a:close/>
                </a:path>
              </a:pathLst>
            </a:custGeom>
            <a:solidFill>
              <a:srgbClr val="EDC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7"/>
            <p:cNvSpPr/>
            <p:nvPr/>
          </p:nvSpPr>
          <p:spPr>
            <a:xfrm>
              <a:off x="2965150" y="1597225"/>
              <a:ext cx="381800" cy="381800"/>
            </a:xfrm>
            <a:custGeom>
              <a:avLst/>
              <a:gdLst/>
              <a:ahLst/>
              <a:cxnLst/>
              <a:rect l="l" t="t" r="r" b="b"/>
              <a:pathLst>
                <a:path w="15272" h="15272" extrusionOk="0">
                  <a:moveTo>
                    <a:pt x="0" y="0"/>
                  </a:moveTo>
                  <a:lnTo>
                    <a:pt x="15271" y="15271"/>
                  </a:lnTo>
                  <a:lnTo>
                    <a:pt x="15271" y="0"/>
                  </a:lnTo>
                  <a:close/>
                </a:path>
              </a:pathLst>
            </a:custGeom>
            <a:solidFill>
              <a:srgbClr val="EDC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2965150" y="1597225"/>
              <a:ext cx="381800" cy="381800"/>
            </a:xfrm>
            <a:custGeom>
              <a:avLst/>
              <a:gdLst/>
              <a:ahLst/>
              <a:cxnLst/>
              <a:rect l="l" t="t" r="r" b="b"/>
              <a:pathLst>
                <a:path w="15272" h="15272" extrusionOk="0">
                  <a:moveTo>
                    <a:pt x="0" y="0"/>
                  </a:moveTo>
                  <a:lnTo>
                    <a:pt x="0" y="15271"/>
                  </a:lnTo>
                  <a:lnTo>
                    <a:pt x="15271" y="15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2965150" y="3790625"/>
              <a:ext cx="915425" cy="915425"/>
            </a:xfrm>
            <a:custGeom>
              <a:avLst/>
              <a:gdLst/>
              <a:ahLst/>
              <a:cxnLst/>
              <a:rect l="l" t="t" r="r" b="b"/>
              <a:pathLst>
                <a:path w="36617" h="36617" extrusionOk="0">
                  <a:moveTo>
                    <a:pt x="0" y="0"/>
                  </a:moveTo>
                  <a:lnTo>
                    <a:pt x="36617" y="36616"/>
                  </a:lnTo>
                  <a:lnTo>
                    <a:pt x="36617" y="0"/>
                  </a:lnTo>
                  <a:close/>
                </a:path>
              </a:pathLst>
            </a:custGeom>
            <a:solidFill>
              <a:srgbClr val="968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2965150" y="3790625"/>
              <a:ext cx="915425" cy="915425"/>
            </a:xfrm>
            <a:custGeom>
              <a:avLst/>
              <a:gdLst/>
              <a:ahLst/>
              <a:cxnLst/>
              <a:rect l="l" t="t" r="r" b="b"/>
              <a:pathLst>
                <a:path w="36617" h="36617" extrusionOk="0">
                  <a:moveTo>
                    <a:pt x="0" y="0"/>
                  </a:moveTo>
                  <a:lnTo>
                    <a:pt x="0" y="36616"/>
                  </a:lnTo>
                  <a:lnTo>
                    <a:pt x="36617" y="36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C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6" name="Google Shape;806;p27"/>
          <p:cNvSpPr/>
          <p:nvPr/>
        </p:nvSpPr>
        <p:spPr>
          <a:xfrm rot="10800000" flipH="1">
            <a:off x="-295300" y="2128175"/>
            <a:ext cx="9734600" cy="3089125"/>
          </a:xfrm>
          <a:prstGeom prst="flowChartMerg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7"/>
          <p:cNvSpPr txBox="1">
            <a:spLocks noGrp="1"/>
          </p:cNvSpPr>
          <p:nvPr>
            <p:ph type="ctrTitle" idx="4294967295"/>
          </p:nvPr>
        </p:nvSpPr>
        <p:spPr>
          <a:xfrm flipH="1">
            <a:off x="1965549" y="3646850"/>
            <a:ext cx="14448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JOHN JAMES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808" name="Google Shape;808;p27"/>
          <p:cNvSpPr txBox="1">
            <a:spLocks noGrp="1"/>
          </p:cNvSpPr>
          <p:nvPr>
            <p:ph type="ctrTitle" idx="4294967295"/>
          </p:nvPr>
        </p:nvSpPr>
        <p:spPr>
          <a:xfrm flipH="1">
            <a:off x="3849600" y="2573200"/>
            <a:ext cx="14448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JANE PATTERSON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809" name="Google Shape;809;p27"/>
          <p:cNvSpPr/>
          <p:nvPr/>
        </p:nvSpPr>
        <p:spPr>
          <a:xfrm>
            <a:off x="2582499" y="3228600"/>
            <a:ext cx="210900" cy="2109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7"/>
          <p:cNvSpPr/>
          <p:nvPr/>
        </p:nvSpPr>
        <p:spPr>
          <a:xfrm>
            <a:off x="4477318" y="2069169"/>
            <a:ext cx="210900" cy="2109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7"/>
          <p:cNvSpPr/>
          <p:nvPr/>
        </p:nvSpPr>
        <p:spPr>
          <a:xfrm>
            <a:off x="6362789" y="3228600"/>
            <a:ext cx="210900" cy="2109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2" name="Google Shape;812;p27"/>
          <p:cNvGrpSpPr/>
          <p:nvPr/>
        </p:nvGrpSpPr>
        <p:grpSpPr>
          <a:xfrm rot="5400000">
            <a:off x="7833148" y="-541098"/>
            <a:ext cx="1511548" cy="2136659"/>
            <a:chOff x="238125" y="755225"/>
            <a:chExt cx="2976075" cy="4206850"/>
          </a:xfrm>
        </p:grpSpPr>
        <p:sp>
          <p:nvSpPr>
            <p:cNvPr id="813" name="Google Shape;813;p27"/>
            <p:cNvSpPr/>
            <p:nvPr/>
          </p:nvSpPr>
          <p:spPr>
            <a:xfrm>
              <a:off x="982125" y="2113800"/>
              <a:ext cx="1488725" cy="1488725"/>
            </a:xfrm>
            <a:custGeom>
              <a:avLst/>
              <a:gdLst/>
              <a:ahLst/>
              <a:cxnLst/>
              <a:rect l="l" t="t" r="r" b="b"/>
              <a:pathLst>
                <a:path w="59549" h="59549" extrusionOk="0">
                  <a:moveTo>
                    <a:pt x="1" y="0"/>
                  </a:moveTo>
                  <a:lnTo>
                    <a:pt x="1" y="59548"/>
                  </a:lnTo>
                  <a:lnTo>
                    <a:pt x="59549" y="0"/>
                  </a:lnTo>
                  <a:close/>
                </a:path>
              </a:pathLst>
            </a:custGeom>
            <a:solidFill>
              <a:srgbClr val="968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7"/>
            <p:cNvSpPr/>
            <p:nvPr/>
          </p:nvSpPr>
          <p:spPr>
            <a:xfrm>
              <a:off x="982125" y="2113800"/>
              <a:ext cx="1488725" cy="1488725"/>
            </a:xfrm>
            <a:custGeom>
              <a:avLst/>
              <a:gdLst/>
              <a:ahLst/>
              <a:cxnLst/>
              <a:rect l="l" t="t" r="r" b="b"/>
              <a:pathLst>
                <a:path w="59549" h="59549" extrusionOk="0">
                  <a:moveTo>
                    <a:pt x="59549" y="0"/>
                  </a:moveTo>
                  <a:lnTo>
                    <a:pt x="1" y="59548"/>
                  </a:lnTo>
                  <a:lnTo>
                    <a:pt x="59549" y="59548"/>
                  </a:lnTo>
                  <a:lnTo>
                    <a:pt x="59549" y="0"/>
                  </a:lnTo>
                  <a:close/>
                </a:path>
              </a:pathLst>
            </a:custGeom>
            <a:solidFill>
              <a:srgbClr val="EDC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7"/>
            <p:cNvSpPr/>
            <p:nvPr/>
          </p:nvSpPr>
          <p:spPr>
            <a:xfrm>
              <a:off x="2470150" y="1370450"/>
              <a:ext cx="744050" cy="744050"/>
            </a:xfrm>
            <a:custGeom>
              <a:avLst/>
              <a:gdLst/>
              <a:ahLst/>
              <a:cxnLst/>
              <a:rect l="l" t="t" r="r" b="b"/>
              <a:pathLst>
                <a:path w="29762" h="29762" extrusionOk="0">
                  <a:moveTo>
                    <a:pt x="1" y="0"/>
                  </a:moveTo>
                  <a:lnTo>
                    <a:pt x="1" y="29761"/>
                  </a:lnTo>
                  <a:lnTo>
                    <a:pt x="29761" y="0"/>
                  </a:lnTo>
                  <a:close/>
                </a:path>
              </a:pathLst>
            </a:custGeom>
            <a:solidFill>
              <a:srgbClr val="EDC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7"/>
            <p:cNvSpPr/>
            <p:nvPr/>
          </p:nvSpPr>
          <p:spPr>
            <a:xfrm>
              <a:off x="2470150" y="1370450"/>
              <a:ext cx="744050" cy="744050"/>
            </a:xfrm>
            <a:custGeom>
              <a:avLst/>
              <a:gdLst/>
              <a:ahLst/>
              <a:cxnLst/>
              <a:rect l="l" t="t" r="r" b="b"/>
              <a:pathLst>
                <a:path w="29762" h="29762" extrusionOk="0">
                  <a:moveTo>
                    <a:pt x="29761" y="0"/>
                  </a:moveTo>
                  <a:lnTo>
                    <a:pt x="1" y="29761"/>
                  </a:lnTo>
                  <a:lnTo>
                    <a:pt x="29761" y="29761"/>
                  </a:lnTo>
                  <a:lnTo>
                    <a:pt x="29761" y="0"/>
                  </a:lnTo>
                  <a:close/>
                </a:path>
              </a:pathLst>
            </a:custGeom>
            <a:solidFill>
              <a:srgbClr val="EDE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7"/>
            <p:cNvSpPr/>
            <p:nvPr/>
          </p:nvSpPr>
          <p:spPr>
            <a:xfrm>
              <a:off x="238125" y="1370450"/>
              <a:ext cx="744025" cy="744050"/>
            </a:xfrm>
            <a:custGeom>
              <a:avLst/>
              <a:gdLst/>
              <a:ahLst/>
              <a:cxnLst/>
              <a:rect l="l" t="t" r="r" b="b"/>
              <a:pathLst>
                <a:path w="29761" h="29762" extrusionOk="0">
                  <a:moveTo>
                    <a:pt x="29761" y="0"/>
                  </a:moveTo>
                  <a:lnTo>
                    <a:pt x="0" y="29761"/>
                  </a:lnTo>
                  <a:lnTo>
                    <a:pt x="29761" y="29761"/>
                  </a:lnTo>
                  <a:lnTo>
                    <a:pt x="29761" y="0"/>
                  </a:lnTo>
                  <a:close/>
                </a:path>
              </a:pathLst>
            </a:custGeom>
            <a:solidFill>
              <a:srgbClr val="EDC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7"/>
            <p:cNvSpPr/>
            <p:nvPr/>
          </p:nvSpPr>
          <p:spPr>
            <a:xfrm>
              <a:off x="238125" y="1370450"/>
              <a:ext cx="744025" cy="744050"/>
            </a:xfrm>
            <a:custGeom>
              <a:avLst/>
              <a:gdLst/>
              <a:ahLst/>
              <a:cxnLst/>
              <a:rect l="l" t="t" r="r" b="b"/>
              <a:pathLst>
                <a:path w="29761" h="29762" extrusionOk="0">
                  <a:moveTo>
                    <a:pt x="0" y="0"/>
                  </a:moveTo>
                  <a:lnTo>
                    <a:pt x="0" y="29761"/>
                  </a:lnTo>
                  <a:lnTo>
                    <a:pt x="29761" y="0"/>
                  </a:lnTo>
                  <a:close/>
                </a:path>
              </a:pathLst>
            </a:custGeom>
            <a:solidFill>
              <a:srgbClr val="EDE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7"/>
            <p:cNvSpPr/>
            <p:nvPr/>
          </p:nvSpPr>
          <p:spPr>
            <a:xfrm>
              <a:off x="2470150" y="3602500"/>
              <a:ext cx="744050" cy="744025"/>
            </a:xfrm>
            <a:custGeom>
              <a:avLst/>
              <a:gdLst/>
              <a:ahLst/>
              <a:cxnLst/>
              <a:rect l="l" t="t" r="r" b="b"/>
              <a:pathLst>
                <a:path w="29762" h="29761" extrusionOk="0">
                  <a:moveTo>
                    <a:pt x="29761" y="0"/>
                  </a:moveTo>
                  <a:lnTo>
                    <a:pt x="1" y="29761"/>
                  </a:lnTo>
                  <a:lnTo>
                    <a:pt x="29761" y="29761"/>
                  </a:lnTo>
                  <a:lnTo>
                    <a:pt x="29761" y="0"/>
                  </a:lnTo>
                  <a:close/>
                </a:path>
              </a:pathLst>
            </a:custGeom>
            <a:solidFill>
              <a:srgbClr val="45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7"/>
            <p:cNvSpPr/>
            <p:nvPr/>
          </p:nvSpPr>
          <p:spPr>
            <a:xfrm>
              <a:off x="2470150" y="3602500"/>
              <a:ext cx="744050" cy="744025"/>
            </a:xfrm>
            <a:custGeom>
              <a:avLst/>
              <a:gdLst/>
              <a:ahLst/>
              <a:cxnLst/>
              <a:rect l="l" t="t" r="r" b="b"/>
              <a:pathLst>
                <a:path w="29762" h="29761" extrusionOk="0">
                  <a:moveTo>
                    <a:pt x="1" y="0"/>
                  </a:moveTo>
                  <a:lnTo>
                    <a:pt x="1" y="29761"/>
                  </a:lnTo>
                  <a:lnTo>
                    <a:pt x="29761" y="0"/>
                  </a:lnTo>
                  <a:close/>
                </a:path>
              </a:pathLst>
            </a:custGeom>
            <a:solidFill>
              <a:srgbClr val="756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7"/>
            <p:cNvSpPr/>
            <p:nvPr/>
          </p:nvSpPr>
          <p:spPr>
            <a:xfrm>
              <a:off x="1854950" y="755225"/>
              <a:ext cx="615225" cy="615250"/>
            </a:xfrm>
            <a:custGeom>
              <a:avLst/>
              <a:gdLst/>
              <a:ahLst/>
              <a:cxnLst/>
              <a:rect l="l" t="t" r="r" b="b"/>
              <a:pathLst>
                <a:path w="24609" h="24610" extrusionOk="0">
                  <a:moveTo>
                    <a:pt x="0" y="1"/>
                  </a:moveTo>
                  <a:lnTo>
                    <a:pt x="0" y="24609"/>
                  </a:lnTo>
                  <a:lnTo>
                    <a:pt x="24609" y="246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56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7"/>
            <p:cNvSpPr/>
            <p:nvPr/>
          </p:nvSpPr>
          <p:spPr>
            <a:xfrm>
              <a:off x="1854950" y="755225"/>
              <a:ext cx="615225" cy="615250"/>
            </a:xfrm>
            <a:custGeom>
              <a:avLst/>
              <a:gdLst/>
              <a:ahLst/>
              <a:cxnLst/>
              <a:rect l="l" t="t" r="r" b="b"/>
              <a:pathLst>
                <a:path w="24609" h="24610" extrusionOk="0">
                  <a:moveTo>
                    <a:pt x="0" y="1"/>
                  </a:moveTo>
                  <a:lnTo>
                    <a:pt x="24609" y="24609"/>
                  </a:lnTo>
                  <a:lnTo>
                    <a:pt x="24609" y="1"/>
                  </a:lnTo>
                  <a:close/>
                </a:path>
              </a:pathLst>
            </a:custGeom>
            <a:solidFill>
              <a:srgbClr val="45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7"/>
            <p:cNvSpPr/>
            <p:nvPr/>
          </p:nvSpPr>
          <p:spPr>
            <a:xfrm>
              <a:off x="982125" y="4346850"/>
              <a:ext cx="615250" cy="615225"/>
            </a:xfrm>
            <a:custGeom>
              <a:avLst/>
              <a:gdLst/>
              <a:ahLst/>
              <a:cxnLst/>
              <a:rect l="l" t="t" r="r" b="b"/>
              <a:pathLst>
                <a:path w="24610" h="24609" extrusionOk="0">
                  <a:moveTo>
                    <a:pt x="1" y="0"/>
                  </a:moveTo>
                  <a:lnTo>
                    <a:pt x="24609" y="24609"/>
                  </a:lnTo>
                  <a:lnTo>
                    <a:pt x="24609" y="0"/>
                  </a:lnTo>
                  <a:close/>
                </a:path>
              </a:pathLst>
            </a:custGeom>
            <a:solidFill>
              <a:srgbClr val="968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7"/>
            <p:cNvSpPr/>
            <p:nvPr/>
          </p:nvSpPr>
          <p:spPr>
            <a:xfrm>
              <a:off x="982125" y="4346850"/>
              <a:ext cx="615250" cy="615225"/>
            </a:xfrm>
            <a:custGeom>
              <a:avLst/>
              <a:gdLst/>
              <a:ahLst/>
              <a:cxnLst/>
              <a:rect l="l" t="t" r="r" b="b"/>
              <a:pathLst>
                <a:path w="24610" h="24609" extrusionOk="0">
                  <a:moveTo>
                    <a:pt x="1" y="0"/>
                  </a:moveTo>
                  <a:lnTo>
                    <a:pt x="1" y="24609"/>
                  </a:lnTo>
                  <a:lnTo>
                    <a:pt x="24609" y="246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7"/>
            <p:cNvSpPr/>
            <p:nvPr/>
          </p:nvSpPr>
          <p:spPr>
            <a:xfrm>
              <a:off x="238125" y="3602500"/>
              <a:ext cx="744025" cy="744025"/>
            </a:xfrm>
            <a:custGeom>
              <a:avLst/>
              <a:gdLst/>
              <a:ahLst/>
              <a:cxnLst/>
              <a:rect l="l" t="t" r="r" b="b"/>
              <a:pathLst>
                <a:path w="29761" h="29761" extrusionOk="0">
                  <a:moveTo>
                    <a:pt x="0" y="0"/>
                  </a:moveTo>
                  <a:lnTo>
                    <a:pt x="0" y="29761"/>
                  </a:lnTo>
                  <a:lnTo>
                    <a:pt x="29761" y="0"/>
                  </a:lnTo>
                  <a:close/>
                </a:path>
              </a:pathLst>
            </a:custGeom>
            <a:solidFill>
              <a:srgbClr val="EDC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7"/>
            <p:cNvSpPr/>
            <p:nvPr/>
          </p:nvSpPr>
          <p:spPr>
            <a:xfrm>
              <a:off x="238125" y="3602500"/>
              <a:ext cx="744025" cy="744025"/>
            </a:xfrm>
            <a:custGeom>
              <a:avLst/>
              <a:gdLst/>
              <a:ahLst/>
              <a:cxnLst/>
              <a:rect l="l" t="t" r="r" b="b"/>
              <a:pathLst>
                <a:path w="29761" h="29761" extrusionOk="0">
                  <a:moveTo>
                    <a:pt x="29761" y="0"/>
                  </a:moveTo>
                  <a:lnTo>
                    <a:pt x="0" y="29761"/>
                  </a:lnTo>
                  <a:lnTo>
                    <a:pt x="29761" y="29761"/>
                  </a:lnTo>
                  <a:lnTo>
                    <a:pt x="29761" y="0"/>
                  </a:lnTo>
                  <a:close/>
                </a:path>
              </a:pathLst>
            </a:custGeom>
            <a:solidFill>
              <a:srgbClr val="45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7" name="Google Shape;827;p27"/>
          <p:cNvSpPr/>
          <p:nvPr/>
        </p:nvSpPr>
        <p:spPr>
          <a:xfrm>
            <a:off x="2449451" y="2359400"/>
            <a:ext cx="477000" cy="477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8" name="Google Shape;828;p27"/>
          <p:cNvGrpSpPr/>
          <p:nvPr/>
        </p:nvGrpSpPr>
        <p:grpSpPr>
          <a:xfrm>
            <a:off x="2580921" y="2443509"/>
            <a:ext cx="214353" cy="308991"/>
            <a:chOff x="1989800" y="237875"/>
            <a:chExt cx="3620825" cy="5219450"/>
          </a:xfrm>
        </p:grpSpPr>
        <p:sp>
          <p:nvSpPr>
            <p:cNvPr id="829" name="Google Shape;829;p27"/>
            <p:cNvSpPr/>
            <p:nvPr/>
          </p:nvSpPr>
          <p:spPr>
            <a:xfrm>
              <a:off x="3166550" y="237875"/>
              <a:ext cx="1753350" cy="951025"/>
            </a:xfrm>
            <a:custGeom>
              <a:avLst/>
              <a:gdLst/>
              <a:ahLst/>
              <a:cxnLst/>
              <a:rect l="l" t="t" r="r" b="b"/>
              <a:pathLst>
                <a:path w="70134" h="38041" extrusionOk="0">
                  <a:moveTo>
                    <a:pt x="25257" y="0"/>
                  </a:moveTo>
                  <a:cubicBezTo>
                    <a:pt x="17259" y="0"/>
                    <a:pt x="9148" y="1982"/>
                    <a:pt x="1665" y="6175"/>
                  </a:cubicBezTo>
                  <a:cubicBezTo>
                    <a:pt x="490" y="6828"/>
                    <a:pt x="1" y="8295"/>
                    <a:pt x="555" y="9535"/>
                  </a:cubicBezTo>
                  <a:cubicBezTo>
                    <a:pt x="8613" y="27449"/>
                    <a:pt x="26391" y="38040"/>
                    <a:pt x="44846" y="38040"/>
                  </a:cubicBezTo>
                  <a:cubicBezTo>
                    <a:pt x="52839" y="38040"/>
                    <a:pt x="60958" y="36053"/>
                    <a:pt x="68470" y="31814"/>
                  </a:cubicBezTo>
                  <a:cubicBezTo>
                    <a:pt x="69644" y="31129"/>
                    <a:pt x="70134" y="29694"/>
                    <a:pt x="69579" y="28455"/>
                  </a:cubicBezTo>
                  <a:cubicBezTo>
                    <a:pt x="61314" y="10402"/>
                    <a:pt x="43579" y="0"/>
                    <a:pt x="25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7"/>
            <p:cNvSpPr/>
            <p:nvPr/>
          </p:nvSpPr>
          <p:spPr>
            <a:xfrm>
              <a:off x="2550050" y="640225"/>
              <a:ext cx="766575" cy="1032200"/>
            </a:xfrm>
            <a:custGeom>
              <a:avLst/>
              <a:gdLst/>
              <a:ahLst/>
              <a:cxnLst/>
              <a:rect l="l" t="t" r="r" b="b"/>
              <a:pathLst>
                <a:path w="30663" h="41288" extrusionOk="0">
                  <a:moveTo>
                    <a:pt x="15097" y="1"/>
                  </a:moveTo>
                  <a:cubicBezTo>
                    <a:pt x="14373" y="1"/>
                    <a:pt x="13643" y="296"/>
                    <a:pt x="13114" y="911"/>
                  </a:cubicBezTo>
                  <a:cubicBezTo>
                    <a:pt x="3980" y="11545"/>
                    <a:pt x="0" y="25408"/>
                    <a:pt x="1827" y="39044"/>
                  </a:cubicBezTo>
                  <a:cubicBezTo>
                    <a:pt x="2001" y="40382"/>
                    <a:pt x="3172" y="41287"/>
                    <a:pt x="4426" y="41287"/>
                  </a:cubicBezTo>
                  <a:cubicBezTo>
                    <a:pt x="4822" y="41287"/>
                    <a:pt x="5227" y="41197"/>
                    <a:pt x="5611" y="41001"/>
                  </a:cubicBezTo>
                  <a:cubicBezTo>
                    <a:pt x="15266" y="36304"/>
                    <a:pt x="23650" y="29225"/>
                    <a:pt x="29913" y="20450"/>
                  </a:cubicBezTo>
                  <a:cubicBezTo>
                    <a:pt x="30663" y="19374"/>
                    <a:pt x="30500" y="17873"/>
                    <a:pt x="29521" y="16993"/>
                  </a:cubicBezTo>
                  <a:cubicBezTo>
                    <a:pt x="24661" y="12556"/>
                    <a:pt x="20551" y="7304"/>
                    <a:pt x="17419" y="1400"/>
                  </a:cubicBezTo>
                  <a:cubicBezTo>
                    <a:pt x="16943" y="485"/>
                    <a:pt x="16025" y="1"/>
                    <a:pt x="150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7"/>
            <p:cNvSpPr/>
            <p:nvPr/>
          </p:nvSpPr>
          <p:spPr>
            <a:xfrm>
              <a:off x="2705800" y="1273925"/>
              <a:ext cx="2365650" cy="1392775"/>
            </a:xfrm>
            <a:custGeom>
              <a:avLst/>
              <a:gdLst/>
              <a:ahLst/>
              <a:cxnLst/>
              <a:rect l="l" t="t" r="r" b="b"/>
              <a:pathLst>
                <a:path w="94626" h="55711" extrusionOk="0">
                  <a:moveTo>
                    <a:pt x="34476" y="0"/>
                  </a:moveTo>
                  <a:cubicBezTo>
                    <a:pt x="33651" y="0"/>
                    <a:pt x="32851" y="384"/>
                    <a:pt x="32327" y="1104"/>
                  </a:cubicBezTo>
                  <a:cubicBezTo>
                    <a:pt x="24629" y="11934"/>
                    <a:pt x="14092" y="20611"/>
                    <a:pt x="1958" y="26091"/>
                  </a:cubicBezTo>
                  <a:cubicBezTo>
                    <a:pt x="588" y="26711"/>
                    <a:pt x="1" y="28375"/>
                    <a:pt x="718" y="29745"/>
                  </a:cubicBezTo>
                  <a:cubicBezTo>
                    <a:pt x="10173" y="47705"/>
                    <a:pt x="26656" y="55710"/>
                    <a:pt x="43062" y="55710"/>
                  </a:cubicBezTo>
                  <a:cubicBezTo>
                    <a:pt x="68939" y="55710"/>
                    <a:pt x="94625" y="35796"/>
                    <a:pt x="92250" y="3616"/>
                  </a:cubicBezTo>
                  <a:cubicBezTo>
                    <a:pt x="92148" y="2147"/>
                    <a:pt x="90946" y="1131"/>
                    <a:pt x="89636" y="1131"/>
                  </a:cubicBezTo>
                  <a:cubicBezTo>
                    <a:pt x="89258" y="1131"/>
                    <a:pt x="88871" y="1215"/>
                    <a:pt x="88498" y="1398"/>
                  </a:cubicBezTo>
                  <a:cubicBezTo>
                    <a:pt x="80421" y="5268"/>
                    <a:pt x="71844" y="7128"/>
                    <a:pt x="63334" y="7128"/>
                  </a:cubicBezTo>
                  <a:cubicBezTo>
                    <a:pt x="53767" y="7128"/>
                    <a:pt x="44284" y="4777"/>
                    <a:pt x="35687" y="289"/>
                  </a:cubicBezTo>
                  <a:cubicBezTo>
                    <a:pt x="35298" y="94"/>
                    <a:pt x="34884" y="0"/>
                    <a:pt x="34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7"/>
            <p:cNvSpPr/>
            <p:nvPr/>
          </p:nvSpPr>
          <p:spPr>
            <a:xfrm>
              <a:off x="2851775" y="2824050"/>
              <a:ext cx="1896875" cy="1237125"/>
            </a:xfrm>
            <a:custGeom>
              <a:avLst/>
              <a:gdLst/>
              <a:ahLst/>
              <a:cxnLst/>
              <a:rect l="l" t="t" r="r" b="b"/>
              <a:pathLst>
                <a:path w="75875" h="49485" extrusionOk="0">
                  <a:moveTo>
                    <a:pt x="37950" y="1"/>
                  </a:moveTo>
                  <a:cubicBezTo>
                    <a:pt x="25460" y="1"/>
                    <a:pt x="12967" y="3230"/>
                    <a:pt x="1795" y="9689"/>
                  </a:cubicBezTo>
                  <a:cubicBezTo>
                    <a:pt x="294" y="10569"/>
                    <a:pt x="1" y="12624"/>
                    <a:pt x="1208" y="13864"/>
                  </a:cubicBezTo>
                  <a:lnTo>
                    <a:pt x="36078" y="48702"/>
                  </a:lnTo>
                  <a:cubicBezTo>
                    <a:pt x="36584" y="49224"/>
                    <a:pt x="37261" y="49485"/>
                    <a:pt x="37938" y="49485"/>
                  </a:cubicBezTo>
                  <a:cubicBezTo>
                    <a:pt x="38614" y="49485"/>
                    <a:pt x="39291" y="49224"/>
                    <a:pt x="39797" y="48702"/>
                  </a:cubicBezTo>
                  <a:lnTo>
                    <a:pt x="74668" y="13864"/>
                  </a:lnTo>
                  <a:cubicBezTo>
                    <a:pt x="75874" y="12624"/>
                    <a:pt x="75581" y="10569"/>
                    <a:pt x="74080" y="9689"/>
                  </a:cubicBezTo>
                  <a:cubicBezTo>
                    <a:pt x="62924" y="3230"/>
                    <a:pt x="50439" y="1"/>
                    <a:pt x="379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7"/>
            <p:cNvSpPr/>
            <p:nvPr/>
          </p:nvSpPr>
          <p:spPr>
            <a:xfrm>
              <a:off x="1989800" y="3296100"/>
              <a:ext cx="3620825" cy="2161225"/>
            </a:xfrm>
            <a:custGeom>
              <a:avLst/>
              <a:gdLst/>
              <a:ahLst/>
              <a:cxnLst/>
              <a:rect l="l" t="t" r="r" b="b"/>
              <a:pathLst>
                <a:path w="144833" h="86449" extrusionOk="0">
                  <a:moveTo>
                    <a:pt x="24754" y="1"/>
                  </a:moveTo>
                  <a:cubicBezTo>
                    <a:pt x="24114" y="1"/>
                    <a:pt x="23474" y="230"/>
                    <a:pt x="22965" y="691"/>
                  </a:cubicBezTo>
                  <a:cubicBezTo>
                    <a:pt x="8840" y="13934"/>
                    <a:pt x="0" y="32723"/>
                    <a:pt x="0" y="53535"/>
                  </a:cubicBezTo>
                  <a:lnTo>
                    <a:pt x="0" y="78554"/>
                  </a:lnTo>
                  <a:cubicBezTo>
                    <a:pt x="0" y="82925"/>
                    <a:pt x="3556" y="86448"/>
                    <a:pt x="7894" y="86448"/>
                  </a:cubicBezTo>
                  <a:lnTo>
                    <a:pt x="136939" y="86448"/>
                  </a:lnTo>
                  <a:cubicBezTo>
                    <a:pt x="141277" y="86448"/>
                    <a:pt x="144833" y="82925"/>
                    <a:pt x="144833" y="78554"/>
                  </a:cubicBezTo>
                  <a:lnTo>
                    <a:pt x="144833" y="53535"/>
                  </a:lnTo>
                  <a:cubicBezTo>
                    <a:pt x="144833" y="32723"/>
                    <a:pt x="135993" y="13934"/>
                    <a:pt x="121868" y="691"/>
                  </a:cubicBezTo>
                  <a:cubicBezTo>
                    <a:pt x="121360" y="230"/>
                    <a:pt x="120719" y="1"/>
                    <a:pt x="120079" y="1"/>
                  </a:cubicBezTo>
                  <a:cubicBezTo>
                    <a:pt x="119406" y="1"/>
                    <a:pt x="118733" y="254"/>
                    <a:pt x="118215" y="756"/>
                  </a:cubicBezTo>
                  <a:lnTo>
                    <a:pt x="76135" y="42835"/>
                  </a:lnTo>
                  <a:cubicBezTo>
                    <a:pt x="75108" y="43863"/>
                    <a:pt x="73762" y="44377"/>
                    <a:pt x="72417" y="44377"/>
                  </a:cubicBezTo>
                  <a:cubicBezTo>
                    <a:pt x="71071" y="44377"/>
                    <a:pt x="69725" y="43863"/>
                    <a:pt x="68698" y="42835"/>
                  </a:cubicBezTo>
                  <a:lnTo>
                    <a:pt x="26618" y="756"/>
                  </a:lnTo>
                  <a:cubicBezTo>
                    <a:pt x="26100" y="254"/>
                    <a:pt x="25427" y="1"/>
                    <a:pt x="24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34" name="Google Shape;834;p27"/>
          <p:cNvCxnSpPr>
            <a:endCxn id="827" idx="2"/>
          </p:cNvCxnSpPr>
          <p:nvPr/>
        </p:nvCxnSpPr>
        <p:spPr>
          <a:xfrm rot="10800000">
            <a:off x="2687951" y="2836400"/>
            <a:ext cx="300" cy="4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5" name="Google Shape;835;p27"/>
          <p:cNvSpPr txBox="1"/>
          <p:nvPr/>
        </p:nvSpPr>
        <p:spPr>
          <a:xfrm>
            <a:off x="1773999" y="3872468"/>
            <a:ext cx="18279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You can replace the  image on the screen with your own</a:t>
            </a:r>
            <a:endParaRPr sz="1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836" name="Google Shape;836;p27"/>
          <p:cNvSpPr/>
          <p:nvPr/>
        </p:nvSpPr>
        <p:spPr>
          <a:xfrm>
            <a:off x="4333500" y="1299050"/>
            <a:ext cx="477000" cy="477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7" name="Google Shape;837;p27"/>
          <p:cNvGrpSpPr/>
          <p:nvPr/>
        </p:nvGrpSpPr>
        <p:grpSpPr>
          <a:xfrm>
            <a:off x="4494129" y="1380083"/>
            <a:ext cx="151680" cy="169760"/>
            <a:chOff x="2399575" y="238100"/>
            <a:chExt cx="2515425" cy="2815250"/>
          </a:xfrm>
        </p:grpSpPr>
        <p:sp>
          <p:nvSpPr>
            <p:cNvPr id="838" name="Google Shape;838;p27"/>
            <p:cNvSpPr/>
            <p:nvPr/>
          </p:nvSpPr>
          <p:spPr>
            <a:xfrm>
              <a:off x="3281550" y="933350"/>
              <a:ext cx="1476875" cy="799425"/>
            </a:xfrm>
            <a:custGeom>
              <a:avLst/>
              <a:gdLst/>
              <a:ahLst/>
              <a:cxnLst/>
              <a:rect l="l" t="t" r="r" b="b"/>
              <a:pathLst>
                <a:path w="59075" h="31977" extrusionOk="0">
                  <a:moveTo>
                    <a:pt x="20673" y="1"/>
                  </a:moveTo>
                  <a:cubicBezTo>
                    <a:pt x="14222" y="1"/>
                    <a:pt x="7692" y="1478"/>
                    <a:pt x="1599" y="4583"/>
                  </a:cubicBezTo>
                  <a:cubicBezTo>
                    <a:pt x="490" y="5170"/>
                    <a:pt x="0" y="6540"/>
                    <a:pt x="490" y="7714"/>
                  </a:cubicBezTo>
                  <a:cubicBezTo>
                    <a:pt x="6946" y="22883"/>
                    <a:pt x="21665" y="31976"/>
                    <a:pt x="37136" y="31976"/>
                  </a:cubicBezTo>
                  <a:cubicBezTo>
                    <a:pt x="44021" y="31976"/>
                    <a:pt x="51054" y="30175"/>
                    <a:pt x="57574" y="26307"/>
                  </a:cubicBezTo>
                  <a:cubicBezTo>
                    <a:pt x="58651" y="25655"/>
                    <a:pt x="59075" y="24252"/>
                    <a:pt x="58488" y="23143"/>
                  </a:cubicBezTo>
                  <a:cubicBezTo>
                    <a:pt x="50974" y="8391"/>
                    <a:pt x="36047" y="1"/>
                    <a:pt x="206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7"/>
            <p:cNvSpPr/>
            <p:nvPr/>
          </p:nvSpPr>
          <p:spPr>
            <a:xfrm>
              <a:off x="2399575" y="1268650"/>
              <a:ext cx="2515425" cy="1784700"/>
            </a:xfrm>
            <a:custGeom>
              <a:avLst/>
              <a:gdLst/>
              <a:ahLst/>
              <a:cxnLst/>
              <a:rect l="l" t="t" r="r" b="b"/>
              <a:pathLst>
                <a:path w="100617" h="71388" extrusionOk="0">
                  <a:moveTo>
                    <a:pt x="26184" y="1"/>
                  </a:moveTo>
                  <a:cubicBezTo>
                    <a:pt x="25531" y="1"/>
                    <a:pt x="24874" y="267"/>
                    <a:pt x="24384" y="826"/>
                  </a:cubicBezTo>
                  <a:cubicBezTo>
                    <a:pt x="0" y="28193"/>
                    <a:pt x="19807" y="71387"/>
                    <a:pt x="55994" y="71387"/>
                  </a:cubicBezTo>
                  <a:cubicBezTo>
                    <a:pt x="56211" y="71387"/>
                    <a:pt x="56428" y="71386"/>
                    <a:pt x="56645" y="71383"/>
                  </a:cubicBezTo>
                  <a:cubicBezTo>
                    <a:pt x="81567" y="71024"/>
                    <a:pt x="100617" y="49299"/>
                    <a:pt x="98236" y="24899"/>
                  </a:cubicBezTo>
                  <a:cubicBezTo>
                    <a:pt x="98087" y="23583"/>
                    <a:pt x="96992" y="22702"/>
                    <a:pt x="95801" y="22702"/>
                  </a:cubicBezTo>
                  <a:cubicBezTo>
                    <a:pt x="95428" y="22702"/>
                    <a:pt x="95046" y="22788"/>
                    <a:pt x="94680" y="22975"/>
                  </a:cubicBezTo>
                  <a:cubicBezTo>
                    <a:pt x="87598" y="26555"/>
                    <a:pt x="79988" y="28269"/>
                    <a:pt x="72459" y="28269"/>
                  </a:cubicBezTo>
                  <a:cubicBezTo>
                    <a:pt x="54602" y="28269"/>
                    <a:pt x="37198" y="18626"/>
                    <a:pt x="28364" y="1348"/>
                  </a:cubicBezTo>
                  <a:cubicBezTo>
                    <a:pt x="27917" y="472"/>
                    <a:pt x="27054" y="1"/>
                    <a:pt x="26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7"/>
            <p:cNvSpPr/>
            <p:nvPr/>
          </p:nvSpPr>
          <p:spPr>
            <a:xfrm>
              <a:off x="3254075" y="238100"/>
              <a:ext cx="1092275" cy="540350"/>
            </a:xfrm>
            <a:custGeom>
              <a:avLst/>
              <a:gdLst/>
              <a:ahLst/>
              <a:cxnLst/>
              <a:rect l="l" t="t" r="r" b="b"/>
              <a:pathLst>
                <a:path w="43691" h="21614" extrusionOk="0">
                  <a:moveTo>
                    <a:pt x="21826" y="1"/>
                  </a:moveTo>
                  <a:cubicBezTo>
                    <a:pt x="11835" y="1"/>
                    <a:pt x="1849" y="6288"/>
                    <a:pt x="219" y="18888"/>
                  </a:cubicBezTo>
                  <a:cubicBezTo>
                    <a:pt x="0" y="20388"/>
                    <a:pt x="1218" y="21614"/>
                    <a:pt x="2615" y="21614"/>
                  </a:cubicBezTo>
                  <a:cubicBezTo>
                    <a:pt x="2889" y="21614"/>
                    <a:pt x="3170" y="21567"/>
                    <a:pt x="3448" y="21465"/>
                  </a:cubicBezTo>
                  <a:cubicBezTo>
                    <a:pt x="9347" y="19226"/>
                    <a:pt x="15589" y="18101"/>
                    <a:pt x="21843" y="18101"/>
                  </a:cubicBezTo>
                  <a:cubicBezTo>
                    <a:pt x="28074" y="18101"/>
                    <a:pt x="34317" y="19218"/>
                    <a:pt x="40243" y="21465"/>
                  </a:cubicBezTo>
                  <a:cubicBezTo>
                    <a:pt x="40521" y="21567"/>
                    <a:pt x="40802" y="21614"/>
                    <a:pt x="41077" y="21614"/>
                  </a:cubicBezTo>
                  <a:cubicBezTo>
                    <a:pt x="42473" y="21614"/>
                    <a:pt x="43691" y="20388"/>
                    <a:pt x="43473" y="18888"/>
                  </a:cubicBezTo>
                  <a:cubicBezTo>
                    <a:pt x="41840" y="6305"/>
                    <a:pt x="31831" y="1"/>
                    <a:pt x="218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1" name="Google Shape;841;p27"/>
          <p:cNvSpPr/>
          <p:nvPr/>
        </p:nvSpPr>
        <p:spPr>
          <a:xfrm>
            <a:off x="6230200" y="2359495"/>
            <a:ext cx="477000" cy="477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2" name="Google Shape;842;p27"/>
          <p:cNvGrpSpPr/>
          <p:nvPr/>
        </p:nvGrpSpPr>
        <p:grpSpPr>
          <a:xfrm>
            <a:off x="6351999" y="2439726"/>
            <a:ext cx="233063" cy="316294"/>
            <a:chOff x="1877250" y="237950"/>
            <a:chExt cx="3845925" cy="5219375"/>
          </a:xfrm>
        </p:grpSpPr>
        <p:sp>
          <p:nvSpPr>
            <p:cNvPr id="843" name="Google Shape;843;p27"/>
            <p:cNvSpPr/>
            <p:nvPr/>
          </p:nvSpPr>
          <p:spPr>
            <a:xfrm>
              <a:off x="2851775" y="2824050"/>
              <a:ext cx="1896875" cy="1237125"/>
            </a:xfrm>
            <a:custGeom>
              <a:avLst/>
              <a:gdLst/>
              <a:ahLst/>
              <a:cxnLst/>
              <a:rect l="l" t="t" r="r" b="b"/>
              <a:pathLst>
                <a:path w="75875" h="49485" extrusionOk="0">
                  <a:moveTo>
                    <a:pt x="37950" y="1"/>
                  </a:moveTo>
                  <a:cubicBezTo>
                    <a:pt x="25460" y="1"/>
                    <a:pt x="12967" y="3230"/>
                    <a:pt x="1795" y="9689"/>
                  </a:cubicBezTo>
                  <a:cubicBezTo>
                    <a:pt x="294" y="10569"/>
                    <a:pt x="1" y="12624"/>
                    <a:pt x="1208" y="13831"/>
                  </a:cubicBezTo>
                  <a:lnTo>
                    <a:pt x="36078" y="48702"/>
                  </a:lnTo>
                  <a:cubicBezTo>
                    <a:pt x="36600" y="49224"/>
                    <a:pt x="37277" y="49485"/>
                    <a:pt x="37950" y="49485"/>
                  </a:cubicBezTo>
                  <a:cubicBezTo>
                    <a:pt x="38623" y="49485"/>
                    <a:pt x="39291" y="49224"/>
                    <a:pt x="39797" y="48702"/>
                  </a:cubicBezTo>
                  <a:lnTo>
                    <a:pt x="74668" y="13831"/>
                  </a:lnTo>
                  <a:cubicBezTo>
                    <a:pt x="75874" y="12624"/>
                    <a:pt x="75581" y="10569"/>
                    <a:pt x="74080" y="9689"/>
                  </a:cubicBezTo>
                  <a:cubicBezTo>
                    <a:pt x="62924" y="3230"/>
                    <a:pt x="50439" y="1"/>
                    <a:pt x="379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7"/>
            <p:cNvSpPr/>
            <p:nvPr/>
          </p:nvSpPr>
          <p:spPr>
            <a:xfrm>
              <a:off x="1989800" y="3295800"/>
              <a:ext cx="3620825" cy="2161525"/>
            </a:xfrm>
            <a:custGeom>
              <a:avLst/>
              <a:gdLst/>
              <a:ahLst/>
              <a:cxnLst/>
              <a:rect l="l" t="t" r="r" b="b"/>
              <a:pathLst>
                <a:path w="144833" h="86461" extrusionOk="0">
                  <a:moveTo>
                    <a:pt x="24771" y="1"/>
                  </a:moveTo>
                  <a:cubicBezTo>
                    <a:pt x="24125" y="1"/>
                    <a:pt x="23478" y="237"/>
                    <a:pt x="22965" y="703"/>
                  </a:cubicBezTo>
                  <a:cubicBezTo>
                    <a:pt x="8840" y="13946"/>
                    <a:pt x="0" y="32735"/>
                    <a:pt x="0" y="53547"/>
                  </a:cubicBezTo>
                  <a:lnTo>
                    <a:pt x="0" y="78566"/>
                  </a:lnTo>
                  <a:cubicBezTo>
                    <a:pt x="0" y="82937"/>
                    <a:pt x="3556" y="86460"/>
                    <a:pt x="7894" y="86460"/>
                  </a:cubicBezTo>
                  <a:lnTo>
                    <a:pt x="136939" y="86460"/>
                  </a:lnTo>
                  <a:cubicBezTo>
                    <a:pt x="141310" y="86460"/>
                    <a:pt x="144833" y="82937"/>
                    <a:pt x="144833" y="78566"/>
                  </a:cubicBezTo>
                  <a:lnTo>
                    <a:pt x="144833" y="53547"/>
                  </a:lnTo>
                  <a:cubicBezTo>
                    <a:pt x="144833" y="32735"/>
                    <a:pt x="135993" y="13946"/>
                    <a:pt x="121868" y="703"/>
                  </a:cubicBezTo>
                  <a:cubicBezTo>
                    <a:pt x="121371" y="237"/>
                    <a:pt x="120724" y="1"/>
                    <a:pt x="120075" y="1"/>
                  </a:cubicBezTo>
                  <a:cubicBezTo>
                    <a:pt x="119403" y="1"/>
                    <a:pt x="118729" y="254"/>
                    <a:pt x="118215" y="768"/>
                  </a:cubicBezTo>
                  <a:lnTo>
                    <a:pt x="76135" y="42847"/>
                  </a:lnTo>
                  <a:cubicBezTo>
                    <a:pt x="75108" y="43875"/>
                    <a:pt x="73762" y="44389"/>
                    <a:pt x="72417" y="44389"/>
                  </a:cubicBezTo>
                  <a:cubicBezTo>
                    <a:pt x="71071" y="44389"/>
                    <a:pt x="69725" y="43875"/>
                    <a:pt x="68698" y="42847"/>
                  </a:cubicBezTo>
                  <a:lnTo>
                    <a:pt x="26618" y="768"/>
                  </a:lnTo>
                  <a:cubicBezTo>
                    <a:pt x="26104" y="254"/>
                    <a:pt x="25438" y="1"/>
                    <a:pt x="247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7"/>
            <p:cNvSpPr/>
            <p:nvPr/>
          </p:nvSpPr>
          <p:spPr>
            <a:xfrm>
              <a:off x="1877250" y="687925"/>
              <a:ext cx="3845925" cy="2070900"/>
            </a:xfrm>
            <a:custGeom>
              <a:avLst/>
              <a:gdLst/>
              <a:ahLst/>
              <a:cxnLst/>
              <a:rect l="l" t="t" r="r" b="b"/>
              <a:pathLst>
                <a:path w="153837" h="82836" extrusionOk="0">
                  <a:moveTo>
                    <a:pt x="40457" y="0"/>
                  </a:moveTo>
                  <a:cubicBezTo>
                    <a:pt x="39685" y="0"/>
                    <a:pt x="38912" y="336"/>
                    <a:pt x="38395" y="1025"/>
                  </a:cubicBezTo>
                  <a:cubicBezTo>
                    <a:pt x="25836" y="17303"/>
                    <a:pt x="28315" y="31982"/>
                    <a:pt x="28315" y="60785"/>
                  </a:cubicBezTo>
                  <a:cubicBezTo>
                    <a:pt x="28315" y="64243"/>
                    <a:pt x="25510" y="67048"/>
                    <a:pt x="22052" y="67048"/>
                  </a:cubicBezTo>
                  <a:cubicBezTo>
                    <a:pt x="18594" y="67048"/>
                    <a:pt x="15789" y="64243"/>
                    <a:pt x="15789" y="60785"/>
                  </a:cubicBezTo>
                  <a:lnTo>
                    <a:pt x="15789" y="56349"/>
                  </a:lnTo>
                  <a:cubicBezTo>
                    <a:pt x="15789" y="51978"/>
                    <a:pt x="12233" y="48455"/>
                    <a:pt x="7895" y="48455"/>
                  </a:cubicBezTo>
                  <a:cubicBezTo>
                    <a:pt x="3524" y="48455"/>
                    <a:pt x="1" y="51978"/>
                    <a:pt x="1" y="56349"/>
                  </a:cubicBezTo>
                  <a:lnTo>
                    <a:pt x="1" y="60785"/>
                  </a:lnTo>
                  <a:cubicBezTo>
                    <a:pt x="1" y="72920"/>
                    <a:pt x="9885" y="82836"/>
                    <a:pt x="22052" y="82836"/>
                  </a:cubicBezTo>
                  <a:cubicBezTo>
                    <a:pt x="32458" y="82836"/>
                    <a:pt x="41200" y="75562"/>
                    <a:pt x="43483" y="65841"/>
                  </a:cubicBezTo>
                  <a:cubicBezTo>
                    <a:pt x="52882" y="74767"/>
                    <a:pt x="64909" y="79227"/>
                    <a:pt x="76935" y="79227"/>
                  </a:cubicBezTo>
                  <a:cubicBezTo>
                    <a:pt x="88950" y="79227"/>
                    <a:pt x="100964" y="74775"/>
                    <a:pt x="110354" y="65874"/>
                  </a:cubicBezTo>
                  <a:cubicBezTo>
                    <a:pt x="112670" y="75562"/>
                    <a:pt x="121379" y="82836"/>
                    <a:pt x="131785" y="82836"/>
                  </a:cubicBezTo>
                  <a:cubicBezTo>
                    <a:pt x="143952" y="82836"/>
                    <a:pt x="153836" y="72920"/>
                    <a:pt x="153836" y="60785"/>
                  </a:cubicBezTo>
                  <a:lnTo>
                    <a:pt x="153836" y="56349"/>
                  </a:lnTo>
                  <a:cubicBezTo>
                    <a:pt x="153836" y="51978"/>
                    <a:pt x="150313" y="48455"/>
                    <a:pt x="145942" y="48455"/>
                  </a:cubicBezTo>
                  <a:cubicBezTo>
                    <a:pt x="141604" y="48455"/>
                    <a:pt x="138048" y="51978"/>
                    <a:pt x="138048" y="56349"/>
                  </a:cubicBezTo>
                  <a:lnTo>
                    <a:pt x="138048" y="60785"/>
                  </a:lnTo>
                  <a:cubicBezTo>
                    <a:pt x="138048" y="64243"/>
                    <a:pt x="135243" y="67048"/>
                    <a:pt x="131785" y="67048"/>
                  </a:cubicBezTo>
                  <a:cubicBezTo>
                    <a:pt x="128327" y="67048"/>
                    <a:pt x="125522" y="64243"/>
                    <a:pt x="125522" y="60785"/>
                  </a:cubicBezTo>
                  <a:lnTo>
                    <a:pt x="125490" y="28393"/>
                  </a:lnTo>
                  <a:cubicBezTo>
                    <a:pt x="125410" y="26936"/>
                    <a:pt x="124211" y="25866"/>
                    <a:pt x="122854" y="25866"/>
                  </a:cubicBezTo>
                  <a:cubicBezTo>
                    <a:pt x="122541" y="25866"/>
                    <a:pt x="122219" y="25923"/>
                    <a:pt x="121901" y="26045"/>
                  </a:cubicBezTo>
                  <a:cubicBezTo>
                    <a:pt x="114089" y="29107"/>
                    <a:pt x="105987" y="30561"/>
                    <a:pt x="97984" y="30561"/>
                  </a:cubicBezTo>
                  <a:cubicBezTo>
                    <a:pt x="76144" y="30561"/>
                    <a:pt x="55048" y="19728"/>
                    <a:pt x="42635" y="1156"/>
                  </a:cubicBezTo>
                  <a:cubicBezTo>
                    <a:pt x="42127" y="393"/>
                    <a:pt x="41292" y="0"/>
                    <a:pt x="40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7"/>
            <p:cNvSpPr/>
            <p:nvPr/>
          </p:nvSpPr>
          <p:spPr>
            <a:xfrm>
              <a:off x="3109475" y="237950"/>
              <a:ext cx="1825100" cy="951300"/>
            </a:xfrm>
            <a:custGeom>
              <a:avLst/>
              <a:gdLst/>
              <a:ahLst/>
              <a:cxnLst/>
              <a:rect l="l" t="t" r="r" b="b"/>
              <a:pathLst>
                <a:path w="73004" h="38052" extrusionOk="0">
                  <a:moveTo>
                    <a:pt x="27525" y="1"/>
                  </a:moveTo>
                  <a:cubicBezTo>
                    <a:pt x="18669" y="1"/>
                    <a:pt x="9687" y="2427"/>
                    <a:pt x="1599" y="7575"/>
                  </a:cubicBezTo>
                  <a:cubicBezTo>
                    <a:pt x="392" y="8358"/>
                    <a:pt x="1" y="9923"/>
                    <a:pt x="718" y="11163"/>
                  </a:cubicBezTo>
                  <a:cubicBezTo>
                    <a:pt x="10906" y="27995"/>
                    <a:pt x="29423" y="38052"/>
                    <a:pt x="48707" y="38052"/>
                  </a:cubicBezTo>
                  <a:cubicBezTo>
                    <a:pt x="56219" y="38052"/>
                    <a:pt x="63847" y="36526"/>
                    <a:pt x="71144" y="33279"/>
                  </a:cubicBezTo>
                  <a:cubicBezTo>
                    <a:pt x="72449" y="32692"/>
                    <a:pt x="73004" y="31159"/>
                    <a:pt x="72449" y="29822"/>
                  </a:cubicBezTo>
                  <a:cubicBezTo>
                    <a:pt x="64473" y="10878"/>
                    <a:pt x="46278" y="1"/>
                    <a:pt x="27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47" name="Google Shape;847;p27"/>
          <p:cNvCxnSpPr/>
          <p:nvPr/>
        </p:nvCxnSpPr>
        <p:spPr>
          <a:xfrm rot="10800000">
            <a:off x="6468551" y="2836400"/>
            <a:ext cx="300" cy="4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8" name="Google Shape;848;p27"/>
          <p:cNvCxnSpPr/>
          <p:nvPr/>
        </p:nvCxnSpPr>
        <p:spPr>
          <a:xfrm rot="10800000">
            <a:off x="4577074" y="1694800"/>
            <a:ext cx="300" cy="4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9" name="Google Shape;849;p27"/>
          <p:cNvSpPr txBox="1">
            <a:spLocks noGrp="1"/>
          </p:cNvSpPr>
          <p:nvPr>
            <p:ph type="ctrTitle" idx="4294967295"/>
          </p:nvPr>
        </p:nvSpPr>
        <p:spPr>
          <a:xfrm flipH="1">
            <a:off x="5745839" y="3646850"/>
            <a:ext cx="14448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JENNA DOE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850" name="Google Shape;850;p27"/>
          <p:cNvSpPr txBox="1"/>
          <p:nvPr/>
        </p:nvSpPr>
        <p:spPr>
          <a:xfrm>
            <a:off x="5554289" y="3872468"/>
            <a:ext cx="18279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You can replace the  image on the screen with your own</a:t>
            </a:r>
            <a:endParaRPr sz="1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851" name="Google Shape;851;p27"/>
          <p:cNvSpPr txBox="1"/>
          <p:nvPr/>
        </p:nvSpPr>
        <p:spPr>
          <a:xfrm>
            <a:off x="3658050" y="2983268"/>
            <a:ext cx="18279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You can replace the  image on the screen with your own</a:t>
            </a:r>
            <a:endParaRPr sz="1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grpSp>
        <p:nvGrpSpPr>
          <p:cNvPr id="852" name="Google Shape;852;p27"/>
          <p:cNvGrpSpPr/>
          <p:nvPr/>
        </p:nvGrpSpPr>
        <p:grpSpPr>
          <a:xfrm>
            <a:off x="4482857" y="1556762"/>
            <a:ext cx="184662" cy="134297"/>
            <a:chOff x="1989800" y="2824050"/>
            <a:chExt cx="3620825" cy="2633275"/>
          </a:xfrm>
        </p:grpSpPr>
        <p:sp>
          <p:nvSpPr>
            <p:cNvPr id="853" name="Google Shape;853;p27"/>
            <p:cNvSpPr/>
            <p:nvPr/>
          </p:nvSpPr>
          <p:spPr>
            <a:xfrm>
              <a:off x="2851775" y="2824050"/>
              <a:ext cx="1896875" cy="1237125"/>
            </a:xfrm>
            <a:custGeom>
              <a:avLst/>
              <a:gdLst/>
              <a:ahLst/>
              <a:cxnLst/>
              <a:rect l="l" t="t" r="r" b="b"/>
              <a:pathLst>
                <a:path w="75875" h="49485" extrusionOk="0">
                  <a:moveTo>
                    <a:pt x="37950" y="1"/>
                  </a:moveTo>
                  <a:cubicBezTo>
                    <a:pt x="25460" y="1"/>
                    <a:pt x="12967" y="3230"/>
                    <a:pt x="1795" y="9689"/>
                  </a:cubicBezTo>
                  <a:cubicBezTo>
                    <a:pt x="294" y="10569"/>
                    <a:pt x="1" y="12624"/>
                    <a:pt x="1208" y="13831"/>
                  </a:cubicBezTo>
                  <a:lnTo>
                    <a:pt x="36078" y="48702"/>
                  </a:lnTo>
                  <a:cubicBezTo>
                    <a:pt x="36600" y="49224"/>
                    <a:pt x="37277" y="49485"/>
                    <a:pt x="37950" y="49485"/>
                  </a:cubicBezTo>
                  <a:cubicBezTo>
                    <a:pt x="38623" y="49485"/>
                    <a:pt x="39291" y="49224"/>
                    <a:pt x="39797" y="48702"/>
                  </a:cubicBezTo>
                  <a:lnTo>
                    <a:pt x="74668" y="13831"/>
                  </a:lnTo>
                  <a:cubicBezTo>
                    <a:pt x="75874" y="12624"/>
                    <a:pt x="75581" y="10569"/>
                    <a:pt x="74080" y="9689"/>
                  </a:cubicBezTo>
                  <a:cubicBezTo>
                    <a:pt x="62924" y="3230"/>
                    <a:pt x="50439" y="1"/>
                    <a:pt x="379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7"/>
            <p:cNvSpPr/>
            <p:nvPr/>
          </p:nvSpPr>
          <p:spPr>
            <a:xfrm>
              <a:off x="1989800" y="3295800"/>
              <a:ext cx="3620825" cy="2161525"/>
            </a:xfrm>
            <a:custGeom>
              <a:avLst/>
              <a:gdLst/>
              <a:ahLst/>
              <a:cxnLst/>
              <a:rect l="l" t="t" r="r" b="b"/>
              <a:pathLst>
                <a:path w="144833" h="86461" extrusionOk="0">
                  <a:moveTo>
                    <a:pt x="24771" y="1"/>
                  </a:moveTo>
                  <a:cubicBezTo>
                    <a:pt x="24125" y="1"/>
                    <a:pt x="23478" y="237"/>
                    <a:pt x="22965" y="703"/>
                  </a:cubicBezTo>
                  <a:cubicBezTo>
                    <a:pt x="8840" y="13946"/>
                    <a:pt x="0" y="32735"/>
                    <a:pt x="0" y="53547"/>
                  </a:cubicBezTo>
                  <a:lnTo>
                    <a:pt x="0" y="78566"/>
                  </a:lnTo>
                  <a:cubicBezTo>
                    <a:pt x="0" y="82937"/>
                    <a:pt x="3556" y="86460"/>
                    <a:pt x="7894" y="86460"/>
                  </a:cubicBezTo>
                  <a:lnTo>
                    <a:pt x="136939" y="86460"/>
                  </a:lnTo>
                  <a:cubicBezTo>
                    <a:pt x="141310" y="86460"/>
                    <a:pt x="144833" y="82937"/>
                    <a:pt x="144833" y="78566"/>
                  </a:cubicBezTo>
                  <a:lnTo>
                    <a:pt x="144833" y="53547"/>
                  </a:lnTo>
                  <a:cubicBezTo>
                    <a:pt x="144833" y="32735"/>
                    <a:pt x="135993" y="13946"/>
                    <a:pt x="121868" y="703"/>
                  </a:cubicBezTo>
                  <a:cubicBezTo>
                    <a:pt x="121371" y="237"/>
                    <a:pt x="120724" y="1"/>
                    <a:pt x="120075" y="1"/>
                  </a:cubicBezTo>
                  <a:cubicBezTo>
                    <a:pt x="119403" y="1"/>
                    <a:pt x="118729" y="254"/>
                    <a:pt x="118215" y="768"/>
                  </a:cubicBezTo>
                  <a:lnTo>
                    <a:pt x="76135" y="42847"/>
                  </a:lnTo>
                  <a:cubicBezTo>
                    <a:pt x="75108" y="43875"/>
                    <a:pt x="73762" y="44389"/>
                    <a:pt x="72417" y="44389"/>
                  </a:cubicBezTo>
                  <a:cubicBezTo>
                    <a:pt x="71071" y="44389"/>
                    <a:pt x="69725" y="43875"/>
                    <a:pt x="68698" y="42847"/>
                  </a:cubicBezTo>
                  <a:lnTo>
                    <a:pt x="26618" y="768"/>
                  </a:lnTo>
                  <a:cubicBezTo>
                    <a:pt x="26104" y="254"/>
                    <a:pt x="25438" y="1"/>
                    <a:pt x="247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28"/>
          <p:cNvSpPr/>
          <p:nvPr/>
        </p:nvSpPr>
        <p:spPr>
          <a:xfrm>
            <a:off x="-410100" y="-85550"/>
            <a:ext cx="9983250" cy="3161550"/>
          </a:xfrm>
          <a:prstGeom prst="flowChartMerg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28"/>
          <p:cNvSpPr txBox="1">
            <a:spLocks noGrp="1"/>
          </p:cNvSpPr>
          <p:nvPr>
            <p:ph type="ctrTitle"/>
          </p:nvPr>
        </p:nvSpPr>
        <p:spPr>
          <a:xfrm>
            <a:off x="2869200" y="119475"/>
            <a:ext cx="3405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OUR PARTNERS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1" name="Google Shape;861;p28"/>
          <p:cNvSpPr txBox="1"/>
          <p:nvPr/>
        </p:nvSpPr>
        <p:spPr>
          <a:xfrm>
            <a:off x="635995" y="1635072"/>
            <a:ext cx="18279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Mercury is the closest planet to the sun and the smallest one in our Solar System</a:t>
            </a:r>
            <a:endParaRPr sz="1000" dirty="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862" name="Google Shape;862;p28"/>
          <p:cNvSpPr txBox="1"/>
          <p:nvPr/>
        </p:nvSpPr>
        <p:spPr>
          <a:xfrm>
            <a:off x="677845" y="1336995"/>
            <a:ext cx="17442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MERCURY</a:t>
            </a:r>
            <a:endParaRPr sz="11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863" name="Google Shape;863;p28"/>
          <p:cNvSpPr/>
          <p:nvPr/>
        </p:nvSpPr>
        <p:spPr>
          <a:xfrm>
            <a:off x="1267434" y="779338"/>
            <a:ext cx="564900" cy="56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28"/>
          <p:cNvSpPr/>
          <p:nvPr/>
        </p:nvSpPr>
        <p:spPr>
          <a:xfrm rot="5400000">
            <a:off x="906345" y="4833993"/>
            <a:ext cx="1261694" cy="1261694"/>
          </a:xfrm>
          <a:custGeom>
            <a:avLst/>
            <a:gdLst/>
            <a:ahLst/>
            <a:cxnLst/>
            <a:rect l="l" t="t" r="r" b="b"/>
            <a:pathLst>
              <a:path w="59549" h="59549" extrusionOk="0">
                <a:moveTo>
                  <a:pt x="1" y="0"/>
                </a:moveTo>
                <a:lnTo>
                  <a:pt x="1" y="59548"/>
                </a:lnTo>
                <a:lnTo>
                  <a:pt x="59549" y="0"/>
                </a:lnTo>
                <a:close/>
              </a:path>
            </a:pathLst>
          </a:custGeom>
          <a:solidFill>
            <a:srgbClr val="968D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28"/>
          <p:cNvSpPr/>
          <p:nvPr/>
        </p:nvSpPr>
        <p:spPr>
          <a:xfrm rot="5400000">
            <a:off x="906345" y="4833993"/>
            <a:ext cx="1261694" cy="1261694"/>
          </a:xfrm>
          <a:custGeom>
            <a:avLst/>
            <a:gdLst/>
            <a:ahLst/>
            <a:cxnLst/>
            <a:rect l="l" t="t" r="r" b="b"/>
            <a:pathLst>
              <a:path w="59549" h="59549" extrusionOk="0">
                <a:moveTo>
                  <a:pt x="59549" y="0"/>
                </a:moveTo>
                <a:lnTo>
                  <a:pt x="1" y="59548"/>
                </a:lnTo>
                <a:lnTo>
                  <a:pt x="59549" y="59548"/>
                </a:lnTo>
                <a:lnTo>
                  <a:pt x="59549" y="0"/>
                </a:lnTo>
                <a:close/>
              </a:path>
            </a:pathLst>
          </a:custGeom>
          <a:solidFill>
            <a:srgbClr val="EDC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28"/>
          <p:cNvSpPr/>
          <p:nvPr/>
        </p:nvSpPr>
        <p:spPr>
          <a:xfrm rot="5400000">
            <a:off x="2193788" y="6136288"/>
            <a:ext cx="744050" cy="744050"/>
          </a:xfrm>
          <a:custGeom>
            <a:avLst/>
            <a:gdLst/>
            <a:ahLst/>
            <a:cxnLst/>
            <a:rect l="l" t="t" r="r" b="b"/>
            <a:pathLst>
              <a:path w="29762" h="29762" extrusionOk="0">
                <a:moveTo>
                  <a:pt x="1" y="0"/>
                </a:moveTo>
                <a:lnTo>
                  <a:pt x="1" y="29761"/>
                </a:lnTo>
                <a:lnTo>
                  <a:pt x="29761" y="0"/>
                </a:lnTo>
                <a:close/>
              </a:path>
            </a:pathLst>
          </a:custGeom>
          <a:solidFill>
            <a:srgbClr val="EDC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28"/>
          <p:cNvSpPr/>
          <p:nvPr/>
        </p:nvSpPr>
        <p:spPr>
          <a:xfrm rot="5400000">
            <a:off x="2193788" y="6136288"/>
            <a:ext cx="744050" cy="744050"/>
          </a:xfrm>
          <a:custGeom>
            <a:avLst/>
            <a:gdLst/>
            <a:ahLst/>
            <a:cxnLst/>
            <a:rect l="l" t="t" r="r" b="b"/>
            <a:pathLst>
              <a:path w="29762" h="29762" extrusionOk="0">
                <a:moveTo>
                  <a:pt x="29761" y="0"/>
                </a:moveTo>
                <a:lnTo>
                  <a:pt x="1" y="29761"/>
                </a:lnTo>
                <a:lnTo>
                  <a:pt x="29761" y="29761"/>
                </a:lnTo>
                <a:lnTo>
                  <a:pt x="29761" y="0"/>
                </a:lnTo>
                <a:close/>
              </a:path>
            </a:pathLst>
          </a:custGeom>
          <a:solidFill>
            <a:srgbClr val="EDE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28"/>
          <p:cNvSpPr/>
          <p:nvPr/>
        </p:nvSpPr>
        <p:spPr>
          <a:xfrm rot="5400000">
            <a:off x="2167451" y="4203437"/>
            <a:ext cx="630561" cy="630582"/>
          </a:xfrm>
          <a:custGeom>
            <a:avLst/>
            <a:gdLst/>
            <a:ahLst/>
            <a:cxnLst/>
            <a:rect l="l" t="t" r="r" b="b"/>
            <a:pathLst>
              <a:path w="29761" h="29762" extrusionOk="0">
                <a:moveTo>
                  <a:pt x="29761" y="0"/>
                </a:moveTo>
                <a:lnTo>
                  <a:pt x="0" y="29761"/>
                </a:lnTo>
                <a:lnTo>
                  <a:pt x="29761" y="29761"/>
                </a:lnTo>
                <a:lnTo>
                  <a:pt x="29761" y="0"/>
                </a:lnTo>
                <a:close/>
              </a:path>
            </a:pathLst>
          </a:custGeom>
          <a:solidFill>
            <a:srgbClr val="EDC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8"/>
          <p:cNvSpPr/>
          <p:nvPr/>
        </p:nvSpPr>
        <p:spPr>
          <a:xfrm rot="5400000">
            <a:off x="2167451" y="4203437"/>
            <a:ext cx="630561" cy="630582"/>
          </a:xfrm>
          <a:custGeom>
            <a:avLst/>
            <a:gdLst/>
            <a:ahLst/>
            <a:cxnLst/>
            <a:rect l="l" t="t" r="r" b="b"/>
            <a:pathLst>
              <a:path w="29761" h="29762" extrusionOk="0">
                <a:moveTo>
                  <a:pt x="0" y="0"/>
                </a:moveTo>
                <a:lnTo>
                  <a:pt x="0" y="29761"/>
                </a:lnTo>
                <a:lnTo>
                  <a:pt x="29761" y="0"/>
                </a:lnTo>
                <a:close/>
              </a:path>
            </a:pathLst>
          </a:custGeom>
          <a:solidFill>
            <a:srgbClr val="EDE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28"/>
          <p:cNvSpPr/>
          <p:nvPr/>
        </p:nvSpPr>
        <p:spPr>
          <a:xfrm rot="5400000">
            <a:off x="-38250" y="6136300"/>
            <a:ext cx="744050" cy="744025"/>
          </a:xfrm>
          <a:custGeom>
            <a:avLst/>
            <a:gdLst/>
            <a:ahLst/>
            <a:cxnLst/>
            <a:rect l="l" t="t" r="r" b="b"/>
            <a:pathLst>
              <a:path w="29762" h="29761" extrusionOk="0">
                <a:moveTo>
                  <a:pt x="29761" y="0"/>
                </a:moveTo>
                <a:lnTo>
                  <a:pt x="1" y="29761"/>
                </a:lnTo>
                <a:lnTo>
                  <a:pt x="29761" y="29761"/>
                </a:lnTo>
                <a:lnTo>
                  <a:pt x="29761" y="0"/>
                </a:lnTo>
                <a:close/>
              </a:path>
            </a:pathLst>
          </a:custGeom>
          <a:solidFill>
            <a:srgbClr val="453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28"/>
          <p:cNvSpPr/>
          <p:nvPr/>
        </p:nvSpPr>
        <p:spPr>
          <a:xfrm rot="5400000">
            <a:off x="-38250" y="6136300"/>
            <a:ext cx="744050" cy="744025"/>
          </a:xfrm>
          <a:custGeom>
            <a:avLst/>
            <a:gdLst/>
            <a:ahLst/>
            <a:cxnLst/>
            <a:rect l="l" t="t" r="r" b="b"/>
            <a:pathLst>
              <a:path w="29762" h="29761" extrusionOk="0">
                <a:moveTo>
                  <a:pt x="1" y="0"/>
                </a:moveTo>
                <a:lnTo>
                  <a:pt x="1" y="29761"/>
                </a:lnTo>
                <a:lnTo>
                  <a:pt x="29761" y="0"/>
                </a:lnTo>
                <a:close/>
              </a:path>
            </a:pathLst>
          </a:custGeom>
          <a:solidFill>
            <a:srgbClr val="756B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8"/>
          <p:cNvSpPr/>
          <p:nvPr/>
        </p:nvSpPr>
        <p:spPr>
          <a:xfrm rot="5400000">
            <a:off x="2937825" y="5521075"/>
            <a:ext cx="615225" cy="615250"/>
          </a:xfrm>
          <a:custGeom>
            <a:avLst/>
            <a:gdLst/>
            <a:ahLst/>
            <a:cxnLst/>
            <a:rect l="l" t="t" r="r" b="b"/>
            <a:pathLst>
              <a:path w="24609" h="24610" extrusionOk="0">
                <a:moveTo>
                  <a:pt x="0" y="1"/>
                </a:moveTo>
                <a:lnTo>
                  <a:pt x="0" y="24609"/>
                </a:lnTo>
                <a:lnTo>
                  <a:pt x="24609" y="24609"/>
                </a:lnTo>
                <a:lnTo>
                  <a:pt x="0" y="1"/>
                </a:lnTo>
                <a:close/>
              </a:path>
            </a:pathLst>
          </a:custGeom>
          <a:solidFill>
            <a:srgbClr val="756B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8"/>
          <p:cNvSpPr/>
          <p:nvPr/>
        </p:nvSpPr>
        <p:spPr>
          <a:xfrm rot="5400000">
            <a:off x="2937825" y="5521075"/>
            <a:ext cx="615225" cy="615250"/>
          </a:xfrm>
          <a:custGeom>
            <a:avLst/>
            <a:gdLst/>
            <a:ahLst/>
            <a:cxnLst/>
            <a:rect l="l" t="t" r="r" b="b"/>
            <a:pathLst>
              <a:path w="24609" h="24610" extrusionOk="0">
                <a:moveTo>
                  <a:pt x="0" y="1"/>
                </a:moveTo>
                <a:lnTo>
                  <a:pt x="24609" y="24609"/>
                </a:lnTo>
                <a:lnTo>
                  <a:pt x="24609" y="1"/>
                </a:lnTo>
                <a:close/>
              </a:path>
            </a:pathLst>
          </a:custGeom>
          <a:solidFill>
            <a:srgbClr val="453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28"/>
          <p:cNvSpPr/>
          <p:nvPr/>
        </p:nvSpPr>
        <p:spPr>
          <a:xfrm rot="5400000">
            <a:off x="-245867" y="4834004"/>
            <a:ext cx="521424" cy="521403"/>
          </a:xfrm>
          <a:custGeom>
            <a:avLst/>
            <a:gdLst/>
            <a:ahLst/>
            <a:cxnLst/>
            <a:rect l="l" t="t" r="r" b="b"/>
            <a:pathLst>
              <a:path w="24610" h="24609" extrusionOk="0">
                <a:moveTo>
                  <a:pt x="1" y="0"/>
                </a:moveTo>
                <a:lnTo>
                  <a:pt x="24609" y="24609"/>
                </a:lnTo>
                <a:lnTo>
                  <a:pt x="24609" y="0"/>
                </a:lnTo>
                <a:close/>
              </a:path>
            </a:pathLst>
          </a:custGeom>
          <a:solidFill>
            <a:srgbClr val="968D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28"/>
          <p:cNvSpPr/>
          <p:nvPr/>
        </p:nvSpPr>
        <p:spPr>
          <a:xfrm rot="5400000">
            <a:off x="-245867" y="4834004"/>
            <a:ext cx="521424" cy="521403"/>
          </a:xfrm>
          <a:custGeom>
            <a:avLst/>
            <a:gdLst/>
            <a:ahLst/>
            <a:cxnLst/>
            <a:rect l="l" t="t" r="r" b="b"/>
            <a:pathLst>
              <a:path w="24610" h="24609" extrusionOk="0">
                <a:moveTo>
                  <a:pt x="1" y="0"/>
                </a:moveTo>
                <a:lnTo>
                  <a:pt x="1" y="24609"/>
                </a:lnTo>
                <a:lnTo>
                  <a:pt x="24609" y="24609"/>
                </a:lnTo>
                <a:lnTo>
                  <a:pt x="1" y="0"/>
                </a:lnTo>
                <a:close/>
              </a:path>
            </a:pathLst>
          </a:custGeom>
          <a:solidFill>
            <a:srgbClr val="453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8"/>
          <p:cNvSpPr/>
          <p:nvPr/>
        </p:nvSpPr>
        <p:spPr>
          <a:xfrm rot="5400000">
            <a:off x="275816" y="4203448"/>
            <a:ext cx="630561" cy="630561"/>
          </a:xfrm>
          <a:custGeom>
            <a:avLst/>
            <a:gdLst/>
            <a:ahLst/>
            <a:cxnLst/>
            <a:rect l="l" t="t" r="r" b="b"/>
            <a:pathLst>
              <a:path w="29761" h="29761" extrusionOk="0">
                <a:moveTo>
                  <a:pt x="0" y="0"/>
                </a:moveTo>
                <a:lnTo>
                  <a:pt x="0" y="29761"/>
                </a:lnTo>
                <a:lnTo>
                  <a:pt x="29761" y="0"/>
                </a:lnTo>
                <a:close/>
              </a:path>
            </a:pathLst>
          </a:custGeom>
          <a:solidFill>
            <a:srgbClr val="EDC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8"/>
          <p:cNvSpPr/>
          <p:nvPr/>
        </p:nvSpPr>
        <p:spPr>
          <a:xfrm rot="5400000">
            <a:off x="275816" y="4203448"/>
            <a:ext cx="630561" cy="630561"/>
          </a:xfrm>
          <a:custGeom>
            <a:avLst/>
            <a:gdLst/>
            <a:ahLst/>
            <a:cxnLst/>
            <a:rect l="l" t="t" r="r" b="b"/>
            <a:pathLst>
              <a:path w="29761" h="29761" extrusionOk="0">
                <a:moveTo>
                  <a:pt x="29761" y="0"/>
                </a:moveTo>
                <a:lnTo>
                  <a:pt x="0" y="29761"/>
                </a:lnTo>
                <a:lnTo>
                  <a:pt x="29761" y="29761"/>
                </a:lnTo>
                <a:lnTo>
                  <a:pt x="29761" y="0"/>
                </a:lnTo>
                <a:close/>
              </a:path>
            </a:pathLst>
          </a:custGeom>
          <a:solidFill>
            <a:srgbClr val="453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8"/>
          <p:cNvSpPr/>
          <p:nvPr/>
        </p:nvSpPr>
        <p:spPr>
          <a:xfrm rot="5400000">
            <a:off x="7731090" y="4529513"/>
            <a:ext cx="1130538" cy="1130538"/>
          </a:xfrm>
          <a:custGeom>
            <a:avLst/>
            <a:gdLst/>
            <a:ahLst/>
            <a:cxnLst/>
            <a:rect l="l" t="t" r="r" b="b"/>
            <a:pathLst>
              <a:path w="59549" h="59549" extrusionOk="0">
                <a:moveTo>
                  <a:pt x="1" y="0"/>
                </a:moveTo>
                <a:lnTo>
                  <a:pt x="1" y="59548"/>
                </a:lnTo>
                <a:lnTo>
                  <a:pt x="59549" y="0"/>
                </a:lnTo>
                <a:close/>
              </a:path>
            </a:pathLst>
          </a:custGeom>
          <a:solidFill>
            <a:srgbClr val="968D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28"/>
          <p:cNvSpPr/>
          <p:nvPr/>
        </p:nvSpPr>
        <p:spPr>
          <a:xfrm rot="5400000">
            <a:off x="7731090" y="4529513"/>
            <a:ext cx="1130538" cy="1130538"/>
          </a:xfrm>
          <a:custGeom>
            <a:avLst/>
            <a:gdLst/>
            <a:ahLst/>
            <a:cxnLst/>
            <a:rect l="l" t="t" r="r" b="b"/>
            <a:pathLst>
              <a:path w="59549" h="59549" extrusionOk="0">
                <a:moveTo>
                  <a:pt x="59549" y="0"/>
                </a:moveTo>
                <a:lnTo>
                  <a:pt x="1" y="59548"/>
                </a:lnTo>
                <a:lnTo>
                  <a:pt x="59549" y="59548"/>
                </a:lnTo>
                <a:lnTo>
                  <a:pt x="59549" y="0"/>
                </a:lnTo>
                <a:close/>
              </a:path>
            </a:pathLst>
          </a:custGeom>
          <a:solidFill>
            <a:srgbClr val="EDC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28"/>
          <p:cNvSpPr/>
          <p:nvPr/>
        </p:nvSpPr>
        <p:spPr>
          <a:xfrm rot="5400000">
            <a:off x="9070838" y="5660038"/>
            <a:ext cx="744050" cy="744050"/>
          </a:xfrm>
          <a:custGeom>
            <a:avLst/>
            <a:gdLst/>
            <a:ahLst/>
            <a:cxnLst/>
            <a:rect l="l" t="t" r="r" b="b"/>
            <a:pathLst>
              <a:path w="29762" h="29762" extrusionOk="0">
                <a:moveTo>
                  <a:pt x="1" y="0"/>
                </a:moveTo>
                <a:lnTo>
                  <a:pt x="1" y="29761"/>
                </a:lnTo>
                <a:lnTo>
                  <a:pt x="29761" y="0"/>
                </a:lnTo>
                <a:close/>
              </a:path>
            </a:pathLst>
          </a:custGeom>
          <a:solidFill>
            <a:srgbClr val="EDC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28"/>
          <p:cNvSpPr/>
          <p:nvPr/>
        </p:nvSpPr>
        <p:spPr>
          <a:xfrm rot="5400000">
            <a:off x="9070838" y="5660038"/>
            <a:ext cx="744050" cy="744050"/>
          </a:xfrm>
          <a:custGeom>
            <a:avLst/>
            <a:gdLst/>
            <a:ahLst/>
            <a:cxnLst/>
            <a:rect l="l" t="t" r="r" b="b"/>
            <a:pathLst>
              <a:path w="29762" h="29762" extrusionOk="0">
                <a:moveTo>
                  <a:pt x="29761" y="0"/>
                </a:moveTo>
                <a:lnTo>
                  <a:pt x="1" y="29761"/>
                </a:lnTo>
                <a:lnTo>
                  <a:pt x="29761" y="29761"/>
                </a:lnTo>
                <a:lnTo>
                  <a:pt x="29761" y="0"/>
                </a:lnTo>
                <a:close/>
              </a:path>
            </a:pathLst>
          </a:custGeom>
          <a:solidFill>
            <a:srgbClr val="EDE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28"/>
          <p:cNvSpPr/>
          <p:nvPr/>
        </p:nvSpPr>
        <p:spPr>
          <a:xfrm rot="5400000">
            <a:off x="8861100" y="3964512"/>
            <a:ext cx="565013" cy="565032"/>
          </a:xfrm>
          <a:custGeom>
            <a:avLst/>
            <a:gdLst/>
            <a:ahLst/>
            <a:cxnLst/>
            <a:rect l="l" t="t" r="r" b="b"/>
            <a:pathLst>
              <a:path w="29761" h="29762" extrusionOk="0">
                <a:moveTo>
                  <a:pt x="29761" y="0"/>
                </a:moveTo>
                <a:lnTo>
                  <a:pt x="0" y="29761"/>
                </a:lnTo>
                <a:lnTo>
                  <a:pt x="29761" y="29761"/>
                </a:lnTo>
                <a:lnTo>
                  <a:pt x="29761" y="0"/>
                </a:lnTo>
                <a:close/>
              </a:path>
            </a:pathLst>
          </a:custGeom>
          <a:solidFill>
            <a:srgbClr val="EDC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28"/>
          <p:cNvSpPr/>
          <p:nvPr/>
        </p:nvSpPr>
        <p:spPr>
          <a:xfrm rot="5400000">
            <a:off x="8861100" y="3964512"/>
            <a:ext cx="565013" cy="565032"/>
          </a:xfrm>
          <a:custGeom>
            <a:avLst/>
            <a:gdLst/>
            <a:ahLst/>
            <a:cxnLst/>
            <a:rect l="l" t="t" r="r" b="b"/>
            <a:pathLst>
              <a:path w="29761" h="29762" extrusionOk="0">
                <a:moveTo>
                  <a:pt x="0" y="0"/>
                </a:moveTo>
                <a:lnTo>
                  <a:pt x="0" y="29761"/>
                </a:lnTo>
                <a:lnTo>
                  <a:pt x="29761" y="0"/>
                </a:lnTo>
                <a:close/>
              </a:path>
            </a:pathLst>
          </a:custGeom>
          <a:solidFill>
            <a:srgbClr val="EDE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28"/>
          <p:cNvSpPr/>
          <p:nvPr/>
        </p:nvSpPr>
        <p:spPr>
          <a:xfrm rot="5400000">
            <a:off x="6838800" y="5660050"/>
            <a:ext cx="744050" cy="744025"/>
          </a:xfrm>
          <a:custGeom>
            <a:avLst/>
            <a:gdLst/>
            <a:ahLst/>
            <a:cxnLst/>
            <a:rect l="l" t="t" r="r" b="b"/>
            <a:pathLst>
              <a:path w="29762" h="29761" extrusionOk="0">
                <a:moveTo>
                  <a:pt x="29761" y="0"/>
                </a:moveTo>
                <a:lnTo>
                  <a:pt x="1" y="29761"/>
                </a:lnTo>
                <a:lnTo>
                  <a:pt x="29761" y="29761"/>
                </a:lnTo>
                <a:lnTo>
                  <a:pt x="29761" y="0"/>
                </a:lnTo>
                <a:close/>
              </a:path>
            </a:pathLst>
          </a:custGeom>
          <a:solidFill>
            <a:srgbClr val="453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28"/>
          <p:cNvSpPr/>
          <p:nvPr/>
        </p:nvSpPr>
        <p:spPr>
          <a:xfrm rot="5400000">
            <a:off x="6838800" y="5660050"/>
            <a:ext cx="744050" cy="744025"/>
          </a:xfrm>
          <a:custGeom>
            <a:avLst/>
            <a:gdLst/>
            <a:ahLst/>
            <a:cxnLst/>
            <a:rect l="l" t="t" r="r" b="b"/>
            <a:pathLst>
              <a:path w="29762" h="29761" extrusionOk="0">
                <a:moveTo>
                  <a:pt x="1" y="0"/>
                </a:moveTo>
                <a:lnTo>
                  <a:pt x="1" y="29761"/>
                </a:lnTo>
                <a:lnTo>
                  <a:pt x="29761" y="0"/>
                </a:lnTo>
                <a:close/>
              </a:path>
            </a:pathLst>
          </a:custGeom>
          <a:solidFill>
            <a:srgbClr val="756B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28"/>
          <p:cNvSpPr/>
          <p:nvPr/>
        </p:nvSpPr>
        <p:spPr>
          <a:xfrm rot="5400000">
            <a:off x="9814875" y="5044825"/>
            <a:ext cx="615225" cy="615250"/>
          </a:xfrm>
          <a:custGeom>
            <a:avLst/>
            <a:gdLst/>
            <a:ahLst/>
            <a:cxnLst/>
            <a:rect l="l" t="t" r="r" b="b"/>
            <a:pathLst>
              <a:path w="24609" h="24610" extrusionOk="0">
                <a:moveTo>
                  <a:pt x="0" y="1"/>
                </a:moveTo>
                <a:lnTo>
                  <a:pt x="0" y="24609"/>
                </a:lnTo>
                <a:lnTo>
                  <a:pt x="24609" y="24609"/>
                </a:lnTo>
                <a:lnTo>
                  <a:pt x="0" y="1"/>
                </a:lnTo>
                <a:close/>
              </a:path>
            </a:pathLst>
          </a:custGeom>
          <a:solidFill>
            <a:srgbClr val="756B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28"/>
          <p:cNvSpPr/>
          <p:nvPr/>
        </p:nvSpPr>
        <p:spPr>
          <a:xfrm rot="5400000">
            <a:off x="9814875" y="5044825"/>
            <a:ext cx="615225" cy="615250"/>
          </a:xfrm>
          <a:custGeom>
            <a:avLst/>
            <a:gdLst/>
            <a:ahLst/>
            <a:cxnLst/>
            <a:rect l="l" t="t" r="r" b="b"/>
            <a:pathLst>
              <a:path w="24609" h="24610" extrusionOk="0">
                <a:moveTo>
                  <a:pt x="0" y="1"/>
                </a:moveTo>
                <a:lnTo>
                  <a:pt x="24609" y="24609"/>
                </a:lnTo>
                <a:lnTo>
                  <a:pt x="24609" y="1"/>
                </a:lnTo>
                <a:close/>
              </a:path>
            </a:pathLst>
          </a:custGeom>
          <a:solidFill>
            <a:srgbClr val="453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28"/>
          <p:cNvSpPr/>
          <p:nvPr/>
        </p:nvSpPr>
        <p:spPr>
          <a:xfrm rot="5400000">
            <a:off x="6698657" y="4529523"/>
            <a:ext cx="467221" cy="467202"/>
          </a:xfrm>
          <a:custGeom>
            <a:avLst/>
            <a:gdLst/>
            <a:ahLst/>
            <a:cxnLst/>
            <a:rect l="l" t="t" r="r" b="b"/>
            <a:pathLst>
              <a:path w="24610" h="24609" extrusionOk="0">
                <a:moveTo>
                  <a:pt x="1" y="0"/>
                </a:moveTo>
                <a:lnTo>
                  <a:pt x="24609" y="24609"/>
                </a:lnTo>
                <a:lnTo>
                  <a:pt x="24609" y="0"/>
                </a:lnTo>
                <a:close/>
              </a:path>
            </a:pathLst>
          </a:custGeom>
          <a:solidFill>
            <a:srgbClr val="968D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28"/>
          <p:cNvSpPr/>
          <p:nvPr/>
        </p:nvSpPr>
        <p:spPr>
          <a:xfrm rot="5400000">
            <a:off x="6698657" y="4529523"/>
            <a:ext cx="467221" cy="467202"/>
          </a:xfrm>
          <a:custGeom>
            <a:avLst/>
            <a:gdLst/>
            <a:ahLst/>
            <a:cxnLst/>
            <a:rect l="l" t="t" r="r" b="b"/>
            <a:pathLst>
              <a:path w="24610" h="24609" extrusionOk="0">
                <a:moveTo>
                  <a:pt x="1" y="0"/>
                </a:moveTo>
                <a:lnTo>
                  <a:pt x="1" y="24609"/>
                </a:lnTo>
                <a:lnTo>
                  <a:pt x="24609" y="24609"/>
                </a:lnTo>
                <a:lnTo>
                  <a:pt x="1" y="0"/>
                </a:lnTo>
                <a:close/>
              </a:path>
            </a:pathLst>
          </a:custGeom>
          <a:solidFill>
            <a:srgbClr val="453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28"/>
          <p:cNvSpPr/>
          <p:nvPr/>
        </p:nvSpPr>
        <p:spPr>
          <a:xfrm rot="5400000">
            <a:off x="7166109" y="3964522"/>
            <a:ext cx="565013" cy="565013"/>
          </a:xfrm>
          <a:custGeom>
            <a:avLst/>
            <a:gdLst/>
            <a:ahLst/>
            <a:cxnLst/>
            <a:rect l="l" t="t" r="r" b="b"/>
            <a:pathLst>
              <a:path w="29761" h="29761" extrusionOk="0">
                <a:moveTo>
                  <a:pt x="0" y="0"/>
                </a:moveTo>
                <a:lnTo>
                  <a:pt x="0" y="29761"/>
                </a:lnTo>
                <a:lnTo>
                  <a:pt x="29761" y="0"/>
                </a:lnTo>
                <a:close/>
              </a:path>
            </a:pathLst>
          </a:custGeom>
          <a:solidFill>
            <a:srgbClr val="EDC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28"/>
          <p:cNvSpPr/>
          <p:nvPr/>
        </p:nvSpPr>
        <p:spPr>
          <a:xfrm rot="5400000">
            <a:off x="7166109" y="3964522"/>
            <a:ext cx="565013" cy="565013"/>
          </a:xfrm>
          <a:custGeom>
            <a:avLst/>
            <a:gdLst/>
            <a:ahLst/>
            <a:cxnLst/>
            <a:rect l="l" t="t" r="r" b="b"/>
            <a:pathLst>
              <a:path w="29761" h="29761" extrusionOk="0">
                <a:moveTo>
                  <a:pt x="29761" y="0"/>
                </a:moveTo>
                <a:lnTo>
                  <a:pt x="0" y="29761"/>
                </a:lnTo>
                <a:lnTo>
                  <a:pt x="29761" y="29761"/>
                </a:lnTo>
                <a:lnTo>
                  <a:pt x="29761" y="0"/>
                </a:lnTo>
                <a:close/>
              </a:path>
            </a:pathLst>
          </a:custGeom>
          <a:solidFill>
            <a:srgbClr val="453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2" name="Google Shape;892;p28"/>
          <p:cNvGrpSpPr/>
          <p:nvPr/>
        </p:nvGrpSpPr>
        <p:grpSpPr>
          <a:xfrm>
            <a:off x="1406962" y="918787"/>
            <a:ext cx="285968" cy="286034"/>
            <a:chOff x="1195500" y="227925"/>
            <a:chExt cx="5218400" cy="5219600"/>
          </a:xfrm>
        </p:grpSpPr>
        <p:sp>
          <p:nvSpPr>
            <p:cNvPr id="893" name="Google Shape;893;p28"/>
            <p:cNvSpPr/>
            <p:nvPr/>
          </p:nvSpPr>
          <p:spPr>
            <a:xfrm>
              <a:off x="1195500" y="227925"/>
              <a:ext cx="5218400" cy="2762525"/>
            </a:xfrm>
            <a:custGeom>
              <a:avLst/>
              <a:gdLst/>
              <a:ahLst/>
              <a:cxnLst/>
              <a:rect l="l" t="t" r="r" b="b"/>
              <a:pathLst>
                <a:path w="208736" h="110501" extrusionOk="0">
                  <a:moveTo>
                    <a:pt x="104380" y="49321"/>
                  </a:moveTo>
                  <a:cubicBezTo>
                    <a:pt x="105298" y="49321"/>
                    <a:pt x="106211" y="49534"/>
                    <a:pt x="107059" y="49958"/>
                  </a:cubicBezTo>
                  <a:lnTo>
                    <a:pt x="119292" y="56090"/>
                  </a:lnTo>
                  <a:cubicBezTo>
                    <a:pt x="122358" y="57688"/>
                    <a:pt x="123565" y="61342"/>
                    <a:pt x="122097" y="64278"/>
                  </a:cubicBezTo>
                  <a:cubicBezTo>
                    <a:pt x="121115" y="66266"/>
                    <a:pt x="119094" y="67674"/>
                    <a:pt x="116669" y="67674"/>
                  </a:cubicBezTo>
                  <a:cubicBezTo>
                    <a:pt x="115792" y="67674"/>
                    <a:pt x="114862" y="67490"/>
                    <a:pt x="113909" y="67083"/>
                  </a:cubicBezTo>
                  <a:lnTo>
                    <a:pt x="104384" y="62321"/>
                  </a:lnTo>
                  <a:lnTo>
                    <a:pt x="94827" y="67083"/>
                  </a:lnTo>
                  <a:cubicBezTo>
                    <a:pt x="93984" y="67504"/>
                    <a:pt x="93083" y="67705"/>
                    <a:pt x="92188" y="67705"/>
                  </a:cubicBezTo>
                  <a:cubicBezTo>
                    <a:pt x="89963" y="67705"/>
                    <a:pt x="87779" y="66464"/>
                    <a:pt x="86639" y="64278"/>
                  </a:cubicBezTo>
                  <a:cubicBezTo>
                    <a:pt x="85171" y="61342"/>
                    <a:pt x="86411" y="57688"/>
                    <a:pt x="89444" y="56090"/>
                  </a:cubicBezTo>
                  <a:lnTo>
                    <a:pt x="101677" y="49958"/>
                  </a:lnTo>
                  <a:cubicBezTo>
                    <a:pt x="102541" y="49534"/>
                    <a:pt x="103463" y="49321"/>
                    <a:pt x="104380" y="49321"/>
                  </a:cubicBezTo>
                  <a:close/>
                  <a:moveTo>
                    <a:pt x="104380" y="0"/>
                  </a:moveTo>
                  <a:cubicBezTo>
                    <a:pt x="103463" y="0"/>
                    <a:pt x="102541" y="212"/>
                    <a:pt x="101677" y="636"/>
                  </a:cubicBezTo>
                  <a:lnTo>
                    <a:pt x="3426" y="49958"/>
                  </a:lnTo>
                  <a:cubicBezTo>
                    <a:pt x="1371" y="51067"/>
                    <a:pt x="1" y="53154"/>
                    <a:pt x="1" y="55470"/>
                  </a:cubicBezTo>
                  <a:cubicBezTo>
                    <a:pt x="1" y="57786"/>
                    <a:pt x="1371" y="59874"/>
                    <a:pt x="3426" y="60983"/>
                  </a:cubicBezTo>
                  <a:lnTo>
                    <a:pt x="41754" y="79935"/>
                  </a:lnTo>
                  <a:lnTo>
                    <a:pt x="66350" y="67572"/>
                  </a:lnTo>
                  <a:cubicBezTo>
                    <a:pt x="67212" y="67155"/>
                    <a:pt x="68127" y="66957"/>
                    <a:pt x="69031" y="66957"/>
                  </a:cubicBezTo>
                  <a:cubicBezTo>
                    <a:pt x="71310" y="66957"/>
                    <a:pt x="73524" y="68215"/>
                    <a:pt x="74668" y="70410"/>
                  </a:cubicBezTo>
                  <a:cubicBezTo>
                    <a:pt x="76168" y="73933"/>
                    <a:pt x="74602" y="77195"/>
                    <a:pt x="71830" y="78598"/>
                  </a:cubicBezTo>
                  <a:lnTo>
                    <a:pt x="55454" y="86785"/>
                  </a:lnTo>
                  <a:lnTo>
                    <a:pt x="101677" y="109913"/>
                  </a:lnTo>
                  <a:cubicBezTo>
                    <a:pt x="102558" y="110272"/>
                    <a:pt x="103406" y="110500"/>
                    <a:pt x="104384" y="110500"/>
                  </a:cubicBezTo>
                  <a:cubicBezTo>
                    <a:pt x="105363" y="110500"/>
                    <a:pt x="106211" y="110272"/>
                    <a:pt x="107059" y="109913"/>
                  </a:cubicBezTo>
                  <a:lnTo>
                    <a:pt x="153314" y="86785"/>
                  </a:lnTo>
                  <a:lnTo>
                    <a:pt x="136906" y="78598"/>
                  </a:lnTo>
                  <a:cubicBezTo>
                    <a:pt x="134199" y="77228"/>
                    <a:pt x="132568" y="73966"/>
                    <a:pt x="134101" y="70410"/>
                  </a:cubicBezTo>
                  <a:cubicBezTo>
                    <a:pt x="135245" y="68215"/>
                    <a:pt x="137442" y="66957"/>
                    <a:pt x="139723" y="66957"/>
                  </a:cubicBezTo>
                  <a:cubicBezTo>
                    <a:pt x="140629" y="66957"/>
                    <a:pt x="141548" y="67155"/>
                    <a:pt x="142419" y="67572"/>
                  </a:cubicBezTo>
                  <a:lnTo>
                    <a:pt x="166982" y="79935"/>
                  </a:lnTo>
                  <a:lnTo>
                    <a:pt x="205310" y="60983"/>
                  </a:lnTo>
                  <a:cubicBezTo>
                    <a:pt x="207398" y="59874"/>
                    <a:pt x="208735" y="57786"/>
                    <a:pt x="208735" y="55470"/>
                  </a:cubicBezTo>
                  <a:cubicBezTo>
                    <a:pt x="208735" y="53154"/>
                    <a:pt x="207398" y="51067"/>
                    <a:pt x="205310" y="49958"/>
                  </a:cubicBezTo>
                  <a:lnTo>
                    <a:pt x="107059" y="636"/>
                  </a:lnTo>
                  <a:cubicBezTo>
                    <a:pt x="106211" y="212"/>
                    <a:pt x="105298" y="0"/>
                    <a:pt x="104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1195500" y="3619975"/>
              <a:ext cx="5218400" cy="1827550"/>
            </a:xfrm>
            <a:custGeom>
              <a:avLst/>
              <a:gdLst/>
              <a:ahLst/>
              <a:cxnLst/>
              <a:rect l="l" t="t" r="r" b="b"/>
              <a:pathLst>
                <a:path w="208736" h="73102" extrusionOk="0">
                  <a:moveTo>
                    <a:pt x="28086" y="1"/>
                  </a:moveTo>
                  <a:lnTo>
                    <a:pt x="3426" y="12135"/>
                  </a:lnTo>
                  <a:cubicBezTo>
                    <a:pt x="1371" y="13244"/>
                    <a:pt x="1" y="15332"/>
                    <a:pt x="1" y="17648"/>
                  </a:cubicBezTo>
                  <a:cubicBezTo>
                    <a:pt x="1" y="19964"/>
                    <a:pt x="1371" y="22052"/>
                    <a:pt x="3426" y="23128"/>
                  </a:cubicBezTo>
                  <a:lnTo>
                    <a:pt x="101677" y="72482"/>
                  </a:lnTo>
                  <a:cubicBezTo>
                    <a:pt x="102558" y="72841"/>
                    <a:pt x="103406" y="73102"/>
                    <a:pt x="104384" y="73102"/>
                  </a:cubicBezTo>
                  <a:cubicBezTo>
                    <a:pt x="105363" y="73102"/>
                    <a:pt x="106211" y="72841"/>
                    <a:pt x="107059" y="72482"/>
                  </a:cubicBezTo>
                  <a:lnTo>
                    <a:pt x="205310" y="23128"/>
                  </a:lnTo>
                  <a:cubicBezTo>
                    <a:pt x="207398" y="22052"/>
                    <a:pt x="208735" y="19964"/>
                    <a:pt x="208735" y="17648"/>
                  </a:cubicBezTo>
                  <a:cubicBezTo>
                    <a:pt x="208735" y="15332"/>
                    <a:pt x="207398" y="13244"/>
                    <a:pt x="205310" y="12135"/>
                  </a:cubicBezTo>
                  <a:lnTo>
                    <a:pt x="180682" y="1"/>
                  </a:lnTo>
                  <a:lnTo>
                    <a:pt x="112539" y="34088"/>
                  </a:lnTo>
                  <a:cubicBezTo>
                    <a:pt x="109343" y="35458"/>
                    <a:pt x="106896" y="35980"/>
                    <a:pt x="104384" y="35980"/>
                  </a:cubicBezTo>
                  <a:cubicBezTo>
                    <a:pt x="101840" y="35980"/>
                    <a:pt x="99393" y="35458"/>
                    <a:pt x="96882" y="34382"/>
                  </a:cubicBezTo>
                  <a:lnTo>
                    <a:pt x="280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1195500" y="2397550"/>
              <a:ext cx="5218400" cy="1816125"/>
            </a:xfrm>
            <a:custGeom>
              <a:avLst/>
              <a:gdLst/>
              <a:ahLst/>
              <a:cxnLst/>
              <a:rect l="l" t="t" r="r" b="b"/>
              <a:pathLst>
                <a:path w="208736" h="72645" extrusionOk="0">
                  <a:moveTo>
                    <a:pt x="28054" y="0"/>
                  </a:moveTo>
                  <a:lnTo>
                    <a:pt x="3426" y="12102"/>
                  </a:lnTo>
                  <a:cubicBezTo>
                    <a:pt x="1371" y="13211"/>
                    <a:pt x="1" y="15299"/>
                    <a:pt x="1" y="17615"/>
                  </a:cubicBezTo>
                  <a:cubicBezTo>
                    <a:pt x="1" y="19931"/>
                    <a:pt x="1371" y="22019"/>
                    <a:pt x="3426" y="23128"/>
                  </a:cubicBezTo>
                  <a:lnTo>
                    <a:pt x="41754" y="42080"/>
                  </a:lnTo>
                  <a:lnTo>
                    <a:pt x="66350" y="29717"/>
                  </a:lnTo>
                  <a:cubicBezTo>
                    <a:pt x="67213" y="29299"/>
                    <a:pt x="68130" y="29101"/>
                    <a:pt x="69037" y="29101"/>
                  </a:cubicBezTo>
                  <a:cubicBezTo>
                    <a:pt x="71313" y="29101"/>
                    <a:pt x="73524" y="30353"/>
                    <a:pt x="74668" y="32522"/>
                  </a:cubicBezTo>
                  <a:cubicBezTo>
                    <a:pt x="75026" y="33403"/>
                    <a:pt x="75255" y="34382"/>
                    <a:pt x="75255" y="35230"/>
                  </a:cubicBezTo>
                  <a:cubicBezTo>
                    <a:pt x="75255" y="37415"/>
                    <a:pt x="74048" y="39634"/>
                    <a:pt x="71830" y="40743"/>
                  </a:cubicBezTo>
                  <a:lnTo>
                    <a:pt x="55454" y="48930"/>
                  </a:lnTo>
                  <a:lnTo>
                    <a:pt x="101677" y="72025"/>
                  </a:lnTo>
                  <a:cubicBezTo>
                    <a:pt x="102558" y="72417"/>
                    <a:pt x="103406" y="72645"/>
                    <a:pt x="104384" y="72645"/>
                  </a:cubicBezTo>
                  <a:cubicBezTo>
                    <a:pt x="105363" y="72645"/>
                    <a:pt x="106211" y="72417"/>
                    <a:pt x="107059" y="72025"/>
                  </a:cubicBezTo>
                  <a:lnTo>
                    <a:pt x="153314" y="48930"/>
                  </a:lnTo>
                  <a:lnTo>
                    <a:pt x="136906" y="40743"/>
                  </a:lnTo>
                  <a:cubicBezTo>
                    <a:pt x="134199" y="39373"/>
                    <a:pt x="132568" y="36111"/>
                    <a:pt x="134101" y="32522"/>
                  </a:cubicBezTo>
                  <a:cubicBezTo>
                    <a:pt x="135244" y="30353"/>
                    <a:pt x="137439" y="29101"/>
                    <a:pt x="139718" y="29101"/>
                  </a:cubicBezTo>
                  <a:cubicBezTo>
                    <a:pt x="140625" y="29101"/>
                    <a:pt x="141546" y="29299"/>
                    <a:pt x="142419" y="29717"/>
                  </a:cubicBezTo>
                  <a:lnTo>
                    <a:pt x="166982" y="42080"/>
                  </a:lnTo>
                  <a:lnTo>
                    <a:pt x="205310" y="23128"/>
                  </a:lnTo>
                  <a:cubicBezTo>
                    <a:pt x="207398" y="22019"/>
                    <a:pt x="208735" y="19931"/>
                    <a:pt x="208735" y="17615"/>
                  </a:cubicBezTo>
                  <a:cubicBezTo>
                    <a:pt x="208735" y="15299"/>
                    <a:pt x="207398" y="13211"/>
                    <a:pt x="205310" y="12102"/>
                  </a:cubicBezTo>
                  <a:lnTo>
                    <a:pt x="180682" y="0"/>
                  </a:lnTo>
                  <a:lnTo>
                    <a:pt x="119455" y="30565"/>
                  </a:lnTo>
                  <a:cubicBezTo>
                    <a:pt x="122390" y="32131"/>
                    <a:pt x="123565" y="35719"/>
                    <a:pt x="122064" y="38688"/>
                  </a:cubicBezTo>
                  <a:cubicBezTo>
                    <a:pt x="120998" y="40820"/>
                    <a:pt x="118844" y="42080"/>
                    <a:pt x="116598" y="42080"/>
                  </a:cubicBezTo>
                  <a:cubicBezTo>
                    <a:pt x="115684" y="42080"/>
                    <a:pt x="114754" y="41871"/>
                    <a:pt x="113877" y="41428"/>
                  </a:cubicBezTo>
                  <a:lnTo>
                    <a:pt x="104384" y="36698"/>
                  </a:lnTo>
                  <a:lnTo>
                    <a:pt x="94892" y="41428"/>
                  </a:lnTo>
                  <a:cubicBezTo>
                    <a:pt x="94010" y="41864"/>
                    <a:pt x="93075" y="42071"/>
                    <a:pt x="92155" y="42071"/>
                  </a:cubicBezTo>
                  <a:cubicBezTo>
                    <a:pt x="89912" y="42071"/>
                    <a:pt x="87759" y="40839"/>
                    <a:pt x="86672" y="38688"/>
                  </a:cubicBezTo>
                  <a:cubicBezTo>
                    <a:pt x="85171" y="35719"/>
                    <a:pt x="86378" y="32131"/>
                    <a:pt x="89314" y="30565"/>
                  </a:cubicBezTo>
                  <a:lnTo>
                    <a:pt x="28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6" name="Google Shape;896;p28"/>
          <p:cNvSpPr txBox="1"/>
          <p:nvPr/>
        </p:nvSpPr>
        <p:spPr>
          <a:xfrm>
            <a:off x="6699808" y="1635072"/>
            <a:ext cx="18279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Neptune is the farthest planet from the Sun and the fourth-largest in our Solar System</a:t>
            </a:r>
            <a:endParaRPr sz="1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897" name="Google Shape;897;p28"/>
          <p:cNvSpPr txBox="1"/>
          <p:nvPr/>
        </p:nvSpPr>
        <p:spPr>
          <a:xfrm>
            <a:off x="6741658" y="1336995"/>
            <a:ext cx="17442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NEPTUNE</a:t>
            </a:r>
            <a:endParaRPr sz="11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898" name="Google Shape;898;p28"/>
          <p:cNvSpPr/>
          <p:nvPr/>
        </p:nvSpPr>
        <p:spPr>
          <a:xfrm>
            <a:off x="7331247" y="779338"/>
            <a:ext cx="564900" cy="56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8"/>
          <p:cNvSpPr txBox="1"/>
          <p:nvPr/>
        </p:nvSpPr>
        <p:spPr>
          <a:xfrm>
            <a:off x="4940708" y="2744421"/>
            <a:ext cx="18279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Jupiter is the biggest planet in our Solar System and the fourth-brightest object in the sky</a:t>
            </a:r>
            <a:endParaRPr sz="1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900" name="Google Shape;900;p28"/>
          <p:cNvSpPr txBox="1"/>
          <p:nvPr/>
        </p:nvSpPr>
        <p:spPr>
          <a:xfrm>
            <a:off x="4982558" y="2439620"/>
            <a:ext cx="17442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JUPITER</a:t>
            </a:r>
            <a:endParaRPr sz="11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901" name="Google Shape;901;p28"/>
          <p:cNvSpPr/>
          <p:nvPr/>
        </p:nvSpPr>
        <p:spPr>
          <a:xfrm>
            <a:off x="5572147" y="1881963"/>
            <a:ext cx="564900" cy="56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28"/>
          <p:cNvSpPr txBox="1"/>
          <p:nvPr/>
        </p:nvSpPr>
        <p:spPr>
          <a:xfrm>
            <a:off x="2410606" y="2737697"/>
            <a:ext cx="18279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This is the ringed one. It’s a gas giant, composed mostly of hydrogen and helium</a:t>
            </a:r>
            <a:endParaRPr sz="1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903" name="Google Shape;903;p28"/>
          <p:cNvSpPr txBox="1"/>
          <p:nvPr/>
        </p:nvSpPr>
        <p:spPr>
          <a:xfrm>
            <a:off x="2452456" y="2439620"/>
            <a:ext cx="17442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SATURN</a:t>
            </a:r>
            <a:endParaRPr sz="11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904" name="Google Shape;904;p28"/>
          <p:cNvSpPr/>
          <p:nvPr/>
        </p:nvSpPr>
        <p:spPr>
          <a:xfrm>
            <a:off x="3035672" y="1881963"/>
            <a:ext cx="564900" cy="56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5" name="Google Shape;905;p28"/>
          <p:cNvGrpSpPr/>
          <p:nvPr/>
        </p:nvGrpSpPr>
        <p:grpSpPr>
          <a:xfrm>
            <a:off x="3183491" y="2003933"/>
            <a:ext cx="282113" cy="320981"/>
            <a:chOff x="1507025" y="238125"/>
            <a:chExt cx="4587200" cy="5219200"/>
          </a:xfrm>
        </p:grpSpPr>
        <p:sp>
          <p:nvSpPr>
            <p:cNvPr id="906" name="Google Shape;906;p28"/>
            <p:cNvSpPr/>
            <p:nvPr/>
          </p:nvSpPr>
          <p:spPr>
            <a:xfrm>
              <a:off x="3953525" y="2412225"/>
              <a:ext cx="917450" cy="1561700"/>
            </a:xfrm>
            <a:custGeom>
              <a:avLst/>
              <a:gdLst/>
              <a:ahLst/>
              <a:cxnLst/>
              <a:rect l="l" t="t" r="r" b="b"/>
              <a:pathLst>
                <a:path w="36698" h="62468" extrusionOk="0">
                  <a:moveTo>
                    <a:pt x="36697" y="1"/>
                  </a:moveTo>
                  <a:lnTo>
                    <a:pt x="0" y="20975"/>
                  </a:lnTo>
                  <a:lnTo>
                    <a:pt x="0" y="62468"/>
                  </a:lnTo>
                  <a:lnTo>
                    <a:pt x="36697" y="41493"/>
                  </a:lnTo>
                  <a:lnTo>
                    <a:pt x="366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2892550" y="1634250"/>
              <a:ext cx="1815325" cy="1037325"/>
            </a:xfrm>
            <a:custGeom>
              <a:avLst/>
              <a:gdLst/>
              <a:ahLst/>
              <a:cxnLst/>
              <a:rect l="l" t="t" r="r" b="b"/>
              <a:pathLst>
                <a:path w="72613" h="41493" extrusionOk="0">
                  <a:moveTo>
                    <a:pt x="36307" y="0"/>
                  </a:moveTo>
                  <a:lnTo>
                    <a:pt x="1" y="20746"/>
                  </a:lnTo>
                  <a:lnTo>
                    <a:pt x="36307" y="41493"/>
                  </a:lnTo>
                  <a:lnTo>
                    <a:pt x="72612" y="20746"/>
                  </a:lnTo>
                  <a:lnTo>
                    <a:pt x="363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8"/>
            <p:cNvSpPr/>
            <p:nvPr/>
          </p:nvSpPr>
          <p:spPr>
            <a:xfrm>
              <a:off x="5176750" y="1713350"/>
              <a:ext cx="917475" cy="2268725"/>
            </a:xfrm>
            <a:custGeom>
              <a:avLst/>
              <a:gdLst/>
              <a:ahLst/>
              <a:cxnLst/>
              <a:rect l="l" t="t" r="r" b="b"/>
              <a:pathLst>
                <a:path w="36699" h="90749" extrusionOk="0">
                  <a:moveTo>
                    <a:pt x="36698" y="0"/>
                  </a:moveTo>
                  <a:lnTo>
                    <a:pt x="1" y="20975"/>
                  </a:lnTo>
                  <a:lnTo>
                    <a:pt x="1" y="69774"/>
                  </a:lnTo>
                  <a:lnTo>
                    <a:pt x="36698" y="90749"/>
                  </a:lnTo>
                  <a:lnTo>
                    <a:pt x="36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8"/>
            <p:cNvSpPr/>
            <p:nvPr/>
          </p:nvSpPr>
          <p:spPr>
            <a:xfrm>
              <a:off x="1507025" y="1713350"/>
              <a:ext cx="917450" cy="2268725"/>
            </a:xfrm>
            <a:custGeom>
              <a:avLst/>
              <a:gdLst/>
              <a:ahLst/>
              <a:cxnLst/>
              <a:rect l="l" t="t" r="r" b="b"/>
              <a:pathLst>
                <a:path w="36698" h="90749" extrusionOk="0">
                  <a:moveTo>
                    <a:pt x="1" y="0"/>
                  </a:moveTo>
                  <a:lnTo>
                    <a:pt x="1" y="90749"/>
                  </a:lnTo>
                  <a:lnTo>
                    <a:pt x="36698" y="69774"/>
                  </a:lnTo>
                  <a:lnTo>
                    <a:pt x="36698" y="209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8"/>
            <p:cNvSpPr/>
            <p:nvPr/>
          </p:nvSpPr>
          <p:spPr>
            <a:xfrm>
              <a:off x="2730275" y="2412225"/>
              <a:ext cx="917450" cy="1561700"/>
            </a:xfrm>
            <a:custGeom>
              <a:avLst/>
              <a:gdLst/>
              <a:ahLst/>
              <a:cxnLst/>
              <a:rect l="l" t="t" r="r" b="b"/>
              <a:pathLst>
                <a:path w="36698" h="62468" extrusionOk="0">
                  <a:moveTo>
                    <a:pt x="0" y="1"/>
                  </a:moveTo>
                  <a:lnTo>
                    <a:pt x="0" y="41493"/>
                  </a:lnTo>
                  <a:lnTo>
                    <a:pt x="36698" y="62468"/>
                  </a:lnTo>
                  <a:lnTo>
                    <a:pt x="36698" y="209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8"/>
            <p:cNvSpPr/>
            <p:nvPr/>
          </p:nvSpPr>
          <p:spPr>
            <a:xfrm>
              <a:off x="1659525" y="3718650"/>
              <a:ext cx="1988200" cy="1738675"/>
            </a:xfrm>
            <a:custGeom>
              <a:avLst/>
              <a:gdLst/>
              <a:ahLst/>
              <a:cxnLst/>
              <a:rect l="l" t="t" r="r" b="b"/>
              <a:pathLst>
                <a:path w="79528" h="69547" extrusionOk="0">
                  <a:moveTo>
                    <a:pt x="36991" y="1"/>
                  </a:moveTo>
                  <a:lnTo>
                    <a:pt x="0" y="21138"/>
                  </a:lnTo>
                  <a:lnTo>
                    <a:pt x="79528" y="69546"/>
                  </a:lnTo>
                  <a:lnTo>
                    <a:pt x="79528" y="24302"/>
                  </a:lnTo>
                  <a:lnTo>
                    <a:pt x="369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8"/>
            <p:cNvSpPr/>
            <p:nvPr/>
          </p:nvSpPr>
          <p:spPr>
            <a:xfrm>
              <a:off x="3953525" y="3718650"/>
              <a:ext cx="1987375" cy="1738675"/>
            </a:xfrm>
            <a:custGeom>
              <a:avLst/>
              <a:gdLst/>
              <a:ahLst/>
              <a:cxnLst/>
              <a:rect l="l" t="t" r="r" b="b"/>
              <a:pathLst>
                <a:path w="79495" h="69547" extrusionOk="0">
                  <a:moveTo>
                    <a:pt x="42504" y="1"/>
                  </a:moveTo>
                  <a:lnTo>
                    <a:pt x="0" y="24302"/>
                  </a:lnTo>
                  <a:lnTo>
                    <a:pt x="0" y="69546"/>
                  </a:lnTo>
                  <a:lnTo>
                    <a:pt x="79495" y="21138"/>
                  </a:lnTo>
                  <a:lnTo>
                    <a:pt x="425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8"/>
            <p:cNvSpPr/>
            <p:nvPr/>
          </p:nvSpPr>
          <p:spPr>
            <a:xfrm>
              <a:off x="3953525" y="238125"/>
              <a:ext cx="1987375" cy="1738650"/>
            </a:xfrm>
            <a:custGeom>
              <a:avLst/>
              <a:gdLst/>
              <a:ahLst/>
              <a:cxnLst/>
              <a:rect l="l" t="t" r="r" b="b"/>
              <a:pathLst>
                <a:path w="79495" h="69546" extrusionOk="0">
                  <a:moveTo>
                    <a:pt x="0" y="0"/>
                  </a:moveTo>
                  <a:lnTo>
                    <a:pt x="0" y="45244"/>
                  </a:lnTo>
                  <a:lnTo>
                    <a:pt x="42504" y="69546"/>
                  </a:lnTo>
                  <a:lnTo>
                    <a:pt x="79495" y="484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8"/>
            <p:cNvSpPr/>
            <p:nvPr/>
          </p:nvSpPr>
          <p:spPr>
            <a:xfrm>
              <a:off x="1659525" y="238125"/>
              <a:ext cx="1988200" cy="1738650"/>
            </a:xfrm>
            <a:custGeom>
              <a:avLst/>
              <a:gdLst/>
              <a:ahLst/>
              <a:cxnLst/>
              <a:rect l="l" t="t" r="r" b="b"/>
              <a:pathLst>
                <a:path w="79528" h="69546" extrusionOk="0">
                  <a:moveTo>
                    <a:pt x="79528" y="0"/>
                  </a:moveTo>
                  <a:lnTo>
                    <a:pt x="0" y="48408"/>
                  </a:lnTo>
                  <a:lnTo>
                    <a:pt x="36991" y="69546"/>
                  </a:lnTo>
                  <a:lnTo>
                    <a:pt x="79528" y="45244"/>
                  </a:lnTo>
                  <a:lnTo>
                    <a:pt x="795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5" name="Google Shape;915;p28"/>
          <p:cNvSpPr/>
          <p:nvPr/>
        </p:nvSpPr>
        <p:spPr>
          <a:xfrm>
            <a:off x="5711737" y="2001818"/>
            <a:ext cx="285834" cy="325203"/>
          </a:xfrm>
          <a:custGeom>
            <a:avLst/>
            <a:gdLst/>
            <a:ahLst/>
            <a:cxnLst/>
            <a:rect l="l" t="t" r="r" b="b"/>
            <a:pathLst>
              <a:path w="183816" h="209134" extrusionOk="0">
                <a:moveTo>
                  <a:pt x="153180" y="0"/>
                </a:moveTo>
                <a:cubicBezTo>
                  <a:pt x="136269" y="0"/>
                  <a:pt x="122544" y="13749"/>
                  <a:pt x="122544" y="30636"/>
                </a:cubicBezTo>
                <a:cubicBezTo>
                  <a:pt x="122544" y="34729"/>
                  <a:pt x="123377" y="38601"/>
                  <a:pt x="124823" y="42155"/>
                </a:cubicBezTo>
                <a:lnTo>
                  <a:pt x="74654" y="76026"/>
                </a:lnTo>
                <a:cubicBezTo>
                  <a:pt x="66786" y="67277"/>
                  <a:pt x="55537" y="61689"/>
                  <a:pt x="42890" y="61689"/>
                </a:cubicBezTo>
                <a:cubicBezTo>
                  <a:pt x="19239" y="61689"/>
                  <a:pt x="0" y="80928"/>
                  <a:pt x="0" y="104579"/>
                </a:cubicBezTo>
                <a:cubicBezTo>
                  <a:pt x="0" y="128230"/>
                  <a:pt x="19239" y="147469"/>
                  <a:pt x="42890" y="147469"/>
                </a:cubicBezTo>
                <a:cubicBezTo>
                  <a:pt x="55537" y="147469"/>
                  <a:pt x="66786" y="141857"/>
                  <a:pt x="74654" y="133107"/>
                </a:cubicBezTo>
                <a:lnTo>
                  <a:pt x="124823" y="166978"/>
                </a:lnTo>
                <a:cubicBezTo>
                  <a:pt x="123377" y="170532"/>
                  <a:pt x="122544" y="174429"/>
                  <a:pt x="122544" y="178497"/>
                </a:cubicBezTo>
                <a:cubicBezTo>
                  <a:pt x="122544" y="195408"/>
                  <a:pt x="136269" y="209133"/>
                  <a:pt x="153180" y="209133"/>
                </a:cubicBezTo>
                <a:cubicBezTo>
                  <a:pt x="170066" y="209133"/>
                  <a:pt x="183816" y="195408"/>
                  <a:pt x="183816" y="178497"/>
                </a:cubicBezTo>
                <a:cubicBezTo>
                  <a:pt x="183816" y="161611"/>
                  <a:pt x="170066" y="147861"/>
                  <a:pt x="153180" y="147861"/>
                </a:cubicBezTo>
                <a:cubicBezTo>
                  <a:pt x="144773" y="147861"/>
                  <a:pt x="137151" y="151268"/>
                  <a:pt x="131612" y="156783"/>
                </a:cubicBezTo>
                <a:lnTo>
                  <a:pt x="81467" y="122936"/>
                </a:lnTo>
                <a:cubicBezTo>
                  <a:pt x="84163" y="117348"/>
                  <a:pt x="85781" y="111172"/>
                  <a:pt x="85781" y="104579"/>
                </a:cubicBezTo>
                <a:cubicBezTo>
                  <a:pt x="85781" y="97962"/>
                  <a:pt x="84163" y="91785"/>
                  <a:pt x="81467" y="86197"/>
                </a:cubicBezTo>
                <a:lnTo>
                  <a:pt x="131612" y="52375"/>
                </a:lnTo>
                <a:cubicBezTo>
                  <a:pt x="137151" y="57865"/>
                  <a:pt x="144773" y="61272"/>
                  <a:pt x="153180" y="61272"/>
                </a:cubicBezTo>
                <a:cubicBezTo>
                  <a:pt x="170066" y="61272"/>
                  <a:pt x="183816" y="47523"/>
                  <a:pt x="183816" y="30636"/>
                </a:cubicBezTo>
                <a:cubicBezTo>
                  <a:pt x="183816" y="13749"/>
                  <a:pt x="170066" y="0"/>
                  <a:pt x="1531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6" name="Google Shape;916;p28"/>
          <p:cNvGrpSpPr/>
          <p:nvPr/>
        </p:nvGrpSpPr>
        <p:grpSpPr>
          <a:xfrm>
            <a:off x="7442078" y="890749"/>
            <a:ext cx="343342" cy="342112"/>
            <a:chOff x="1183275" y="243000"/>
            <a:chExt cx="5233875" cy="5215125"/>
          </a:xfrm>
        </p:grpSpPr>
        <p:sp>
          <p:nvSpPr>
            <p:cNvPr id="917" name="Google Shape;917;p28"/>
            <p:cNvSpPr/>
            <p:nvPr/>
          </p:nvSpPr>
          <p:spPr>
            <a:xfrm>
              <a:off x="2482350" y="1778575"/>
              <a:ext cx="2635725" cy="917475"/>
            </a:xfrm>
            <a:custGeom>
              <a:avLst/>
              <a:gdLst/>
              <a:ahLst/>
              <a:cxnLst/>
              <a:rect l="l" t="t" r="r" b="b"/>
              <a:pathLst>
                <a:path w="105429" h="36699" extrusionOk="0">
                  <a:moveTo>
                    <a:pt x="18366" y="1"/>
                  </a:moveTo>
                  <a:lnTo>
                    <a:pt x="1" y="36698"/>
                  </a:lnTo>
                  <a:lnTo>
                    <a:pt x="105428" y="36698"/>
                  </a:lnTo>
                  <a:lnTo>
                    <a:pt x="870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8"/>
            <p:cNvSpPr/>
            <p:nvPr/>
          </p:nvSpPr>
          <p:spPr>
            <a:xfrm>
              <a:off x="1870725" y="3001825"/>
              <a:ext cx="3858975" cy="917475"/>
            </a:xfrm>
            <a:custGeom>
              <a:avLst/>
              <a:gdLst/>
              <a:ahLst/>
              <a:cxnLst/>
              <a:rect l="l" t="t" r="r" b="b"/>
              <a:pathLst>
                <a:path w="154359" h="36699" extrusionOk="0">
                  <a:moveTo>
                    <a:pt x="18366" y="1"/>
                  </a:moveTo>
                  <a:lnTo>
                    <a:pt x="1" y="36698"/>
                  </a:lnTo>
                  <a:lnTo>
                    <a:pt x="154358" y="36698"/>
                  </a:lnTo>
                  <a:lnTo>
                    <a:pt x="135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8"/>
            <p:cNvSpPr/>
            <p:nvPr/>
          </p:nvSpPr>
          <p:spPr>
            <a:xfrm>
              <a:off x="1183275" y="4225075"/>
              <a:ext cx="5233875" cy="1233050"/>
            </a:xfrm>
            <a:custGeom>
              <a:avLst/>
              <a:gdLst/>
              <a:ahLst/>
              <a:cxnLst/>
              <a:rect l="l" t="t" r="r" b="b"/>
              <a:pathLst>
                <a:path w="209355" h="49322" extrusionOk="0">
                  <a:moveTo>
                    <a:pt x="21399" y="1"/>
                  </a:moveTo>
                  <a:lnTo>
                    <a:pt x="946" y="40482"/>
                  </a:lnTo>
                  <a:cubicBezTo>
                    <a:pt x="0" y="42374"/>
                    <a:pt x="98" y="44624"/>
                    <a:pt x="1207" y="46419"/>
                  </a:cubicBezTo>
                  <a:cubicBezTo>
                    <a:pt x="2316" y="48245"/>
                    <a:pt x="4306" y="49322"/>
                    <a:pt x="6427" y="49322"/>
                  </a:cubicBezTo>
                  <a:lnTo>
                    <a:pt x="202929" y="49322"/>
                  </a:lnTo>
                  <a:cubicBezTo>
                    <a:pt x="205049" y="49322"/>
                    <a:pt x="207039" y="48245"/>
                    <a:pt x="208148" y="46419"/>
                  </a:cubicBezTo>
                  <a:cubicBezTo>
                    <a:pt x="209257" y="44624"/>
                    <a:pt x="209355" y="42374"/>
                    <a:pt x="208409" y="40482"/>
                  </a:cubicBezTo>
                  <a:lnTo>
                    <a:pt x="1879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8"/>
            <p:cNvSpPr/>
            <p:nvPr/>
          </p:nvSpPr>
          <p:spPr>
            <a:xfrm>
              <a:off x="3093975" y="243000"/>
              <a:ext cx="1412475" cy="1229800"/>
            </a:xfrm>
            <a:custGeom>
              <a:avLst/>
              <a:gdLst/>
              <a:ahLst/>
              <a:cxnLst/>
              <a:rect l="l" t="t" r="r" b="b"/>
              <a:pathLst>
                <a:path w="56499" h="49192" extrusionOk="0">
                  <a:moveTo>
                    <a:pt x="28250" y="1"/>
                  </a:moveTo>
                  <a:cubicBezTo>
                    <a:pt x="26031" y="1"/>
                    <a:pt x="23813" y="1045"/>
                    <a:pt x="22769" y="3132"/>
                  </a:cubicBezTo>
                  <a:lnTo>
                    <a:pt x="1" y="49191"/>
                  </a:lnTo>
                  <a:lnTo>
                    <a:pt x="56498" y="49191"/>
                  </a:lnTo>
                  <a:lnTo>
                    <a:pt x="33730" y="3132"/>
                  </a:lnTo>
                  <a:cubicBezTo>
                    <a:pt x="32686" y="1045"/>
                    <a:pt x="30468" y="1"/>
                    <a:pt x="28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9" name="Google Shape;969;p30"/>
          <p:cNvPicPr preferRelativeResize="0"/>
          <p:nvPr/>
        </p:nvPicPr>
        <p:blipFill rotWithShape="1">
          <a:blip r:embed="rId3">
            <a:alphaModFix/>
          </a:blip>
          <a:srcRect b="4798"/>
          <a:stretch/>
        </p:blipFill>
        <p:spPr>
          <a:xfrm>
            <a:off x="2606812" y="1357998"/>
            <a:ext cx="3923751" cy="28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Google Shape;970;p30"/>
          <p:cNvSpPr txBox="1">
            <a:spLocks noGrp="1"/>
          </p:cNvSpPr>
          <p:nvPr>
            <p:ph type="subTitle" idx="4294967295"/>
          </p:nvPr>
        </p:nvSpPr>
        <p:spPr>
          <a:xfrm>
            <a:off x="606859" y="2543124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/>
              <a:t>Mercury is the closest planet to the Sun and the smallest one in the Solar System. It’s only a bit larger than our Moon</a:t>
            </a:r>
            <a:endParaRPr sz="1000"/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sz="1000"/>
          </a:p>
        </p:txBody>
      </p:sp>
      <p:sp>
        <p:nvSpPr>
          <p:cNvPr id="971" name="Google Shape;971;p30"/>
          <p:cNvSpPr txBox="1">
            <a:spLocks noGrp="1"/>
          </p:cNvSpPr>
          <p:nvPr>
            <p:ph type="subTitle" idx="4294967295"/>
          </p:nvPr>
        </p:nvSpPr>
        <p:spPr>
          <a:xfrm>
            <a:off x="6724567" y="2543124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/>
              <a:t>Venus has a beautiful name and is the second planet from the Sun. It’s terribly hot, even hotter than Mercury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/>
          </a:p>
        </p:txBody>
      </p:sp>
      <p:sp>
        <p:nvSpPr>
          <p:cNvPr id="972" name="Google Shape;972;p30"/>
          <p:cNvSpPr txBox="1">
            <a:spLocks noGrp="1"/>
          </p:cNvSpPr>
          <p:nvPr>
            <p:ph type="ctrTitle"/>
          </p:nvPr>
        </p:nvSpPr>
        <p:spPr>
          <a:xfrm>
            <a:off x="2869200" y="119475"/>
            <a:ext cx="3405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AWARDS</a:t>
            </a:r>
            <a:endParaRPr/>
          </a:p>
        </p:txBody>
      </p:sp>
      <p:sp>
        <p:nvSpPr>
          <p:cNvPr id="973" name="Google Shape;973;p30"/>
          <p:cNvSpPr txBox="1">
            <a:spLocks noGrp="1"/>
          </p:cNvSpPr>
          <p:nvPr>
            <p:ph type="ctrTitle" idx="4294967295"/>
          </p:nvPr>
        </p:nvSpPr>
        <p:spPr>
          <a:xfrm>
            <a:off x="606846" y="23115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MERCURY</a:t>
            </a:r>
            <a:endParaRPr sz="1100"/>
          </a:p>
        </p:txBody>
      </p:sp>
      <p:sp>
        <p:nvSpPr>
          <p:cNvPr id="974" name="Google Shape;974;p30"/>
          <p:cNvSpPr txBox="1">
            <a:spLocks noGrp="1"/>
          </p:cNvSpPr>
          <p:nvPr>
            <p:ph type="ctrTitle" idx="4294967295"/>
          </p:nvPr>
        </p:nvSpPr>
        <p:spPr>
          <a:xfrm>
            <a:off x="6724554" y="23115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VENUS</a:t>
            </a:r>
            <a:endParaRPr sz="1100"/>
          </a:p>
        </p:txBody>
      </p:sp>
      <p:grpSp>
        <p:nvGrpSpPr>
          <p:cNvPr id="975" name="Google Shape;975;p30"/>
          <p:cNvGrpSpPr/>
          <p:nvPr/>
        </p:nvGrpSpPr>
        <p:grpSpPr>
          <a:xfrm>
            <a:off x="2950103" y="2650927"/>
            <a:ext cx="376989" cy="444623"/>
            <a:chOff x="1816800" y="227700"/>
            <a:chExt cx="3980875" cy="5218575"/>
          </a:xfrm>
        </p:grpSpPr>
        <p:sp>
          <p:nvSpPr>
            <p:cNvPr id="976" name="Google Shape;976;p30"/>
            <p:cNvSpPr/>
            <p:nvPr/>
          </p:nvSpPr>
          <p:spPr>
            <a:xfrm>
              <a:off x="2820450" y="4098850"/>
              <a:ext cx="1973600" cy="1347425"/>
            </a:xfrm>
            <a:custGeom>
              <a:avLst/>
              <a:gdLst/>
              <a:ahLst/>
              <a:cxnLst/>
              <a:rect l="l" t="t" r="r" b="b"/>
              <a:pathLst>
                <a:path w="78944" h="53897" extrusionOk="0">
                  <a:moveTo>
                    <a:pt x="0" y="1"/>
                  </a:moveTo>
                  <a:lnTo>
                    <a:pt x="0" y="47695"/>
                  </a:lnTo>
                  <a:cubicBezTo>
                    <a:pt x="0" y="49827"/>
                    <a:pt x="1103" y="51837"/>
                    <a:pt x="2941" y="52964"/>
                  </a:cubicBezTo>
                  <a:cubicBezTo>
                    <a:pt x="3946" y="53577"/>
                    <a:pt x="5074" y="53896"/>
                    <a:pt x="6201" y="53896"/>
                  </a:cubicBezTo>
                  <a:cubicBezTo>
                    <a:pt x="7157" y="53896"/>
                    <a:pt x="8113" y="53675"/>
                    <a:pt x="8995" y="53234"/>
                  </a:cubicBezTo>
                  <a:lnTo>
                    <a:pt x="39459" y="37989"/>
                  </a:lnTo>
                  <a:lnTo>
                    <a:pt x="69948" y="53234"/>
                  </a:lnTo>
                  <a:cubicBezTo>
                    <a:pt x="70827" y="53679"/>
                    <a:pt x="71775" y="53896"/>
                    <a:pt x="72722" y="53896"/>
                  </a:cubicBezTo>
                  <a:cubicBezTo>
                    <a:pt x="73862" y="53896"/>
                    <a:pt x="74998" y="53580"/>
                    <a:pt x="76002" y="52964"/>
                  </a:cubicBezTo>
                  <a:cubicBezTo>
                    <a:pt x="77816" y="51837"/>
                    <a:pt x="78943" y="49827"/>
                    <a:pt x="78943" y="47695"/>
                  </a:cubicBezTo>
                  <a:lnTo>
                    <a:pt x="78943" y="1"/>
                  </a:lnTo>
                  <a:lnTo>
                    <a:pt x="75340" y="3653"/>
                  </a:lnTo>
                  <a:cubicBezTo>
                    <a:pt x="71860" y="7182"/>
                    <a:pt x="67032" y="9192"/>
                    <a:pt x="62081" y="9192"/>
                  </a:cubicBezTo>
                  <a:cubicBezTo>
                    <a:pt x="61076" y="9192"/>
                    <a:pt x="60047" y="9118"/>
                    <a:pt x="59042" y="8946"/>
                  </a:cubicBezTo>
                  <a:lnTo>
                    <a:pt x="39459" y="5711"/>
                  </a:lnTo>
                  <a:lnTo>
                    <a:pt x="19901" y="8946"/>
                  </a:lnTo>
                  <a:cubicBezTo>
                    <a:pt x="18897" y="9118"/>
                    <a:pt x="17867" y="9192"/>
                    <a:pt x="16862" y="9192"/>
                  </a:cubicBezTo>
                  <a:cubicBezTo>
                    <a:pt x="11912" y="9192"/>
                    <a:pt x="7059" y="7182"/>
                    <a:pt x="3603" y="36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3047775" y="1363675"/>
              <a:ext cx="1518950" cy="1518950"/>
            </a:xfrm>
            <a:custGeom>
              <a:avLst/>
              <a:gdLst/>
              <a:ahLst/>
              <a:cxnLst/>
              <a:rect l="l" t="t" r="r" b="b"/>
              <a:pathLst>
                <a:path w="60758" h="60758" extrusionOk="0">
                  <a:moveTo>
                    <a:pt x="30366" y="1"/>
                  </a:moveTo>
                  <a:cubicBezTo>
                    <a:pt x="13627" y="1"/>
                    <a:pt x="0" y="13627"/>
                    <a:pt x="0" y="30367"/>
                  </a:cubicBezTo>
                  <a:cubicBezTo>
                    <a:pt x="0" y="47131"/>
                    <a:pt x="13627" y="60758"/>
                    <a:pt x="30366" y="60758"/>
                  </a:cubicBezTo>
                  <a:cubicBezTo>
                    <a:pt x="47130" y="60758"/>
                    <a:pt x="60757" y="47131"/>
                    <a:pt x="60757" y="30367"/>
                  </a:cubicBezTo>
                  <a:cubicBezTo>
                    <a:pt x="60757" y="13627"/>
                    <a:pt x="47130" y="1"/>
                    <a:pt x="30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1816800" y="227700"/>
              <a:ext cx="3980875" cy="3790300"/>
            </a:xfrm>
            <a:custGeom>
              <a:avLst/>
              <a:gdLst/>
              <a:ahLst/>
              <a:cxnLst/>
              <a:rect l="l" t="t" r="r" b="b"/>
              <a:pathLst>
                <a:path w="159235" h="151612" extrusionOk="0">
                  <a:moveTo>
                    <a:pt x="79605" y="33014"/>
                  </a:moveTo>
                  <a:cubicBezTo>
                    <a:pt x="103207" y="33014"/>
                    <a:pt x="122422" y="52204"/>
                    <a:pt x="122422" y="75806"/>
                  </a:cubicBezTo>
                  <a:cubicBezTo>
                    <a:pt x="122422" y="99408"/>
                    <a:pt x="103207" y="118623"/>
                    <a:pt x="79605" y="118623"/>
                  </a:cubicBezTo>
                  <a:cubicBezTo>
                    <a:pt x="56004" y="118623"/>
                    <a:pt x="36813" y="99408"/>
                    <a:pt x="36813" y="75806"/>
                  </a:cubicBezTo>
                  <a:cubicBezTo>
                    <a:pt x="36813" y="52204"/>
                    <a:pt x="56004" y="33014"/>
                    <a:pt x="79605" y="33014"/>
                  </a:cubicBezTo>
                  <a:close/>
                  <a:moveTo>
                    <a:pt x="57008" y="0"/>
                  </a:moveTo>
                  <a:cubicBezTo>
                    <a:pt x="55366" y="0"/>
                    <a:pt x="53749" y="662"/>
                    <a:pt x="52572" y="1863"/>
                  </a:cubicBezTo>
                  <a:lnTo>
                    <a:pt x="37205" y="17451"/>
                  </a:lnTo>
                  <a:lnTo>
                    <a:pt x="17623" y="27254"/>
                  </a:lnTo>
                  <a:cubicBezTo>
                    <a:pt x="15834" y="28161"/>
                    <a:pt x="14584" y="29877"/>
                    <a:pt x="14265" y="31862"/>
                  </a:cubicBezTo>
                  <a:lnTo>
                    <a:pt x="10981" y="53528"/>
                  </a:lnTo>
                  <a:lnTo>
                    <a:pt x="932" y="72963"/>
                  </a:lnTo>
                  <a:cubicBezTo>
                    <a:pt x="1" y="74752"/>
                    <a:pt x="1" y="76884"/>
                    <a:pt x="932" y="78674"/>
                  </a:cubicBezTo>
                  <a:lnTo>
                    <a:pt x="10981" y="98109"/>
                  </a:lnTo>
                  <a:lnTo>
                    <a:pt x="14265" y="119750"/>
                  </a:lnTo>
                  <a:cubicBezTo>
                    <a:pt x="14584" y="121760"/>
                    <a:pt x="15834" y="123476"/>
                    <a:pt x="17623" y="124382"/>
                  </a:cubicBezTo>
                  <a:lnTo>
                    <a:pt x="37205" y="134186"/>
                  </a:lnTo>
                  <a:lnTo>
                    <a:pt x="52572" y="149773"/>
                  </a:lnTo>
                  <a:cubicBezTo>
                    <a:pt x="53749" y="150950"/>
                    <a:pt x="55342" y="151612"/>
                    <a:pt x="57008" y="151612"/>
                  </a:cubicBezTo>
                  <a:cubicBezTo>
                    <a:pt x="57327" y="151612"/>
                    <a:pt x="57670" y="151587"/>
                    <a:pt x="58013" y="151538"/>
                  </a:cubicBezTo>
                  <a:lnTo>
                    <a:pt x="79605" y="147960"/>
                  </a:lnTo>
                  <a:lnTo>
                    <a:pt x="101222" y="151538"/>
                  </a:lnTo>
                  <a:cubicBezTo>
                    <a:pt x="101541" y="151587"/>
                    <a:pt x="101884" y="151612"/>
                    <a:pt x="102227" y="151612"/>
                  </a:cubicBezTo>
                  <a:cubicBezTo>
                    <a:pt x="103869" y="151612"/>
                    <a:pt x="105462" y="150950"/>
                    <a:pt x="106639" y="149773"/>
                  </a:cubicBezTo>
                  <a:lnTo>
                    <a:pt x="122030" y="134186"/>
                  </a:lnTo>
                  <a:lnTo>
                    <a:pt x="141588" y="124382"/>
                  </a:lnTo>
                  <a:cubicBezTo>
                    <a:pt x="143402" y="123476"/>
                    <a:pt x="144652" y="121760"/>
                    <a:pt x="144946" y="119750"/>
                  </a:cubicBezTo>
                  <a:lnTo>
                    <a:pt x="148230" y="98109"/>
                  </a:lnTo>
                  <a:lnTo>
                    <a:pt x="158303" y="78674"/>
                  </a:lnTo>
                  <a:cubicBezTo>
                    <a:pt x="159234" y="76884"/>
                    <a:pt x="159234" y="74752"/>
                    <a:pt x="158303" y="72963"/>
                  </a:cubicBezTo>
                  <a:lnTo>
                    <a:pt x="148230" y="53528"/>
                  </a:lnTo>
                  <a:lnTo>
                    <a:pt x="144946" y="31862"/>
                  </a:lnTo>
                  <a:cubicBezTo>
                    <a:pt x="144652" y="29877"/>
                    <a:pt x="143402" y="28161"/>
                    <a:pt x="141588" y="27254"/>
                  </a:cubicBezTo>
                  <a:lnTo>
                    <a:pt x="122030" y="17451"/>
                  </a:lnTo>
                  <a:lnTo>
                    <a:pt x="106639" y="1863"/>
                  </a:lnTo>
                  <a:cubicBezTo>
                    <a:pt x="105462" y="662"/>
                    <a:pt x="103869" y="0"/>
                    <a:pt x="102227" y="0"/>
                  </a:cubicBezTo>
                  <a:cubicBezTo>
                    <a:pt x="101884" y="0"/>
                    <a:pt x="101541" y="25"/>
                    <a:pt x="101222" y="98"/>
                  </a:cubicBezTo>
                  <a:lnTo>
                    <a:pt x="79605" y="3652"/>
                  </a:lnTo>
                  <a:lnTo>
                    <a:pt x="58013" y="98"/>
                  </a:lnTo>
                  <a:cubicBezTo>
                    <a:pt x="57670" y="25"/>
                    <a:pt x="57351" y="0"/>
                    <a:pt x="57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30"/>
          <p:cNvGrpSpPr/>
          <p:nvPr/>
        </p:nvGrpSpPr>
        <p:grpSpPr>
          <a:xfrm>
            <a:off x="5801912" y="2665681"/>
            <a:ext cx="415131" cy="415131"/>
            <a:chOff x="1190625" y="238125"/>
            <a:chExt cx="5228350" cy="5228350"/>
          </a:xfrm>
        </p:grpSpPr>
        <p:sp>
          <p:nvSpPr>
            <p:cNvPr id="980" name="Google Shape;980;p30"/>
            <p:cNvSpPr/>
            <p:nvPr/>
          </p:nvSpPr>
          <p:spPr>
            <a:xfrm>
              <a:off x="2120100" y="4537575"/>
              <a:ext cx="3370000" cy="928900"/>
            </a:xfrm>
            <a:custGeom>
              <a:avLst/>
              <a:gdLst/>
              <a:ahLst/>
              <a:cxnLst/>
              <a:rect l="l" t="t" r="r" b="b"/>
              <a:pathLst>
                <a:path w="134800" h="37156" extrusionOk="0">
                  <a:moveTo>
                    <a:pt x="18382" y="0"/>
                  </a:moveTo>
                  <a:cubicBezTo>
                    <a:pt x="15000" y="0"/>
                    <a:pt x="12255" y="2745"/>
                    <a:pt x="12255" y="6127"/>
                  </a:cubicBezTo>
                  <a:lnTo>
                    <a:pt x="12255" y="24901"/>
                  </a:lnTo>
                  <a:lnTo>
                    <a:pt x="6128" y="24901"/>
                  </a:lnTo>
                  <a:cubicBezTo>
                    <a:pt x="2746" y="24901"/>
                    <a:pt x="1" y="27646"/>
                    <a:pt x="1" y="31028"/>
                  </a:cubicBezTo>
                  <a:cubicBezTo>
                    <a:pt x="1" y="34410"/>
                    <a:pt x="2746" y="37155"/>
                    <a:pt x="6128" y="37155"/>
                  </a:cubicBezTo>
                  <a:lnTo>
                    <a:pt x="128672" y="37155"/>
                  </a:lnTo>
                  <a:cubicBezTo>
                    <a:pt x="132054" y="37155"/>
                    <a:pt x="134799" y="34410"/>
                    <a:pt x="134799" y="31028"/>
                  </a:cubicBezTo>
                  <a:cubicBezTo>
                    <a:pt x="134799" y="27646"/>
                    <a:pt x="132054" y="24901"/>
                    <a:pt x="128672" y="24901"/>
                  </a:cubicBezTo>
                  <a:lnTo>
                    <a:pt x="122545" y="24901"/>
                  </a:lnTo>
                  <a:lnTo>
                    <a:pt x="122545" y="6127"/>
                  </a:lnTo>
                  <a:cubicBezTo>
                    <a:pt x="122545" y="2745"/>
                    <a:pt x="119800" y="0"/>
                    <a:pt x="116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1190625" y="238125"/>
              <a:ext cx="5228350" cy="3993100"/>
            </a:xfrm>
            <a:custGeom>
              <a:avLst/>
              <a:gdLst/>
              <a:ahLst/>
              <a:cxnLst/>
              <a:rect l="l" t="t" r="r" b="b"/>
              <a:pathLst>
                <a:path w="209134" h="159724" extrusionOk="0">
                  <a:moveTo>
                    <a:pt x="37400" y="12254"/>
                  </a:moveTo>
                  <a:lnTo>
                    <a:pt x="43650" y="68379"/>
                  </a:lnTo>
                  <a:cubicBezTo>
                    <a:pt x="43993" y="71615"/>
                    <a:pt x="44655" y="74752"/>
                    <a:pt x="45513" y="77815"/>
                  </a:cubicBezTo>
                  <a:cubicBezTo>
                    <a:pt x="37229" y="74286"/>
                    <a:pt x="29876" y="68894"/>
                    <a:pt x="24215" y="61811"/>
                  </a:cubicBezTo>
                  <a:cubicBezTo>
                    <a:pt x="16494" y="52179"/>
                    <a:pt x="12254" y="40072"/>
                    <a:pt x="12254" y="27719"/>
                  </a:cubicBezTo>
                  <a:lnTo>
                    <a:pt x="12254" y="18382"/>
                  </a:lnTo>
                  <a:cubicBezTo>
                    <a:pt x="12254" y="14999"/>
                    <a:pt x="14999" y="12254"/>
                    <a:pt x="18382" y="12254"/>
                  </a:cubicBezTo>
                  <a:close/>
                  <a:moveTo>
                    <a:pt x="190752" y="12254"/>
                  </a:moveTo>
                  <a:cubicBezTo>
                    <a:pt x="194134" y="12254"/>
                    <a:pt x="196879" y="14999"/>
                    <a:pt x="196879" y="18382"/>
                  </a:cubicBezTo>
                  <a:lnTo>
                    <a:pt x="196879" y="27719"/>
                  </a:lnTo>
                  <a:cubicBezTo>
                    <a:pt x="196879" y="40072"/>
                    <a:pt x="192639" y="52179"/>
                    <a:pt x="184919" y="61811"/>
                  </a:cubicBezTo>
                  <a:cubicBezTo>
                    <a:pt x="179257" y="68894"/>
                    <a:pt x="171929" y="74286"/>
                    <a:pt x="163621" y="77815"/>
                  </a:cubicBezTo>
                  <a:cubicBezTo>
                    <a:pt x="164478" y="74752"/>
                    <a:pt x="165140" y="71615"/>
                    <a:pt x="165508" y="68379"/>
                  </a:cubicBezTo>
                  <a:lnTo>
                    <a:pt x="171733" y="12254"/>
                  </a:lnTo>
                  <a:close/>
                  <a:moveTo>
                    <a:pt x="104579" y="24778"/>
                  </a:moveTo>
                  <a:cubicBezTo>
                    <a:pt x="106791" y="24778"/>
                    <a:pt x="109003" y="25808"/>
                    <a:pt x="110044" y="27866"/>
                  </a:cubicBezTo>
                  <a:lnTo>
                    <a:pt x="116172" y="39998"/>
                  </a:lnTo>
                  <a:lnTo>
                    <a:pt x="129946" y="41959"/>
                  </a:lnTo>
                  <a:cubicBezTo>
                    <a:pt x="132274" y="42278"/>
                    <a:pt x="134210" y="43920"/>
                    <a:pt x="134921" y="46150"/>
                  </a:cubicBezTo>
                  <a:cubicBezTo>
                    <a:pt x="135632" y="48405"/>
                    <a:pt x="134994" y="50831"/>
                    <a:pt x="133303" y="52473"/>
                  </a:cubicBezTo>
                  <a:lnTo>
                    <a:pt x="123426" y="61860"/>
                  </a:lnTo>
                  <a:lnTo>
                    <a:pt x="125755" y="75095"/>
                  </a:lnTo>
                  <a:cubicBezTo>
                    <a:pt x="126171" y="77374"/>
                    <a:pt x="125215" y="79703"/>
                    <a:pt x="123353" y="81075"/>
                  </a:cubicBezTo>
                  <a:cubicBezTo>
                    <a:pt x="122282" y="81878"/>
                    <a:pt x="121000" y="82284"/>
                    <a:pt x="119713" y="82284"/>
                  </a:cubicBezTo>
                  <a:cubicBezTo>
                    <a:pt x="118761" y="82284"/>
                    <a:pt x="117807" y="82062"/>
                    <a:pt x="116931" y="81614"/>
                  </a:cubicBezTo>
                  <a:lnTo>
                    <a:pt x="104579" y="75266"/>
                  </a:lnTo>
                  <a:lnTo>
                    <a:pt x="92227" y="81614"/>
                  </a:lnTo>
                  <a:cubicBezTo>
                    <a:pt x="91341" y="82062"/>
                    <a:pt x="90380" y="82284"/>
                    <a:pt x="89425" y="82284"/>
                  </a:cubicBezTo>
                  <a:cubicBezTo>
                    <a:pt x="88133" y="82284"/>
                    <a:pt x="86852" y="81878"/>
                    <a:pt x="85781" y="81075"/>
                  </a:cubicBezTo>
                  <a:cubicBezTo>
                    <a:pt x="83918" y="79703"/>
                    <a:pt x="82987" y="77374"/>
                    <a:pt x="83379" y="75095"/>
                  </a:cubicBezTo>
                  <a:lnTo>
                    <a:pt x="85707" y="61860"/>
                  </a:lnTo>
                  <a:lnTo>
                    <a:pt x="75830" y="52473"/>
                  </a:lnTo>
                  <a:cubicBezTo>
                    <a:pt x="74139" y="50831"/>
                    <a:pt x="73526" y="48405"/>
                    <a:pt x="74213" y="46150"/>
                  </a:cubicBezTo>
                  <a:cubicBezTo>
                    <a:pt x="74948" y="43920"/>
                    <a:pt x="76884" y="42278"/>
                    <a:pt x="79212" y="41959"/>
                  </a:cubicBezTo>
                  <a:lnTo>
                    <a:pt x="92986" y="39998"/>
                  </a:lnTo>
                  <a:lnTo>
                    <a:pt x="99113" y="27866"/>
                  </a:lnTo>
                  <a:cubicBezTo>
                    <a:pt x="100155" y="25808"/>
                    <a:pt x="102367" y="24778"/>
                    <a:pt x="104579" y="24778"/>
                  </a:cubicBezTo>
                  <a:close/>
                  <a:moveTo>
                    <a:pt x="18382" y="0"/>
                  </a:moveTo>
                  <a:cubicBezTo>
                    <a:pt x="8235" y="0"/>
                    <a:pt x="0" y="8235"/>
                    <a:pt x="0" y="18382"/>
                  </a:cubicBezTo>
                  <a:lnTo>
                    <a:pt x="0" y="27719"/>
                  </a:lnTo>
                  <a:cubicBezTo>
                    <a:pt x="0" y="42841"/>
                    <a:pt x="5196" y="57669"/>
                    <a:pt x="14656" y="69482"/>
                  </a:cubicBezTo>
                  <a:cubicBezTo>
                    <a:pt x="22720" y="79555"/>
                    <a:pt x="33454" y="87055"/>
                    <a:pt x="45709" y="91124"/>
                  </a:cubicBezTo>
                  <a:lnTo>
                    <a:pt x="52228" y="93305"/>
                  </a:lnTo>
                  <a:cubicBezTo>
                    <a:pt x="59752" y="105584"/>
                    <a:pt x="71590" y="115044"/>
                    <a:pt x="85781" y="119554"/>
                  </a:cubicBezTo>
                  <a:lnTo>
                    <a:pt x="85781" y="129088"/>
                  </a:lnTo>
                  <a:cubicBezTo>
                    <a:pt x="85781" y="132470"/>
                    <a:pt x="83036" y="135215"/>
                    <a:pt x="79654" y="135215"/>
                  </a:cubicBezTo>
                  <a:cubicBezTo>
                    <a:pt x="69507" y="135215"/>
                    <a:pt x="61272" y="143450"/>
                    <a:pt x="61272" y="153596"/>
                  </a:cubicBezTo>
                  <a:lnTo>
                    <a:pt x="61272" y="159724"/>
                  </a:lnTo>
                  <a:lnTo>
                    <a:pt x="147861" y="159724"/>
                  </a:lnTo>
                  <a:lnTo>
                    <a:pt x="147861" y="153596"/>
                  </a:lnTo>
                  <a:cubicBezTo>
                    <a:pt x="147861" y="143450"/>
                    <a:pt x="139626" y="135215"/>
                    <a:pt x="129480" y="135215"/>
                  </a:cubicBezTo>
                  <a:cubicBezTo>
                    <a:pt x="126122" y="135215"/>
                    <a:pt x="123353" y="132470"/>
                    <a:pt x="123353" y="129088"/>
                  </a:cubicBezTo>
                  <a:lnTo>
                    <a:pt x="123353" y="119554"/>
                  </a:lnTo>
                  <a:cubicBezTo>
                    <a:pt x="137568" y="115044"/>
                    <a:pt x="149381" y="105584"/>
                    <a:pt x="156930" y="93305"/>
                  </a:cubicBezTo>
                  <a:lnTo>
                    <a:pt x="163424" y="91124"/>
                  </a:lnTo>
                  <a:cubicBezTo>
                    <a:pt x="175679" y="87055"/>
                    <a:pt x="186438" y="79555"/>
                    <a:pt x="194502" y="69482"/>
                  </a:cubicBezTo>
                  <a:cubicBezTo>
                    <a:pt x="203937" y="57669"/>
                    <a:pt x="209133" y="42841"/>
                    <a:pt x="209133" y="27719"/>
                  </a:cubicBezTo>
                  <a:lnTo>
                    <a:pt x="209133" y="18382"/>
                  </a:lnTo>
                  <a:cubicBezTo>
                    <a:pt x="209133" y="8235"/>
                    <a:pt x="200898" y="0"/>
                    <a:pt x="190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3526900" y="1343450"/>
              <a:ext cx="555775" cy="521450"/>
            </a:xfrm>
            <a:custGeom>
              <a:avLst/>
              <a:gdLst/>
              <a:ahLst/>
              <a:cxnLst/>
              <a:rect l="l" t="t" r="r" b="b"/>
              <a:pathLst>
                <a:path w="22231" h="20858" extrusionOk="0">
                  <a:moveTo>
                    <a:pt x="11128" y="1"/>
                  </a:moveTo>
                  <a:lnTo>
                    <a:pt x="9020" y="4167"/>
                  </a:lnTo>
                  <a:cubicBezTo>
                    <a:pt x="8113" y="5956"/>
                    <a:pt x="6398" y="7182"/>
                    <a:pt x="4413" y="7476"/>
                  </a:cubicBezTo>
                  <a:lnTo>
                    <a:pt x="1" y="8089"/>
                  </a:lnTo>
                  <a:lnTo>
                    <a:pt x="3089" y="11030"/>
                  </a:lnTo>
                  <a:cubicBezTo>
                    <a:pt x="4584" y="12451"/>
                    <a:pt x="5246" y="14510"/>
                    <a:pt x="4903" y="16544"/>
                  </a:cubicBezTo>
                  <a:lnTo>
                    <a:pt x="4143" y="20858"/>
                  </a:lnTo>
                  <a:lnTo>
                    <a:pt x="4143" y="20858"/>
                  </a:lnTo>
                  <a:lnTo>
                    <a:pt x="8309" y="18701"/>
                  </a:lnTo>
                  <a:cubicBezTo>
                    <a:pt x="9204" y="18260"/>
                    <a:pt x="10172" y="18039"/>
                    <a:pt x="11134" y="18039"/>
                  </a:cubicBezTo>
                  <a:cubicBezTo>
                    <a:pt x="12096" y="18039"/>
                    <a:pt x="13052" y="18260"/>
                    <a:pt x="13922" y="18701"/>
                  </a:cubicBezTo>
                  <a:lnTo>
                    <a:pt x="18088" y="20858"/>
                  </a:lnTo>
                  <a:lnTo>
                    <a:pt x="17353" y="16544"/>
                  </a:lnTo>
                  <a:cubicBezTo>
                    <a:pt x="16986" y="14510"/>
                    <a:pt x="17672" y="12451"/>
                    <a:pt x="19142" y="11030"/>
                  </a:cubicBezTo>
                  <a:lnTo>
                    <a:pt x="22230" y="8089"/>
                  </a:lnTo>
                  <a:lnTo>
                    <a:pt x="17843" y="7476"/>
                  </a:lnTo>
                  <a:cubicBezTo>
                    <a:pt x="15858" y="7182"/>
                    <a:pt x="14143" y="5956"/>
                    <a:pt x="13236" y="4167"/>
                  </a:cubicBezTo>
                  <a:lnTo>
                    <a:pt x="11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3" name="Google Shape;983;p30"/>
          <p:cNvSpPr/>
          <p:nvPr/>
        </p:nvSpPr>
        <p:spPr>
          <a:xfrm>
            <a:off x="3528850" y="4238450"/>
            <a:ext cx="2086200" cy="33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4" name="Google Shape;984;p30"/>
          <p:cNvGrpSpPr/>
          <p:nvPr/>
        </p:nvGrpSpPr>
        <p:grpSpPr>
          <a:xfrm>
            <a:off x="-176542" y="4366541"/>
            <a:ext cx="1279228" cy="1279114"/>
            <a:chOff x="238125" y="1063925"/>
            <a:chExt cx="3642450" cy="3642125"/>
          </a:xfrm>
        </p:grpSpPr>
        <p:sp>
          <p:nvSpPr>
            <p:cNvPr id="985" name="Google Shape;985;p30"/>
            <p:cNvSpPr/>
            <p:nvPr/>
          </p:nvSpPr>
          <p:spPr>
            <a:xfrm>
              <a:off x="1153525" y="1979000"/>
              <a:ext cx="1811650" cy="1811650"/>
            </a:xfrm>
            <a:custGeom>
              <a:avLst/>
              <a:gdLst/>
              <a:ahLst/>
              <a:cxnLst/>
              <a:rect l="l" t="t" r="r" b="b"/>
              <a:pathLst>
                <a:path w="72466" h="72466" extrusionOk="0">
                  <a:moveTo>
                    <a:pt x="0" y="0"/>
                  </a:moveTo>
                  <a:lnTo>
                    <a:pt x="72465" y="72465"/>
                  </a:lnTo>
                  <a:lnTo>
                    <a:pt x="72465" y="0"/>
                  </a:lnTo>
                  <a:close/>
                </a:path>
              </a:pathLst>
            </a:custGeom>
            <a:solidFill>
              <a:srgbClr val="EDC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1153525" y="1979000"/>
              <a:ext cx="1811650" cy="1811650"/>
            </a:xfrm>
            <a:custGeom>
              <a:avLst/>
              <a:gdLst/>
              <a:ahLst/>
              <a:cxnLst/>
              <a:rect l="l" t="t" r="r" b="b"/>
              <a:pathLst>
                <a:path w="72466" h="72466" extrusionOk="0">
                  <a:moveTo>
                    <a:pt x="0" y="0"/>
                  </a:moveTo>
                  <a:lnTo>
                    <a:pt x="0" y="72465"/>
                  </a:lnTo>
                  <a:lnTo>
                    <a:pt x="72465" y="724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238125" y="1063925"/>
              <a:ext cx="915425" cy="915100"/>
            </a:xfrm>
            <a:custGeom>
              <a:avLst/>
              <a:gdLst/>
              <a:ahLst/>
              <a:cxnLst/>
              <a:rect l="l" t="t" r="r" b="b"/>
              <a:pathLst>
                <a:path w="36617" h="36604" extrusionOk="0">
                  <a:moveTo>
                    <a:pt x="0" y="0"/>
                  </a:moveTo>
                  <a:lnTo>
                    <a:pt x="36616" y="36603"/>
                  </a:lnTo>
                  <a:lnTo>
                    <a:pt x="36616" y="0"/>
                  </a:lnTo>
                  <a:close/>
                </a:path>
              </a:pathLst>
            </a:custGeom>
            <a:solidFill>
              <a:srgbClr val="45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238125" y="1063925"/>
              <a:ext cx="915425" cy="915100"/>
            </a:xfrm>
            <a:custGeom>
              <a:avLst/>
              <a:gdLst/>
              <a:ahLst/>
              <a:cxnLst/>
              <a:rect l="l" t="t" r="r" b="b"/>
              <a:pathLst>
                <a:path w="36617" h="36604" extrusionOk="0">
                  <a:moveTo>
                    <a:pt x="0" y="0"/>
                  </a:moveTo>
                  <a:lnTo>
                    <a:pt x="0" y="36603"/>
                  </a:lnTo>
                  <a:lnTo>
                    <a:pt x="36616" y="36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C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771750" y="3790625"/>
              <a:ext cx="381800" cy="382100"/>
            </a:xfrm>
            <a:custGeom>
              <a:avLst/>
              <a:gdLst/>
              <a:ahLst/>
              <a:cxnLst/>
              <a:rect l="l" t="t" r="r" b="b"/>
              <a:pathLst>
                <a:path w="15272" h="15284" extrusionOk="0">
                  <a:moveTo>
                    <a:pt x="0" y="0"/>
                  </a:moveTo>
                  <a:lnTo>
                    <a:pt x="0" y="15284"/>
                  </a:lnTo>
                  <a:lnTo>
                    <a:pt x="15271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6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771750" y="3790625"/>
              <a:ext cx="381800" cy="382100"/>
            </a:xfrm>
            <a:custGeom>
              <a:avLst/>
              <a:gdLst/>
              <a:ahLst/>
              <a:cxnLst/>
              <a:rect l="l" t="t" r="r" b="b"/>
              <a:pathLst>
                <a:path w="15272" h="15284" extrusionOk="0">
                  <a:moveTo>
                    <a:pt x="0" y="0"/>
                  </a:moveTo>
                  <a:lnTo>
                    <a:pt x="15271" y="15284"/>
                  </a:lnTo>
                  <a:lnTo>
                    <a:pt x="15271" y="0"/>
                  </a:lnTo>
                  <a:close/>
                </a:path>
              </a:pathLst>
            </a:custGeom>
            <a:solidFill>
              <a:srgbClr val="EDC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2965150" y="1597225"/>
              <a:ext cx="381800" cy="381800"/>
            </a:xfrm>
            <a:custGeom>
              <a:avLst/>
              <a:gdLst/>
              <a:ahLst/>
              <a:cxnLst/>
              <a:rect l="l" t="t" r="r" b="b"/>
              <a:pathLst>
                <a:path w="15272" h="15272" extrusionOk="0">
                  <a:moveTo>
                    <a:pt x="0" y="0"/>
                  </a:moveTo>
                  <a:lnTo>
                    <a:pt x="15271" y="15271"/>
                  </a:lnTo>
                  <a:lnTo>
                    <a:pt x="15271" y="0"/>
                  </a:lnTo>
                  <a:close/>
                </a:path>
              </a:pathLst>
            </a:custGeom>
            <a:solidFill>
              <a:srgbClr val="EDC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2965150" y="1597225"/>
              <a:ext cx="381800" cy="381800"/>
            </a:xfrm>
            <a:custGeom>
              <a:avLst/>
              <a:gdLst/>
              <a:ahLst/>
              <a:cxnLst/>
              <a:rect l="l" t="t" r="r" b="b"/>
              <a:pathLst>
                <a:path w="15272" h="15272" extrusionOk="0">
                  <a:moveTo>
                    <a:pt x="0" y="0"/>
                  </a:moveTo>
                  <a:lnTo>
                    <a:pt x="0" y="15271"/>
                  </a:lnTo>
                  <a:lnTo>
                    <a:pt x="15271" y="15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2965150" y="3790625"/>
              <a:ext cx="915425" cy="915425"/>
            </a:xfrm>
            <a:custGeom>
              <a:avLst/>
              <a:gdLst/>
              <a:ahLst/>
              <a:cxnLst/>
              <a:rect l="l" t="t" r="r" b="b"/>
              <a:pathLst>
                <a:path w="36617" h="36617" extrusionOk="0">
                  <a:moveTo>
                    <a:pt x="0" y="0"/>
                  </a:moveTo>
                  <a:lnTo>
                    <a:pt x="36617" y="36616"/>
                  </a:lnTo>
                  <a:lnTo>
                    <a:pt x="36617" y="0"/>
                  </a:lnTo>
                  <a:close/>
                </a:path>
              </a:pathLst>
            </a:custGeom>
            <a:solidFill>
              <a:srgbClr val="968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2965150" y="3790625"/>
              <a:ext cx="915425" cy="915425"/>
            </a:xfrm>
            <a:custGeom>
              <a:avLst/>
              <a:gdLst/>
              <a:ahLst/>
              <a:cxnLst/>
              <a:rect l="l" t="t" r="r" b="b"/>
              <a:pathLst>
                <a:path w="36617" h="36617" extrusionOk="0">
                  <a:moveTo>
                    <a:pt x="0" y="0"/>
                  </a:moveTo>
                  <a:lnTo>
                    <a:pt x="0" y="36616"/>
                  </a:lnTo>
                  <a:lnTo>
                    <a:pt x="36617" y="36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C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5" name="Google Shape;995;p30"/>
          <p:cNvGrpSpPr/>
          <p:nvPr/>
        </p:nvGrpSpPr>
        <p:grpSpPr>
          <a:xfrm>
            <a:off x="7861322" y="3913693"/>
            <a:ext cx="2034673" cy="2034491"/>
            <a:chOff x="238125" y="1063925"/>
            <a:chExt cx="3642450" cy="3642125"/>
          </a:xfrm>
        </p:grpSpPr>
        <p:sp>
          <p:nvSpPr>
            <p:cNvPr id="996" name="Google Shape;996;p30"/>
            <p:cNvSpPr/>
            <p:nvPr/>
          </p:nvSpPr>
          <p:spPr>
            <a:xfrm>
              <a:off x="1153525" y="1979000"/>
              <a:ext cx="1811650" cy="1811650"/>
            </a:xfrm>
            <a:custGeom>
              <a:avLst/>
              <a:gdLst/>
              <a:ahLst/>
              <a:cxnLst/>
              <a:rect l="l" t="t" r="r" b="b"/>
              <a:pathLst>
                <a:path w="72466" h="72466" extrusionOk="0">
                  <a:moveTo>
                    <a:pt x="0" y="0"/>
                  </a:moveTo>
                  <a:lnTo>
                    <a:pt x="72465" y="72465"/>
                  </a:lnTo>
                  <a:lnTo>
                    <a:pt x="724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1153525" y="1979000"/>
              <a:ext cx="1811650" cy="1811650"/>
            </a:xfrm>
            <a:custGeom>
              <a:avLst/>
              <a:gdLst/>
              <a:ahLst/>
              <a:cxnLst/>
              <a:rect l="l" t="t" r="r" b="b"/>
              <a:pathLst>
                <a:path w="72466" h="72466" extrusionOk="0">
                  <a:moveTo>
                    <a:pt x="0" y="0"/>
                  </a:moveTo>
                  <a:lnTo>
                    <a:pt x="0" y="72465"/>
                  </a:lnTo>
                  <a:lnTo>
                    <a:pt x="72465" y="724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238125" y="1063925"/>
              <a:ext cx="915425" cy="915100"/>
            </a:xfrm>
            <a:custGeom>
              <a:avLst/>
              <a:gdLst/>
              <a:ahLst/>
              <a:cxnLst/>
              <a:rect l="l" t="t" r="r" b="b"/>
              <a:pathLst>
                <a:path w="36617" h="36604" extrusionOk="0">
                  <a:moveTo>
                    <a:pt x="0" y="0"/>
                  </a:moveTo>
                  <a:lnTo>
                    <a:pt x="36616" y="36603"/>
                  </a:lnTo>
                  <a:lnTo>
                    <a:pt x="36616" y="0"/>
                  </a:lnTo>
                  <a:close/>
                </a:path>
              </a:pathLst>
            </a:custGeom>
            <a:solidFill>
              <a:srgbClr val="45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238125" y="1063925"/>
              <a:ext cx="915425" cy="915100"/>
            </a:xfrm>
            <a:custGeom>
              <a:avLst/>
              <a:gdLst/>
              <a:ahLst/>
              <a:cxnLst/>
              <a:rect l="l" t="t" r="r" b="b"/>
              <a:pathLst>
                <a:path w="36617" h="36604" extrusionOk="0">
                  <a:moveTo>
                    <a:pt x="0" y="0"/>
                  </a:moveTo>
                  <a:lnTo>
                    <a:pt x="0" y="36603"/>
                  </a:lnTo>
                  <a:lnTo>
                    <a:pt x="36616" y="36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C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771750" y="3790625"/>
              <a:ext cx="381800" cy="382100"/>
            </a:xfrm>
            <a:custGeom>
              <a:avLst/>
              <a:gdLst/>
              <a:ahLst/>
              <a:cxnLst/>
              <a:rect l="l" t="t" r="r" b="b"/>
              <a:pathLst>
                <a:path w="15272" h="15284" extrusionOk="0">
                  <a:moveTo>
                    <a:pt x="0" y="0"/>
                  </a:moveTo>
                  <a:lnTo>
                    <a:pt x="0" y="15284"/>
                  </a:lnTo>
                  <a:lnTo>
                    <a:pt x="15271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6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771750" y="3790625"/>
              <a:ext cx="381800" cy="382100"/>
            </a:xfrm>
            <a:custGeom>
              <a:avLst/>
              <a:gdLst/>
              <a:ahLst/>
              <a:cxnLst/>
              <a:rect l="l" t="t" r="r" b="b"/>
              <a:pathLst>
                <a:path w="15272" h="15284" extrusionOk="0">
                  <a:moveTo>
                    <a:pt x="0" y="0"/>
                  </a:moveTo>
                  <a:lnTo>
                    <a:pt x="15271" y="15284"/>
                  </a:lnTo>
                  <a:lnTo>
                    <a:pt x="15271" y="0"/>
                  </a:lnTo>
                  <a:close/>
                </a:path>
              </a:pathLst>
            </a:custGeom>
            <a:solidFill>
              <a:srgbClr val="EDC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2965150" y="1597225"/>
              <a:ext cx="381800" cy="381800"/>
            </a:xfrm>
            <a:custGeom>
              <a:avLst/>
              <a:gdLst/>
              <a:ahLst/>
              <a:cxnLst/>
              <a:rect l="l" t="t" r="r" b="b"/>
              <a:pathLst>
                <a:path w="15272" h="15272" extrusionOk="0">
                  <a:moveTo>
                    <a:pt x="0" y="0"/>
                  </a:moveTo>
                  <a:lnTo>
                    <a:pt x="15271" y="15271"/>
                  </a:lnTo>
                  <a:lnTo>
                    <a:pt x="15271" y="0"/>
                  </a:lnTo>
                  <a:close/>
                </a:path>
              </a:pathLst>
            </a:custGeom>
            <a:solidFill>
              <a:srgbClr val="EDC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2965150" y="1597225"/>
              <a:ext cx="381800" cy="381800"/>
            </a:xfrm>
            <a:custGeom>
              <a:avLst/>
              <a:gdLst/>
              <a:ahLst/>
              <a:cxnLst/>
              <a:rect l="l" t="t" r="r" b="b"/>
              <a:pathLst>
                <a:path w="15272" h="15272" extrusionOk="0">
                  <a:moveTo>
                    <a:pt x="0" y="0"/>
                  </a:moveTo>
                  <a:lnTo>
                    <a:pt x="0" y="15271"/>
                  </a:lnTo>
                  <a:lnTo>
                    <a:pt x="15271" y="15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2965150" y="3790625"/>
              <a:ext cx="915425" cy="915425"/>
            </a:xfrm>
            <a:custGeom>
              <a:avLst/>
              <a:gdLst/>
              <a:ahLst/>
              <a:cxnLst/>
              <a:rect l="l" t="t" r="r" b="b"/>
              <a:pathLst>
                <a:path w="36617" h="36617" extrusionOk="0">
                  <a:moveTo>
                    <a:pt x="0" y="0"/>
                  </a:moveTo>
                  <a:lnTo>
                    <a:pt x="36617" y="36616"/>
                  </a:lnTo>
                  <a:lnTo>
                    <a:pt x="36617" y="0"/>
                  </a:lnTo>
                  <a:close/>
                </a:path>
              </a:pathLst>
            </a:custGeom>
            <a:solidFill>
              <a:srgbClr val="968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2965150" y="3790625"/>
              <a:ext cx="915425" cy="915425"/>
            </a:xfrm>
            <a:custGeom>
              <a:avLst/>
              <a:gdLst/>
              <a:ahLst/>
              <a:cxnLst/>
              <a:rect l="l" t="t" r="r" b="b"/>
              <a:pathLst>
                <a:path w="36617" h="36617" extrusionOk="0">
                  <a:moveTo>
                    <a:pt x="0" y="0"/>
                  </a:moveTo>
                  <a:lnTo>
                    <a:pt x="0" y="36616"/>
                  </a:lnTo>
                  <a:lnTo>
                    <a:pt x="36617" y="36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C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1"/>
          <p:cNvSpPr txBox="1"/>
          <p:nvPr/>
        </p:nvSpPr>
        <p:spPr>
          <a:xfrm>
            <a:off x="2024415" y="1269825"/>
            <a:ext cx="1104900" cy="2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GOAL 1</a:t>
            </a:r>
            <a:endParaRPr sz="11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011" name="Google Shape;1011;p31"/>
          <p:cNvSpPr txBox="1"/>
          <p:nvPr/>
        </p:nvSpPr>
        <p:spPr>
          <a:xfrm>
            <a:off x="1561246" y="1447250"/>
            <a:ext cx="15681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Jupiter is a gas giant and the biggest planet in our Solar System</a:t>
            </a:r>
            <a:endParaRPr sz="1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1012" name="Google Shape;1012;p31"/>
          <p:cNvSpPr txBox="1"/>
          <p:nvPr/>
        </p:nvSpPr>
        <p:spPr>
          <a:xfrm>
            <a:off x="1215835" y="2546841"/>
            <a:ext cx="1104900" cy="2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rPr>
              <a:t>GOAL 2</a:t>
            </a:r>
            <a:endParaRPr sz="1100">
              <a:solidFill>
                <a:schemeClr val="lt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013" name="Google Shape;1013;p31"/>
          <p:cNvSpPr txBox="1"/>
          <p:nvPr/>
        </p:nvSpPr>
        <p:spPr>
          <a:xfrm>
            <a:off x="678923" y="2724265"/>
            <a:ext cx="16419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Neptune is the fourth-largest planet in our Solar System</a:t>
            </a:r>
            <a:endParaRPr sz="1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sz="1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1014" name="Google Shape;1014;p31"/>
          <p:cNvSpPr txBox="1"/>
          <p:nvPr/>
        </p:nvSpPr>
        <p:spPr>
          <a:xfrm>
            <a:off x="6832589" y="2481093"/>
            <a:ext cx="1104900" cy="2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GOAL 3</a:t>
            </a:r>
            <a:endParaRPr sz="110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015" name="Google Shape;1015;p31"/>
          <p:cNvSpPr txBox="1"/>
          <p:nvPr/>
        </p:nvSpPr>
        <p:spPr>
          <a:xfrm>
            <a:off x="6832589" y="2658506"/>
            <a:ext cx="18549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Despite being red, Mars is a cold place, not hot. It’s full of iron oxide dust</a:t>
            </a:r>
            <a:endParaRPr sz="1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1016" name="Google Shape;1016;p31"/>
          <p:cNvSpPr txBox="1"/>
          <p:nvPr/>
        </p:nvSpPr>
        <p:spPr>
          <a:xfrm>
            <a:off x="6518141" y="3732309"/>
            <a:ext cx="1104900" cy="2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GOAL 4</a:t>
            </a:r>
            <a:endParaRPr sz="11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017" name="Google Shape;1017;p31"/>
          <p:cNvSpPr txBox="1"/>
          <p:nvPr/>
        </p:nvSpPr>
        <p:spPr>
          <a:xfrm>
            <a:off x="6518141" y="3909740"/>
            <a:ext cx="14496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Mercury is the smallest planet in our Solar System</a:t>
            </a:r>
            <a:endParaRPr sz="1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1018" name="Google Shape;1018;p31"/>
          <p:cNvSpPr txBox="1">
            <a:spLocks noGrp="1"/>
          </p:cNvSpPr>
          <p:nvPr>
            <p:ph type="ctrTitle"/>
          </p:nvPr>
        </p:nvSpPr>
        <p:spPr>
          <a:xfrm>
            <a:off x="2869200" y="119475"/>
            <a:ext cx="3405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UPCOMING GOALS</a:t>
            </a:r>
            <a:endParaRPr/>
          </a:p>
        </p:txBody>
      </p:sp>
      <p:grpSp>
        <p:nvGrpSpPr>
          <p:cNvPr id="1019" name="Google Shape;1019;p31"/>
          <p:cNvGrpSpPr/>
          <p:nvPr/>
        </p:nvGrpSpPr>
        <p:grpSpPr>
          <a:xfrm>
            <a:off x="3633608" y="1871297"/>
            <a:ext cx="1886220" cy="1886429"/>
            <a:chOff x="4654825" y="1495450"/>
            <a:chExt cx="2712425" cy="2712725"/>
          </a:xfrm>
        </p:grpSpPr>
        <p:sp>
          <p:nvSpPr>
            <p:cNvPr id="1020" name="Google Shape;1020;p31"/>
            <p:cNvSpPr/>
            <p:nvPr/>
          </p:nvSpPr>
          <p:spPr>
            <a:xfrm>
              <a:off x="4654825" y="1495450"/>
              <a:ext cx="1356400" cy="2712725"/>
            </a:xfrm>
            <a:custGeom>
              <a:avLst/>
              <a:gdLst/>
              <a:ahLst/>
              <a:cxnLst/>
              <a:rect l="l" t="t" r="r" b="b"/>
              <a:pathLst>
                <a:path w="54256" h="108509" extrusionOk="0">
                  <a:moveTo>
                    <a:pt x="54255" y="0"/>
                  </a:moveTo>
                  <a:lnTo>
                    <a:pt x="1" y="54254"/>
                  </a:lnTo>
                  <a:lnTo>
                    <a:pt x="54255" y="108509"/>
                  </a:lnTo>
                  <a:lnTo>
                    <a:pt x="54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6011200" y="1495450"/>
              <a:ext cx="1356050" cy="2712725"/>
            </a:xfrm>
            <a:custGeom>
              <a:avLst/>
              <a:gdLst/>
              <a:ahLst/>
              <a:cxnLst/>
              <a:rect l="l" t="t" r="r" b="b"/>
              <a:pathLst>
                <a:path w="54242" h="108509" extrusionOk="0">
                  <a:moveTo>
                    <a:pt x="0" y="0"/>
                  </a:moveTo>
                  <a:lnTo>
                    <a:pt x="0" y="108509"/>
                  </a:lnTo>
                  <a:lnTo>
                    <a:pt x="54242" y="54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C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" name="Google Shape;1022;p31"/>
          <p:cNvGrpSpPr/>
          <p:nvPr/>
        </p:nvGrpSpPr>
        <p:grpSpPr>
          <a:xfrm>
            <a:off x="4242990" y="1200451"/>
            <a:ext cx="658034" cy="658107"/>
            <a:chOff x="4654825" y="1495450"/>
            <a:chExt cx="2712425" cy="2712725"/>
          </a:xfrm>
        </p:grpSpPr>
        <p:sp>
          <p:nvSpPr>
            <p:cNvPr id="1023" name="Google Shape;1023;p31"/>
            <p:cNvSpPr/>
            <p:nvPr/>
          </p:nvSpPr>
          <p:spPr>
            <a:xfrm>
              <a:off x="4654825" y="1495450"/>
              <a:ext cx="1356400" cy="2712725"/>
            </a:xfrm>
            <a:custGeom>
              <a:avLst/>
              <a:gdLst/>
              <a:ahLst/>
              <a:cxnLst/>
              <a:rect l="l" t="t" r="r" b="b"/>
              <a:pathLst>
                <a:path w="54256" h="108509" extrusionOk="0">
                  <a:moveTo>
                    <a:pt x="54255" y="0"/>
                  </a:moveTo>
                  <a:lnTo>
                    <a:pt x="1" y="54254"/>
                  </a:lnTo>
                  <a:lnTo>
                    <a:pt x="54255" y="108509"/>
                  </a:lnTo>
                  <a:lnTo>
                    <a:pt x="54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6011200" y="1495450"/>
              <a:ext cx="1356050" cy="2712725"/>
            </a:xfrm>
            <a:custGeom>
              <a:avLst/>
              <a:gdLst/>
              <a:ahLst/>
              <a:cxnLst/>
              <a:rect l="l" t="t" r="r" b="b"/>
              <a:pathLst>
                <a:path w="54242" h="108509" extrusionOk="0">
                  <a:moveTo>
                    <a:pt x="0" y="0"/>
                  </a:moveTo>
                  <a:lnTo>
                    <a:pt x="0" y="108509"/>
                  </a:lnTo>
                  <a:lnTo>
                    <a:pt x="54242" y="54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5" name="Google Shape;1025;p31"/>
          <p:cNvGrpSpPr/>
          <p:nvPr/>
        </p:nvGrpSpPr>
        <p:grpSpPr>
          <a:xfrm flipH="1">
            <a:off x="4242990" y="3743523"/>
            <a:ext cx="658034" cy="658107"/>
            <a:chOff x="4654825" y="1495450"/>
            <a:chExt cx="2712425" cy="2712725"/>
          </a:xfrm>
        </p:grpSpPr>
        <p:sp>
          <p:nvSpPr>
            <p:cNvPr id="1026" name="Google Shape;1026;p31"/>
            <p:cNvSpPr/>
            <p:nvPr/>
          </p:nvSpPr>
          <p:spPr>
            <a:xfrm>
              <a:off x="4654825" y="1495450"/>
              <a:ext cx="1356400" cy="2712725"/>
            </a:xfrm>
            <a:custGeom>
              <a:avLst/>
              <a:gdLst/>
              <a:ahLst/>
              <a:cxnLst/>
              <a:rect l="l" t="t" r="r" b="b"/>
              <a:pathLst>
                <a:path w="54256" h="108509" extrusionOk="0">
                  <a:moveTo>
                    <a:pt x="54255" y="0"/>
                  </a:moveTo>
                  <a:lnTo>
                    <a:pt x="1" y="54254"/>
                  </a:lnTo>
                  <a:lnTo>
                    <a:pt x="54255" y="108509"/>
                  </a:lnTo>
                  <a:lnTo>
                    <a:pt x="54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6011200" y="1495450"/>
              <a:ext cx="1356050" cy="2712725"/>
            </a:xfrm>
            <a:custGeom>
              <a:avLst/>
              <a:gdLst/>
              <a:ahLst/>
              <a:cxnLst/>
              <a:rect l="l" t="t" r="r" b="b"/>
              <a:pathLst>
                <a:path w="54242" h="108509" extrusionOk="0">
                  <a:moveTo>
                    <a:pt x="0" y="0"/>
                  </a:moveTo>
                  <a:lnTo>
                    <a:pt x="0" y="108509"/>
                  </a:lnTo>
                  <a:lnTo>
                    <a:pt x="54242" y="54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C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8" name="Google Shape;1028;p31"/>
          <p:cNvGrpSpPr/>
          <p:nvPr/>
        </p:nvGrpSpPr>
        <p:grpSpPr>
          <a:xfrm>
            <a:off x="2975565" y="2485476"/>
            <a:ext cx="658034" cy="658107"/>
            <a:chOff x="4654825" y="1495450"/>
            <a:chExt cx="2712425" cy="2712725"/>
          </a:xfrm>
        </p:grpSpPr>
        <p:sp>
          <p:nvSpPr>
            <p:cNvPr id="1029" name="Google Shape;1029;p31"/>
            <p:cNvSpPr/>
            <p:nvPr/>
          </p:nvSpPr>
          <p:spPr>
            <a:xfrm>
              <a:off x="4654825" y="1495450"/>
              <a:ext cx="1356400" cy="2712725"/>
            </a:xfrm>
            <a:custGeom>
              <a:avLst/>
              <a:gdLst/>
              <a:ahLst/>
              <a:cxnLst/>
              <a:rect l="l" t="t" r="r" b="b"/>
              <a:pathLst>
                <a:path w="54256" h="108509" extrusionOk="0">
                  <a:moveTo>
                    <a:pt x="54255" y="0"/>
                  </a:moveTo>
                  <a:lnTo>
                    <a:pt x="1" y="54254"/>
                  </a:lnTo>
                  <a:lnTo>
                    <a:pt x="54255" y="108509"/>
                  </a:lnTo>
                  <a:lnTo>
                    <a:pt x="542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6011200" y="1495450"/>
              <a:ext cx="1356050" cy="2712725"/>
            </a:xfrm>
            <a:custGeom>
              <a:avLst/>
              <a:gdLst/>
              <a:ahLst/>
              <a:cxnLst/>
              <a:rect l="l" t="t" r="r" b="b"/>
              <a:pathLst>
                <a:path w="54242" h="108509" extrusionOk="0">
                  <a:moveTo>
                    <a:pt x="0" y="0"/>
                  </a:moveTo>
                  <a:lnTo>
                    <a:pt x="0" y="108509"/>
                  </a:lnTo>
                  <a:lnTo>
                    <a:pt x="54242" y="54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1" name="Google Shape;1031;p31"/>
          <p:cNvGrpSpPr/>
          <p:nvPr/>
        </p:nvGrpSpPr>
        <p:grpSpPr>
          <a:xfrm>
            <a:off x="5519815" y="2485476"/>
            <a:ext cx="658034" cy="658107"/>
            <a:chOff x="4654825" y="1495450"/>
            <a:chExt cx="2712425" cy="2712725"/>
          </a:xfrm>
        </p:grpSpPr>
        <p:sp>
          <p:nvSpPr>
            <p:cNvPr id="1032" name="Google Shape;1032;p31"/>
            <p:cNvSpPr/>
            <p:nvPr/>
          </p:nvSpPr>
          <p:spPr>
            <a:xfrm>
              <a:off x="4654825" y="1495450"/>
              <a:ext cx="1356400" cy="2712725"/>
            </a:xfrm>
            <a:custGeom>
              <a:avLst/>
              <a:gdLst/>
              <a:ahLst/>
              <a:cxnLst/>
              <a:rect l="l" t="t" r="r" b="b"/>
              <a:pathLst>
                <a:path w="54256" h="108509" extrusionOk="0">
                  <a:moveTo>
                    <a:pt x="54255" y="0"/>
                  </a:moveTo>
                  <a:lnTo>
                    <a:pt x="1" y="54254"/>
                  </a:lnTo>
                  <a:lnTo>
                    <a:pt x="54255" y="108509"/>
                  </a:lnTo>
                  <a:lnTo>
                    <a:pt x="54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6011200" y="1495450"/>
              <a:ext cx="1356050" cy="2712725"/>
            </a:xfrm>
            <a:custGeom>
              <a:avLst/>
              <a:gdLst/>
              <a:ahLst/>
              <a:cxnLst/>
              <a:rect l="l" t="t" r="r" b="b"/>
              <a:pathLst>
                <a:path w="54242" h="108509" extrusionOk="0">
                  <a:moveTo>
                    <a:pt x="0" y="0"/>
                  </a:moveTo>
                  <a:lnTo>
                    <a:pt x="0" y="108509"/>
                  </a:lnTo>
                  <a:lnTo>
                    <a:pt x="54242" y="54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C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31"/>
          <p:cNvGrpSpPr/>
          <p:nvPr/>
        </p:nvGrpSpPr>
        <p:grpSpPr>
          <a:xfrm rot="2700000">
            <a:off x="3905240" y="2142129"/>
            <a:ext cx="1333950" cy="1333950"/>
            <a:chOff x="3237950" y="247113"/>
            <a:chExt cx="1249000" cy="1249000"/>
          </a:xfrm>
        </p:grpSpPr>
        <p:sp>
          <p:nvSpPr>
            <p:cNvPr id="1035" name="Google Shape;1035;p31"/>
            <p:cNvSpPr/>
            <p:nvPr/>
          </p:nvSpPr>
          <p:spPr>
            <a:xfrm>
              <a:off x="3237950" y="247113"/>
              <a:ext cx="1249000" cy="1249000"/>
            </a:xfrm>
            <a:custGeom>
              <a:avLst/>
              <a:gdLst/>
              <a:ahLst/>
              <a:cxnLst/>
              <a:rect l="l" t="t" r="r" b="b"/>
              <a:pathLst>
                <a:path w="49960" h="49960" extrusionOk="0">
                  <a:moveTo>
                    <a:pt x="1" y="0"/>
                  </a:moveTo>
                  <a:lnTo>
                    <a:pt x="1" y="49959"/>
                  </a:lnTo>
                  <a:lnTo>
                    <a:pt x="49960" y="49959"/>
                  </a:lnTo>
                  <a:lnTo>
                    <a:pt x="49960" y="0"/>
                  </a:lnTo>
                  <a:close/>
                </a:path>
              </a:pathLst>
            </a:custGeom>
            <a:solidFill>
              <a:srgbClr val="45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3862450" y="247113"/>
              <a:ext cx="624500" cy="1249000"/>
            </a:xfrm>
            <a:custGeom>
              <a:avLst/>
              <a:gdLst/>
              <a:ahLst/>
              <a:cxnLst/>
              <a:rect l="l" t="t" r="r" b="b"/>
              <a:pathLst>
                <a:path w="24980" h="49960" extrusionOk="0">
                  <a:moveTo>
                    <a:pt x="24980" y="0"/>
                  </a:moveTo>
                  <a:cubicBezTo>
                    <a:pt x="11191" y="0"/>
                    <a:pt x="0" y="11191"/>
                    <a:pt x="0" y="24980"/>
                  </a:cubicBezTo>
                  <a:cubicBezTo>
                    <a:pt x="0" y="38769"/>
                    <a:pt x="11191" y="49959"/>
                    <a:pt x="24980" y="49959"/>
                  </a:cubicBezTo>
                  <a:lnTo>
                    <a:pt x="249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3237950" y="247113"/>
              <a:ext cx="624525" cy="1249000"/>
            </a:xfrm>
            <a:custGeom>
              <a:avLst/>
              <a:gdLst/>
              <a:ahLst/>
              <a:cxnLst/>
              <a:rect l="l" t="t" r="r" b="b"/>
              <a:pathLst>
                <a:path w="24981" h="49960" extrusionOk="0">
                  <a:moveTo>
                    <a:pt x="1" y="0"/>
                  </a:moveTo>
                  <a:lnTo>
                    <a:pt x="1" y="49959"/>
                  </a:lnTo>
                  <a:cubicBezTo>
                    <a:pt x="13789" y="49959"/>
                    <a:pt x="24980" y="38769"/>
                    <a:pt x="24980" y="24980"/>
                  </a:cubicBezTo>
                  <a:cubicBezTo>
                    <a:pt x="24980" y="11191"/>
                    <a:pt x="13789" y="0"/>
                    <a:pt x="1" y="0"/>
                  </a:cubicBezTo>
                  <a:close/>
                </a:path>
              </a:pathLst>
            </a:custGeom>
            <a:solidFill>
              <a:srgbClr val="968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38" name="Google Shape;1038;p31"/>
          <p:cNvCxnSpPr/>
          <p:nvPr/>
        </p:nvCxnSpPr>
        <p:spPr>
          <a:xfrm rot="10800000">
            <a:off x="3154800" y="1529675"/>
            <a:ext cx="1262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9" name="Google Shape;1039;p31"/>
          <p:cNvCxnSpPr/>
          <p:nvPr/>
        </p:nvCxnSpPr>
        <p:spPr>
          <a:xfrm rot="10800000">
            <a:off x="2351725" y="2817160"/>
            <a:ext cx="856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0" name="Google Shape;1040;p31"/>
          <p:cNvCxnSpPr/>
          <p:nvPr/>
        </p:nvCxnSpPr>
        <p:spPr>
          <a:xfrm rot="10800000">
            <a:off x="5876425" y="2808750"/>
            <a:ext cx="85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1" name="Google Shape;1041;p31"/>
          <p:cNvCxnSpPr/>
          <p:nvPr/>
        </p:nvCxnSpPr>
        <p:spPr>
          <a:xfrm rot="10800000">
            <a:off x="4811900" y="4072575"/>
            <a:ext cx="151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32"/>
          <p:cNvSpPr txBox="1">
            <a:spLocks noGrp="1"/>
          </p:cNvSpPr>
          <p:nvPr>
            <p:ph type="subTitle" idx="4294967295"/>
          </p:nvPr>
        </p:nvSpPr>
        <p:spPr>
          <a:xfrm>
            <a:off x="5368200" y="2838913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 dirty="0"/>
              <a:t>Does anyone have any questions?</a:t>
            </a:r>
            <a:endParaRPr sz="1100" dirty="0"/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/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 dirty="0"/>
              <a:t>addyouremail@freepik.com </a:t>
            </a:r>
            <a:endParaRPr sz="1100" dirty="0"/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 dirty="0"/>
              <a:t>+91  620 421 838 </a:t>
            </a:r>
            <a:endParaRPr sz="1100" dirty="0"/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100" dirty="0"/>
              <a:t>yourcompany.com</a:t>
            </a:r>
            <a:endParaRPr sz="1100" dirty="0"/>
          </a:p>
        </p:txBody>
      </p:sp>
      <p:sp>
        <p:nvSpPr>
          <p:cNvPr id="1047" name="Google Shape;1047;p32"/>
          <p:cNvSpPr/>
          <p:nvPr/>
        </p:nvSpPr>
        <p:spPr>
          <a:xfrm>
            <a:off x="8119740" y="4395068"/>
            <a:ext cx="214638" cy="204979"/>
          </a:xfrm>
          <a:custGeom>
            <a:avLst/>
            <a:gdLst/>
            <a:ahLst/>
            <a:cxnLst/>
            <a:rect l="l" t="t" r="r" b="b"/>
            <a:pathLst>
              <a:path w="39025" h="37269" extrusionOk="0">
                <a:moveTo>
                  <a:pt x="4748" y="1"/>
                </a:moveTo>
                <a:cubicBezTo>
                  <a:pt x="1887" y="1"/>
                  <a:pt x="1" y="1919"/>
                  <a:pt x="1" y="4358"/>
                </a:cubicBezTo>
                <a:cubicBezTo>
                  <a:pt x="1" y="6797"/>
                  <a:pt x="1757" y="8683"/>
                  <a:pt x="4618" y="8683"/>
                </a:cubicBezTo>
                <a:lnTo>
                  <a:pt x="4748" y="8683"/>
                </a:lnTo>
                <a:cubicBezTo>
                  <a:pt x="7578" y="8683"/>
                  <a:pt x="9366" y="6797"/>
                  <a:pt x="9366" y="4358"/>
                </a:cubicBezTo>
                <a:cubicBezTo>
                  <a:pt x="9366" y="1919"/>
                  <a:pt x="7578" y="1"/>
                  <a:pt x="4748" y="1"/>
                </a:cubicBezTo>
                <a:close/>
                <a:moveTo>
                  <a:pt x="553" y="12196"/>
                </a:moveTo>
                <a:lnTo>
                  <a:pt x="553" y="37268"/>
                </a:lnTo>
                <a:lnTo>
                  <a:pt x="8813" y="37268"/>
                </a:lnTo>
                <a:lnTo>
                  <a:pt x="8813" y="12196"/>
                </a:lnTo>
                <a:close/>
                <a:moveTo>
                  <a:pt x="29398" y="11545"/>
                </a:moveTo>
                <a:cubicBezTo>
                  <a:pt x="24943" y="11545"/>
                  <a:pt x="22894" y="13984"/>
                  <a:pt x="21821" y="15740"/>
                </a:cubicBezTo>
                <a:lnTo>
                  <a:pt x="21821" y="12196"/>
                </a:lnTo>
                <a:lnTo>
                  <a:pt x="13561" y="12196"/>
                </a:lnTo>
                <a:lnTo>
                  <a:pt x="13561" y="37268"/>
                </a:lnTo>
                <a:lnTo>
                  <a:pt x="21821" y="37268"/>
                </a:lnTo>
                <a:lnTo>
                  <a:pt x="21821" y="23187"/>
                </a:lnTo>
                <a:cubicBezTo>
                  <a:pt x="21821" y="22504"/>
                  <a:pt x="21951" y="21691"/>
                  <a:pt x="22081" y="21138"/>
                </a:cubicBezTo>
                <a:cubicBezTo>
                  <a:pt x="22764" y="19675"/>
                  <a:pt x="24130" y="18179"/>
                  <a:pt x="26439" y="18179"/>
                </a:cubicBezTo>
                <a:cubicBezTo>
                  <a:pt x="29398" y="18179"/>
                  <a:pt x="30634" y="20488"/>
                  <a:pt x="30634" y="23870"/>
                </a:cubicBezTo>
                <a:lnTo>
                  <a:pt x="30634" y="37268"/>
                </a:lnTo>
                <a:lnTo>
                  <a:pt x="39024" y="37268"/>
                </a:lnTo>
                <a:lnTo>
                  <a:pt x="39024" y="22927"/>
                </a:lnTo>
                <a:cubicBezTo>
                  <a:pt x="39024" y="15187"/>
                  <a:pt x="34959" y="11545"/>
                  <a:pt x="29398" y="1154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32"/>
          <p:cNvSpPr/>
          <p:nvPr/>
        </p:nvSpPr>
        <p:spPr>
          <a:xfrm>
            <a:off x="7608863" y="4415278"/>
            <a:ext cx="238540" cy="164561"/>
          </a:xfrm>
          <a:custGeom>
            <a:avLst/>
            <a:gdLst/>
            <a:ahLst/>
            <a:cxnLst/>
            <a:rect l="l" t="t" r="r" b="b"/>
            <a:pathLst>
              <a:path w="39025" h="26922" extrusionOk="0">
                <a:moveTo>
                  <a:pt x="27350" y="0"/>
                </a:moveTo>
                <a:lnTo>
                  <a:pt x="27350" y="0"/>
                </a:lnTo>
                <a:cubicBezTo>
                  <a:pt x="26197" y="125"/>
                  <a:pt x="25134" y="638"/>
                  <a:pt x="24332" y="1395"/>
                </a:cubicBezTo>
                <a:lnTo>
                  <a:pt x="24332" y="1395"/>
                </a:lnTo>
                <a:cubicBezTo>
                  <a:pt x="24579" y="1133"/>
                  <a:pt x="24781" y="747"/>
                  <a:pt x="24781" y="261"/>
                </a:cubicBezTo>
                <a:lnTo>
                  <a:pt x="24781" y="261"/>
                </a:lnTo>
                <a:cubicBezTo>
                  <a:pt x="21951" y="2179"/>
                  <a:pt x="20163" y="6114"/>
                  <a:pt x="18700" y="9756"/>
                </a:cubicBezTo>
                <a:cubicBezTo>
                  <a:pt x="17594" y="8683"/>
                  <a:pt x="16651" y="7870"/>
                  <a:pt x="15838" y="7447"/>
                </a:cubicBezTo>
                <a:cubicBezTo>
                  <a:pt x="13269" y="6114"/>
                  <a:pt x="10407" y="4748"/>
                  <a:pt x="5822" y="2992"/>
                </a:cubicBezTo>
                <a:lnTo>
                  <a:pt x="5822" y="2992"/>
                </a:lnTo>
                <a:cubicBezTo>
                  <a:pt x="5692" y="4488"/>
                  <a:pt x="6505" y="6504"/>
                  <a:pt x="9074" y="7870"/>
                </a:cubicBezTo>
                <a:cubicBezTo>
                  <a:pt x="8521" y="7870"/>
                  <a:pt x="7578" y="8000"/>
                  <a:pt x="6765" y="8130"/>
                </a:cubicBezTo>
                <a:cubicBezTo>
                  <a:pt x="7025" y="9886"/>
                  <a:pt x="8131" y="11382"/>
                  <a:pt x="11090" y="12065"/>
                </a:cubicBezTo>
                <a:cubicBezTo>
                  <a:pt x="9757" y="12195"/>
                  <a:pt x="9074" y="12455"/>
                  <a:pt x="8391" y="13138"/>
                </a:cubicBezTo>
                <a:cubicBezTo>
                  <a:pt x="9015" y="14268"/>
                  <a:pt x="10320" y="15480"/>
                  <a:pt x="12602" y="15480"/>
                </a:cubicBezTo>
                <a:cubicBezTo>
                  <a:pt x="12816" y="15480"/>
                  <a:pt x="13038" y="15469"/>
                  <a:pt x="13269" y="15447"/>
                </a:cubicBezTo>
                <a:lnTo>
                  <a:pt x="13269" y="15447"/>
                </a:lnTo>
                <a:cubicBezTo>
                  <a:pt x="10330" y="16733"/>
                  <a:pt x="11829" y="18855"/>
                  <a:pt x="14050" y="18855"/>
                </a:cubicBezTo>
                <a:cubicBezTo>
                  <a:pt x="14188" y="18855"/>
                  <a:pt x="14329" y="18846"/>
                  <a:pt x="14472" y="18829"/>
                </a:cubicBezTo>
                <a:lnTo>
                  <a:pt x="14472" y="18829"/>
                </a:lnTo>
                <a:cubicBezTo>
                  <a:pt x="12352" y="20949"/>
                  <a:pt x="9610" y="21931"/>
                  <a:pt x="6946" y="21931"/>
                </a:cubicBezTo>
                <a:cubicBezTo>
                  <a:pt x="4337" y="21931"/>
                  <a:pt x="1803" y="20990"/>
                  <a:pt x="1" y="19252"/>
                </a:cubicBezTo>
                <a:lnTo>
                  <a:pt x="1" y="19252"/>
                </a:lnTo>
                <a:cubicBezTo>
                  <a:pt x="3943" y="24613"/>
                  <a:pt x="9785" y="26921"/>
                  <a:pt x="15554" y="26921"/>
                </a:cubicBezTo>
                <a:cubicBezTo>
                  <a:pt x="24064" y="26921"/>
                  <a:pt x="32416" y="21899"/>
                  <a:pt x="34276" y="14244"/>
                </a:cubicBezTo>
                <a:cubicBezTo>
                  <a:pt x="36715" y="14244"/>
                  <a:pt x="38049" y="13431"/>
                  <a:pt x="39024" y="12455"/>
                </a:cubicBezTo>
                <a:lnTo>
                  <a:pt x="39024" y="12455"/>
                </a:lnTo>
                <a:cubicBezTo>
                  <a:pt x="38637" y="12538"/>
                  <a:pt x="38195" y="12574"/>
                  <a:pt x="37736" y="12574"/>
                </a:cubicBezTo>
                <a:cubicBezTo>
                  <a:pt x="36575" y="12574"/>
                  <a:pt x="35306" y="12345"/>
                  <a:pt x="34537" y="12065"/>
                </a:cubicBezTo>
                <a:cubicBezTo>
                  <a:pt x="36715" y="11805"/>
                  <a:pt x="38211" y="10829"/>
                  <a:pt x="38732" y="9496"/>
                </a:cubicBezTo>
                <a:lnTo>
                  <a:pt x="38732" y="9496"/>
                </a:lnTo>
                <a:cubicBezTo>
                  <a:pt x="38222" y="9787"/>
                  <a:pt x="36737" y="10168"/>
                  <a:pt x="35462" y="10168"/>
                </a:cubicBezTo>
                <a:cubicBezTo>
                  <a:pt x="35026" y="10168"/>
                  <a:pt x="34616" y="10124"/>
                  <a:pt x="34276" y="10016"/>
                </a:cubicBezTo>
                <a:cubicBezTo>
                  <a:pt x="34146" y="9626"/>
                  <a:pt x="33984" y="9366"/>
                  <a:pt x="33984" y="9073"/>
                </a:cubicBezTo>
                <a:cubicBezTo>
                  <a:pt x="32954" y="5454"/>
                  <a:pt x="29680" y="2554"/>
                  <a:pt x="26171" y="2554"/>
                </a:cubicBezTo>
                <a:cubicBezTo>
                  <a:pt x="26022" y="2554"/>
                  <a:pt x="25873" y="2559"/>
                  <a:pt x="25724" y="2569"/>
                </a:cubicBezTo>
                <a:cubicBezTo>
                  <a:pt x="26016" y="2439"/>
                  <a:pt x="26277" y="2439"/>
                  <a:pt x="26667" y="2309"/>
                </a:cubicBezTo>
                <a:cubicBezTo>
                  <a:pt x="27090" y="2179"/>
                  <a:pt x="29398" y="1757"/>
                  <a:pt x="28976" y="944"/>
                </a:cubicBezTo>
                <a:cubicBezTo>
                  <a:pt x="28917" y="759"/>
                  <a:pt x="28724" y="687"/>
                  <a:pt x="28453" y="687"/>
                </a:cubicBezTo>
                <a:cubicBezTo>
                  <a:pt x="27531" y="687"/>
                  <a:pt x="25706" y="1526"/>
                  <a:pt x="25203" y="1626"/>
                </a:cubicBezTo>
                <a:cubicBezTo>
                  <a:pt x="26016" y="1366"/>
                  <a:pt x="27220" y="944"/>
                  <a:pt x="273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32"/>
          <p:cNvSpPr/>
          <p:nvPr/>
        </p:nvSpPr>
        <p:spPr>
          <a:xfrm>
            <a:off x="7225609" y="4341298"/>
            <a:ext cx="110924" cy="238540"/>
          </a:xfrm>
          <a:custGeom>
            <a:avLst/>
            <a:gdLst/>
            <a:ahLst/>
            <a:cxnLst/>
            <a:rect l="l" t="t" r="r" b="b"/>
            <a:pathLst>
              <a:path w="18147" h="39025" extrusionOk="0">
                <a:moveTo>
                  <a:pt x="12195" y="1"/>
                </a:moveTo>
                <a:cubicBezTo>
                  <a:pt x="3805" y="1"/>
                  <a:pt x="3935" y="6635"/>
                  <a:pt x="3935" y="7578"/>
                </a:cubicBezTo>
                <a:lnTo>
                  <a:pt x="3935" y="12878"/>
                </a:lnTo>
                <a:lnTo>
                  <a:pt x="0" y="12878"/>
                </a:lnTo>
                <a:lnTo>
                  <a:pt x="0" y="19512"/>
                </a:lnTo>
                <a:lnTo>
                  <a:pt x="3935" y="19512"/>
                </a:lnTo>
                <a:lnTo>
                  <a:pt x="3935" y="39024"/>
                </a:lnTo>
                <a:lnTo>
                  <a:pt x="12065" y="39024"/>
                </a:lnTo>
                <a:lnTo>
                  <a:pt x="12065" y="19512"/>
                </a:lnTo>
                <a:lnTo>
                  <a:pt x="17496" y="19512"/>
                </a:lnTo>
                <a:cubicBezTo>
                  <a:pt x="17496" y="19512"/>
                  <a:pt x="18016" y="16390"/>
                  <a:pt x="18146" y="12878"/>
                </a:cubicBezTo>
                <a:lnTo>
                  <a:pt x="12065" y="12878"/>
                </a:lnTo>
                <a:lnTo>
                  <a:pt x="12065" y="8391"/>
                </a:lnTo>
                <a:cubicBezTo>
                  <a:pt x="12065" y="7740"/>
                  <a:pt x="12878" y="6765"/>
                  <a:pt x="13821" y="6765"/>
                </a:cubicBezTo>
                <a:lnTo>
                  <a:pt x="18146" y="6765"/>
                </a:lnTo>
                <a:lnTo>
                  <a:pt x="1814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32"/>
          <p:cNvSpPr txBox="1">
            <a:spLocks noGrp="1"/>
          </p:cNvSpPr>
          <p:nvPr>
            <p:ph type="title"/>
          </p:nvPr>
        </p:nvSpPr>
        <p:spPr>
          <a:xfrm>
            <a:off x="719997" y="530732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dk2"/>
                </a:solidFill>
              </a:rPr>
              <a:t>THANKS</a:t>
            </a:r>
            <a:endParaRPr sz="3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3"/>
          <p:cNvSpPr txBox="1">
            <a:spLocks noGrp="1"/>
          </p:cNvSpPr>
          <p:nvPr>
            <p:ph type="body" idx="1"/>
          </p:nvPr>
        </p:nvSpPr>
        <p:spPr>
          <a:xfrm>
            <a:off x="627997" y="2453653"/>
            <a:ext cx="3808200" cy="1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836582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This is where you give credit to the ones who are part of this project.</a:t>
            </a:r>
            <a:endParaRPr/>
          </a:p>
          <a:p>
            <a:pPr marL="24130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241300" lvl="0" indent="-20320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Slab Regular"/>
              <a:buChar char="●"/>
            </a:pPr>
            <a:r>
              <a:rPr lang="es"/>
              <a:t>Presentation template by </a:t>
            </a:r>
            <a:r>
              <a:rPr lang="es">
                <a:highlight>
                  <a:schemeClr val="lt1"/>
                </a:highlight>
                <a:uFill>
                  <a:noFill/>
                </a:uFill>
                <a:hlinkClick r:id="rId3"/>
              </a:rPr>
              <a:t>Slidesgo</a:t>
            </a:r>
            <a:endParaRPr>
              <a:highlight>
                <a:schemeClr val="lt1"/>
              </a:highlight>
            </a:endParaRPr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Slab Regular"/>
              <a:buChar char="●"/>
            </a:pPr>
            <a:r>
              <a:rPr lang="es"/>
              <a:t>Icons by </a:t>
            </a:r>
            <a:r>
              <a:rPr lang="es">
                <a:highlight>
                  <a:schemeClr val="lt1"/>
                </a:highlight>
                <a:uFill>
                  <a:noFill/>
                </a:uFill>
                <a:hlinkClick r:id="rId4"/>
              </a:rPr>
              <a:t>Flaticon</a:t>
            </a:r>
            <a:endParaRPr>
              <a:highlight>
                <a:schemeClr val="lt1"/>
              </a:highlight>
            </a:endParaRPr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Slab Regular"/>
              <a:buChar char="●"/>
            </a:pPr>
            <a:r>
              <a:rPr lang="es"/>
              <a:t>Infographics by </a:t>
            </a:r>
            <a:r>
              <a:rPr lang="es">
                <a:highlight>
                  <a:schemeClr val="lt1"/>
                </a:highlight>
                <a:uFill>
                  <a:noFill/>
                </a:uFill>
                <a:hlinkClick r:id="rId5"/>
              </a:rPr>
              <a:t>Freepik</a:t>
            </a:r>
            <a:endParaRPr>
              <a:highlight>
                <a:schemeClr val="lt1"/>
              </a:highlight>
            </a:endParaRPr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Slab Regular"/>
              <a:buChar char="●"/>
            </a:pPr>
            <a:r>
              <a:rPr lang="es"/>
              <a:t>Images created by </a:t>
            </a:r>
            <a:r>
              <a:rPr lang="es">
                <a:highlight>
                  <a:schemeClr val="lt1"/>
                </a:highlight>
              </a:rPr>
              <a:t>Freepik</a:t>
            </a:r>
            <a:r>
              <a:rPr lang="es"/>
              <a:t> - Freepik</a:t>
            </a:r>
            <a:endParaRPr/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Slab Regular"/>
              <a:buChar char="●"/>
            </a:pPr>
            <a:r>
              <a:rPr lang="es"/>
              <a:t>Author introduction slide photo created by Freepik</a:t>
            </a:r>
            <a:endParaRPr/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Slab Regular"/>
              <a:buChar char="●"/>
            </a:pPr>
            <a:r>
              <a:rPr lang="es"/>
              <a:t>Text &amp; Image slide photo created by Freepik.com</a:t>
            </a:r>
            <a:endParaRPr/>
          </a:p>
        </p:txBody>
      </p:sp>
      <p:sp>
        <p:nvSpPr>
          <p:cNvPr id="1056" name="Google Shape;1056;p33"/>
          <p:cNvSpPr txBox="1">
            <a:spLocks noGrp="1"/>
          </p:cNvSpPr>
          <p:nvPr>
            <p:ph type="title"/>
          </p:nvPr>
        </p:nvSpPr>
        <p:spPr>
          <a:xfrm>
            <a:off x="4615797" y="530732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CREDITS</a:t>
            </a:r>
            <a:endParaRPr sz="36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 txBox="1">
            <a:spLocks noGrp="1"/>
          </p:cNvSpPr>
          <p:nvPr>
            <p:ph type="subTitle" idx="1"/>
          </p:nvPr>
        </p:nvSpPr>
        <p:spPr>
          <a:xfrm>
            <a:off x="2707965" y="1273389"/>
            <a:ext cx="4692421" cy="1805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Kebutuhan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informasi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yang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akurat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serta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menyajikan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data yang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lengkap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sangat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diperlukan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oleh para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kantor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advokat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salah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satunya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adalah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teknologi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informasi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yang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berbasis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website. para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kantor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advokat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ingin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membuat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sistem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informasi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untuk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sebagai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mengembangkan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kantor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advokat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menjadi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semakin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lebih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produktif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dan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serta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i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client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bisa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dengan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mudah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mencari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informasi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data dan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informasi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dengan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melalui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internet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saja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. Sama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dengan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ha</a:t>
            </a:r>
            <a:r>
              <a:rPr lang="en-US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yang </a:t>
            </a:r>
            <a:r>
              <a:rPr lang="en-US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dibutuhkan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oleh Kantor </a:t>
            </a:r>
            <a:r>
              <a:rPr lang="en-US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Advokat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Pieter </a:t>
            </a:r>
            <a:r>
              <a:rPr lang="en-US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Matahelumal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, proses yang </a:t>
            </a:r>
            <a:r>
              <a:rPr lang="en-US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diterapkan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untuk</a:t>
            </a:r>
            <a:r>
              <a:rPr lang="id-ID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melakukan konsultasi masih menggunakan cara manual </a:t>
            </a:r>
            <a:r>
              <a:rPr lang="en-US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untuk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memilih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pengacara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yang </a:t>
            </a:r>
            <a:r>
              <a:rPr lang="en-US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akan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dipilih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oleh client </a:t>
            </a:r>
            <a:r>
              <a:rPr lang="en-US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untuk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berkonsultasi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dan </a:t>
            </a:r>
            <a:r>
              <a:rPr lang="id-ID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client harus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juga</a:t>
            </a:r>
            <a:r>
              <a:rPr lang="id-ID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mendatangi kantor advokat. </a:t>
            </a:r>
            <a:endParaRPr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76" name="Google Shape;276;p18"/>
          <p:cNvSpPr txBox="1">
            <a:spLocks noGrp="1"/>
          </p:cNvSpPr>
          <p:nvPr>
            <p:ph type="ctrTitle"/>
          </p:nvPr>
        </p:nvSpPr>
        <p:spPr>
          <a:xfrm>
            <a:off x="3992426" y="843480"/>
            <a:ext cx="3244500" cy="4660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LATAR BELAKANG</a:t>
            </a: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661A68-5021-4584-8F58-15C784314A91}"/>
              </a:ext>
            </a:extLst>
          </p:cNvPr>
          <p:cNvSpPr txBox="1"/>
          <p:nvPr/>
        </p:nvSpPr>
        <p:spPr>
          <a:xfrm>
            <a:off x="2707964" y="3508418"/>
            <a:ext cx="469242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" algn="just">
              <a:spcAft>
                <a:spcPts val="600"/>
              </a:spcAft>
            </a:pPr>
            <a:r>
              <a:rPr lang="en-US" sz="1200" dirty="0" err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Berdasarkan</a:t>
            </a:r>
            <a:r>
              <a:rPr lang="en-US" sz="12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permasalahan</a:t>
            </a:r>
            <a:r>
              <a:rPr lang="en-US" sz="12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tersebut</a:t>
            </a:r>
            <a:r>
              <a:rPr lang="en-US" sz="12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bertujuan</a:t>
            </a:r>
            <a:r>
              <a:rPr lang="en-US" sz="12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lebih</a:t>
            </a:r>
            <a:r>
              <a:rPr lang="en-US" sz="12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mudah</a:t>
            </a:r>
            <a:r>
              <a:rPr lang="en-US" sz="12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dalam</a:t>
            </a:r>
            <a:r>
              <a:rPr lang="en-US" sz="12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membantu</a:t>
            </a:r>
            <a:r>
              <a:rPr lang="en-US" sz="12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client </a:t>
            </a:r>
            <a:r>
              <a:rPr lang="en-US" sz="1200" dirty="0" err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memilihkan</a:t>
            </a:r>
            <a:r>
              <a:rPr lang="en-US" sz="12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pengacara</a:t>
            </a:r>
            <a:r>
              <a:rPr lang="en-US" sz="12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pada </a:t>
            </a:r>
            <a:r>
              <a:rPr lang="en-US" sz="1200" dirty="0" err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kasus</a:t>
            </a:r>
            <a:r>
              <a:rPr lang="en-US" sz="12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pidana</a:t>
            </a:r>
            <a:r>
              <a:rPr lang="en-US" sz="12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. </a:t>
            </a:r>
            <a:r>
              <a:rPr lang="en-US" sz="1200" dirty="0" err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Dalam</a:t>
            </a:r>
            <a:r>
              <a:rPr lang="en-US" sz="12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penanganan</a:t>
            </a:r>
            <a:r>
              <a:rPr lang="en-US" sz="12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konsultasi</a:t>
            </a:r>
            <a:r>
              <a:rPr lang="en-US" sz="12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juga </a:t>
            </a:r>
            <a:r>
              <a:rPr lang="en-US" sz="1200" dirty="0" err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bisa</a:t>
            </a:r>
            <a:r>
              <a:rPr lang="en-US" sz="12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mengurangi</a:t>
            </a:r>
            <a:r>
              <a:rPr lang="en-US" sz="12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human error dan </a:t>
            </a:r>
            <a:r>
              <a:rPr lang="en-US" sz="1200" dirty="0" err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membantu</a:t>
            </a:r>
            <a:r>
              <a:rPr lang="en-US" sz="12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kinerja</a:t>
            </a:r>
            <a:r>
              <a:rPr lang="en-US" sz="12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dari</a:t>
            </a:r>
            <a:r>
              <a:rPr lang="en-US" sz="12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kantor</a:t>
            </a:r>
            <a:r>
              <a:rPr lang="en-US" sz="12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advokat</a:t>
            </a:r>
            <a:r>
              <a:rPr lang="en-US" sz="12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dalam</a:t>
            </a:r>
            <a:r>
              <a:rPr lang="en-US" sz="12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menanggapi</a:t>
            </a:r>
            <a:r>
              <a:rPr lang="en-US" sz="12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penggaduan</a:t>
            </a:r>
            <a:r>
              <a:rPr lang="en-US" sz="12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dari</a:t>
            </a:r>
            <a:r>
              <a:rPr lang="en-US" sz="12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client </a:t>
            </a:r>
            <a:r>
              <a:rPr lang="en-US" sz="1200" dirty="0" err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dengan</a:t>
            </a:r>
            <a:r>
              <a:rPr lang="en-US" sz="12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lebih</a:t>
            </a:r>
            <a:r>
              <a:rPr lang="en-US" sz="12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efektif</a:t>
            </a:r>
            <a:r>
              <a:rPr lang="en-US" sz="12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dan </a:t>
            </a:r>
            <a:r>
              <a:rPr lang="en-US" sz="1200" dirty="0" err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efisien</a:t>
            </a:r>
            <a:r>
              <a:rPr lang="en-US" sz="12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. </a:t>
            </a:r>
            <a:endParaRPr lang="en-ID" sz="1200" dirty="0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  <a:sym typeface="Tenor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"/>
          <p:cNvSpPr/>
          <p:nvPr/>
        </p:nvSpPr>
        <p:spPr>
          <a:xfrm>
            <a:off x="-341571" y="4895750"/>
            <a:ext cx="1143936" cy="1143936"/>
          </a:xfrm>
          <a:custGeom>
            <a:avLst/>
            <a:gdLst/>
            <a:ahLst/>
            <a:cxnLst/>
            <a:rect l="l" t="t" r="r" b="b"/>
            <a:pathLst>
              <a:path w="59549" h="59549" extrusionOk="0">
                <a:moveTo>
                  <a:pt x="1" y="0"/>
                </a:moveTo>
                <a:lnTo>
                  <a:pt x="1" y="59548"/>
                </a:lnTo>
                <a:lnTo>
                  <a:pt x="59549" y="0"/>
                </a:lnTo>
                <a:close/>
              </a:path>
            </a:pathLst>
          </a:custGeom>
          <a:solidFill>
            <a:srgbClr val="968D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9"/>
          <p:cNvSpPr/>
          <p:nvPr/>
        </p:nvSpPr>
        <p:spPr>
          <a:xfrm>
            <a:off x="-341571" y="4895750"/>
            <a:ext cx="1143936" cy="1143936"/>
          </a:xfrm>
          <a:custGeom>
            <a:avLst/>
            <a:gdLst/>
            <a:ahLst/>
            <a:cxnLst/>
            <a:rect l="l" t="t" r="r" b="b"/>
            <a:pathLst>
              <a:path w="59549" h="59549" extrusionOk="0">
                <a:moveTo>
                  <a:pt x="59549" y="0"/>
                </a:moveTo>
                <a:lnTo>
                  <a:pt x="1" y="59548"/>
                </a:lnTo>
                <a:lnTo>
                  <a:pt x="59549" y="59548"/>
                </a:lnTo>
                <a:lnTo>
                  <a:pt x="59549" y="0"/>
                </a:lnTo>
                <a:close/>
              </a:path>
            </a:pathLst>
          </a:custGeom>
          <a:solidFill>
            <a:srgbClr val="EDC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"/>
          <p:cNvSpPr/>
          <p:nvPr/>
        </p:nvSpPr>
        <p:spPr>
          <a:xfrm>
            <a:off x="-913250" y="4324570"/>
            <a:ext cx="571709" cy="571728"/>
          </a:xfrm>
          <a:custGeom>
            <a:avLst/>
            <a:gdLst/>
            <a:ahLst/>
            <a:cxnLst/>
            <a:rect l="l" t="t" r="r" b="b"/>
            <a:pathLst>
              <a:path w="29761" h="29762" extrusionOk="0">
                <a:moveTo>
                  <a:pt x="29761" y="0"/>
                </a:moveTo>
                <a:lnTo>
                  <a:pt x="0" y="29761"/>
                </a:lnTo>
                <a:lnTo>
                  <a:pt x="29761" y="29761"/>
                </a:lnTo>
                <a:lnTo>
                  <a:pt x="29761" y="0"/>
                </a:lnTo>
                <a:close/>
              </a:path>
            </a:pathLst>
          </a:custGeom>
          <a:solidFill>
            <a:srgbClr val="EDC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-913250" y="4324570"/>
            <a:ext cx="571709" cy="571728"/>
          </a:xfrm>
          <a:custGeom>
            <a:avLst/>
            <a:gdLst/>
            <a:ahLst/>
            <a:cxnLst/>
            <a:rect l="l" t="t" r="r" b="b"/>
            <a:pathLst>
              <a:path w="29761" h="29762" extrusionOk="0">
                <a:moveTo>
                  <a:pt x="0" y="0"/>
                </a:moveTo>
                <a:lnTo>
                  <a:pt x="0" y="29761"/>
                </a:lnTo>
                <a:lnTo>
                  <a:pt x="29761" y="0"/>
                </a:lnTo>
                <a:close/>
              </a:path>
            </a:pathLst>
          </a:custGeom>
          <a:solidFill>
            <a:srgbClr val="EDE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>
            <a:off x="801807" y="6039646"/>
            <a:ext cx="571728" cy="571709"/>
          </a:xfrm>
          <a:custGeom>
            <a:avLst/>
            <a:gdLst/>
            <a:ahLst/>
            <a:cxnLst/>
            <a:rect l="l" t="t" r="r" b="b"/>
            <a:pathLst>
              <a:path w="29762" h="29761" extrusionOk="0">
                <a:moveTo>
                  <a:pt x="29761" y="0"/>
                </a:moveTo>
                <a:lnTo>
                  <a:pt x="1" y="29761"/>
                </a:lnTo>
                <a:lnTo>
                  <a:pt x="29761" y="29761"/>
                </a:lnTo>
                <a:lnTo>
                  <a:pt x="29761" y="0"/>
                </a:lnTo>
                <a:close/>
              </a:path>
            </a:pathLst>
          </a:custGeom>
          <a:solidFill>
            <a:srgbClr val="453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801807" y="6039646"/>
            <a:ext cx="571728" cy="571709"/>
          </a:xfrm>
          <a:custGeom>
            <a:avLst/>
            <a:gdLst/>
            <a:ahLst/>
            <a:cxnLst/>
            <a:rect l="l" t="t" r="r" b="b"/>
            <a:pathLst>
              <a:path w="29762" h="29761" extrusionOk="0">
                <a:moveTo>
                  <a:pt x="1" y="0"/>
                </a:moveTo>
                <a:lnTo>
                  <a:pt x="1" y="29761"/>
                </a:lnTo>
                <a:lnTo>
                  <a:pt x="29761" y="0"/>
                </a:lnTo>
                <a:close/>
              </a:path>
            </a:pathLst>
          </a:custGeom>
          <a:solidFill>
            <a:srgbClr val="756B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9"/>
          <p:cNvSpPr/>
          <p:nvPr/>
        </p:nvSpPr>
        <p:spPr>
          <a:xfrm>
            <a:off x="-341571" y="6611595"/>
            <a:ext cx="472758" cy="472739"/>
          </a:xfrm>
          <a:custGeom>
            <a:avLst/>
            <a:gdLst/>
            <a:ahLst/>
            <a:cxnLst/>
            <a:rect l="l" t="t" r="r" b="b"/>
            <a:pathLst>
              <a:path w="24610" h="24609" extrusionOk="0">
                <a:moveTo>
                  <a:pt x="1" y="0"/>
                </a:moveTo>
                <a:lnTo>
                  <a:pt x="24609" y="24609"/>
                </a:lnTo>
                <a:lnTo>
                  <a:pt x="24609" y="0"/>
                </a:lnTo>
                <a:close/>
              </a:path>
            </a:pathLst>
          </a:custGeom>
          <a:solidFill>
            <a:srgbClr val="968D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9"/>
          <p:cNvSpPr/>
          <p:nvPr/>
        </p:nvSpPr>
        <p:spPr>
          <a:xfrm>
            <a:off x="-341571" y="6611595"/>
            <a:ext cx="472758" cy="472739"/>
          </a:xfrm>
          <a:custGeom>
            <a:avLst/>
            <a:gdLst/>
            <a:ahLst/>
            <a:cxnLst/>
            <a:rect l="l" t="t" r="r" b="b"/>
            <a:pathLst>
              <a:path w="24610" h="24609" extrusionOk="0">
                <a:moveTo>
                  <a:pt x="1" y="0"/>
                </a:moveTo>
                <a:lnTo>
                  <a:pt x="1" y="24609"/>
                </a:lnTo>
                <a:lnTo>
                  <a:pt x="24609" y="24609"/>
                </a:lnTo>
                <a:lnTo>
                  <a:pt x="1" y="0"/>
                </a:lnTo>
                <a:close/>
              </a:path>
            </a:pathLst>
          </a:custGeom>
          <a:solidFill>
            <a:srgbClr val="453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9"/>
          <p:cNvSpPr/>
          <p:nvPr/>
        </p:nvSpPr>
        <p:spPr>
          <a:xfrm>
            <a:off x="-913250" y="6039646"/>
            <a:ext cx="571709" cy="571709"/>
          </a:xfrm>
          <a:custGeom>
            <a:avLst/>
            <a:gdLst/>
            <a:ahLst/>
            <a:cxnLst/>
            <a:rect l="l" t="t" r="r" b="b"/>
            <a:pathLst>
              <a:path w="29761" h="29761" extrusionOk="0">
                <a:moveTo>
                  <a:pt x="0" y="0"/>
                </a:moveTo>
                <a:lnTo>
                  <a:pt x="0" y="29761"/>
                </a:lnTo>
                <a:lnTo>
                  <a:pt x="29761" y="0"/>
                </a:lnTo>
                <a:close/>
              </a:path>
            </a:pathLst>
          </a:custGeom>
          <a:solidFill>
            <a:srgbClr val="EDC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9"/>
          <p:cNvSpPr/>
          <p:nvPr/>
        </p:nvSpPr>
        <p:spPr>
          <a:xfrm>
            <a:off x="-913250" y="6039646"/>
            <a:ext cx="571709" cy="571709"/>
          </a:xfrm>
          <a:custGeom>
            <a:avLst/>
            <a:gdLst/>
            <a:ahLst/>
            <a:cxnLst/>
            <a:rect l="l" t="t" r="r" b="b"/>
            <a:pathLst>
              <a:path w="29761" h="29761" extrusionOk="0">
                <a:moveTo>
                  <a:pt x="29761" y="0"/>
                </a:moveTo>
                <a:lnTo>
                  <a:pt x="0" y="29761"/>
                </a:lnTo>
                <a:lnTo>
                  <a:pt x="29761" y="29761"/>
                </a:lnTo>
                <a:lnTo>
                  <a:pt x="29761" y="0"/>
                </a:lnTo>
                <a:close/>
              </a:path>
            </a:pathLst>
          </a:custGeom>
          <a:solidFill>
            <a:srgbClr val="453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9"/>
          <p:cNvSpPr txBox="1">
            <a:spLocks noGrp="1"/>
          </p:cNvSpPr>
          <p:nvPr>
            <p:ph type="ctrTitle"/>
          </p:nvPr>
        </p:nvSpPr>
        <p:spPr>
          <a:xfrm>
            <a:off x="1623546" y="632094"/>
            <a:ext cx="3405600" cy="3744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Perumusan</a:t>
            </a:r>
            <a:r>
              <a:rPr lang="en-US" sz="1800" dirty="0"/>
              <a:t> </a:t>
            </a:r>
            <a:r>
              <a:rPr lang="en-US" sz="1800" dirty="0" err="1"/>
              <a:t>Masalah</a:t>
            </a:r>
            <a:endParaRPr sz="1800" dirty="0"/>
          </a:p>
        </p:txBody>
      </p:sp>
      <p:sp>
        <p:nvSpPr>
          <p:cNvPr id="300" name="Google Shape;300;p19"/>
          <p:cNvSpPr/>
          <p:nvPr/>
        </p:nvSpPr>
        <p:spPr>
          <a:xfrm>
            <a:off x="801807" y="4324570"/>
            <a:ext cx="571728" cy="571728"/>
          </a:xfrm>
          <a:custGeom>
            <a:avLst/>
            <a:gdLst/>
            <a:ahLst/>
            <a:cxnLst/>
            <a:rect l="l" t="t" r="r" b="b"/>
            <a:pathLst>
              <a:path w="29762" h="29762" extrusionOk="0">
                <a:moveTo>
                  <a:pt x="1" y="0"/>
                </a:moveTo>
                <a:lnTo>
                  <a:pt x="1" y="29761"/>
                </a:lnTo>
                <a:lnTo>
                  <a:pt x="29761" y="0"/>
                </a:lnTo>
                <a:close/>
              </a:path>
            </a:pathLst>
          </a:custGeom>
          <a:solidFill>
            <a:srgbClr val="EDC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9"/>
          <p:cNvSpPr/>
          <p:nvPr/>
        </p:nvSpPr>
        <p:spPr>
          <a:xfrm>
            <a:off x="801807" y="4324570"/>
            <a:ext cx="571728" cy="571728"/>
          </a:xfrm>
          <a:custGeom>
            <a:avLst/>
            <a:gdLst/>
            <a:ahLst/>
            <a:cxnLst/>
            <a:rect l="l" t="t" r="r" b="b"/>
            <a:pathLst>
              <a:path w="29762" h="29762" extrusionOk="0">
                <a:moveTo>
                  <a:pt x="29761" y="0"/>
                </a:moveTo>
                <a:lnTo>
                  <a:pt x="1" y="29761"/>
                </a:lnTo>
                <a:lnTo>
                  <a:pt x="29761" y="29761"/>
                </a:lnTo>
                <a:lnTo>
                  <a:pt x="29761" y="0"/>
                </a:lnTo>
                <a:close/>
              </a:path>
            </a:pathLst>
          </a:custGeom>
          <a:solidFill>
            <a:srgbClr val="EDE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9"/>
          <p:cNvSpPr/>
          <p:nvPr/>
        </p:nvSpPr>
        <p:spPr>
          <a:xfrm>
            <a:off x="329096" y="3851839"/>
            <a:ext cx="472739" cy="472758"/>
          </a:xfrm>
          <a:custGeom>
            <a:avLst/>
            <a:gdLst/>
            <a:ahLst/>
            <a:cxnLst/>
            <a:rect l="l" t="t" r="r" b="b"/>
            <a:pathLst>
              <a:path w="24609" h="24610" extrusionOk="0">
                <a:moveTo>
                  <a:pt x="0" y="1"/>
                </a:moveTo>
                <a:lnTo>
                  <a:pt x="0" y="24609"/>
                </a:lnTo>
                <a:lnTo>
                  <a:pt x="24609" y="24609"/>
                </a:lnTo>
                <a:lnTo>
                  <a:pt x="0" y="1"/>
                </a:lnTo>
                <a:close/>
              </a:path>
            </a:pathLst>
          </a:custGeom>
          <a:solidFill>
            <a:srgbClr val="756B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9"/>
          <p:cNvSpPr/>
          <p:nvPr/>
        </p:nvSpPr>
        <p:spPr>
          <a:xfrm>
            <a:off x="329096" y="3851839"/>
            <a:ext cx="472739" cy="472758"/>
          </a:xfrm>
          <a:custGeom>
            <a:avLst/>
            <a:gdLst/>
            <a:ahLst/>
            <a:cxnLst/>
            <a:rect l="l" t="t" r="r" b="b"/>
            <a:pathLst>
              <a:path w="24609" h="24610" extrusionOk="0">
                <a:moveTo>
                  <a:pt x="0" y="1"/>
                </a:moveTo>
                <a:lnTo>
                  <a:pt x="24609" y="24609"/>
                </a:lnTo>
                <a:lnTo>
                  <a:pt x="24609" y="1"/>
                </a:lnTo>
                <a:close/>
              </a:path>
            </a:pathLst>
          </a:custGeom>
          <a:solidFill>
            <a:srgbClr val="453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9"/>
          <p:cNvSpPr txBox="1">
            <a:spLocks noGrp="1"/>
          </p:cNvSpPr>
          <p:nvPr>
            <p:ph type="subTitle" idx="1"/>
          </p:nvPr>
        </p:nvSpPr>
        <p:spPr>
          <a:xfrm>
            <a:off x="801806" y="1480615"/>
            <a:ext cx="5686079" cy="34151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200"/>
              <a:buFont typeface="+mj-lt"/>
              <a:buAutoNum type="arabicPeriod"/>
            </a:pP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Bagaimana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cara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memberikan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pemilihan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pengacara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 pada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permasalahan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pidana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?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200"/>
              <a:buFont typeface="+mj-lt"/>
              <a:buAutoNum type="arabicPeriod"/>
            </a:pP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Bagaimana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cara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memberikan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pendaftaran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pelayanan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konsultasi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 yang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efektif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kepada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 </a:t>
            </a:r>
            <a:r>
              <a:rPr lang="en-US" sz="1400" i="1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client?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200"/>
              <a:buFont typeface="+mj-lt"/>
              <a:buAutoNum type="arabicPeriod"/>
            </a:pP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Bagaimana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cara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membuat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 website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konsultasi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 yang </a:t>
            </a:r>
            <a:r>
              <a:rPr lang="en-US" sz="1400" i="1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user friendly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untuk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 </a:t>
            </a:r>
            <a:r>
              <a:rPr lang="en-US" sz="1400" i="1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client 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?</a:t>
            </a:r>
            <a:endParaRPr lang="en-ID" sz="1400" dirty="0">
              <a:latin typeface="Cambria Math" panose="02040503050406030204" pitchFamily="18" charset="0"/>
              <a:ea typeface="Cambria Math" panose="02040503050406030204" pitchFamily="18" charset="0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0"/>
          <p:cNvSpPr txBox="1">
            <a:spLocks noGrp="1"/>
          </p:cNvSpPr>
          <p:nvPr>
            <p:ph type="ctrTitle"/>
          </p:nvPr>
        </p:nvSpPr>
        <p:spPr>
          <a:xfrm>
            <a:off x="3910600" y="119475"/>
            <a:ext cx="3405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Batasan Masalah</a:t>
            </a:r>
            <a:endParaRPr sz="1800" dirty="0"/>
          </a:p>
        </p:txBody>
      </p:sp>
      <p:sp>
        <p:nvSpPr>
          <p:cNvPr id="345" name="Google Shape;345;p20"/>
          <p:cNvSpPr txBox="1">
            <a:spLocks noGrp="1"/>
          </p:cNvSpPr>
          <p:nvPr>
            <p:ph type="subTitle" idx="1"/>
          </p:nvPr>
        </p:nvSpPr>
        <p:spPr>
          <a:xfrm>
            <a:off x="2376089" y="1065675"/>
            <a:ext cx="6474622" cy="2571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800"/>
              </a:spcAft>
              <a:buSzPts val="1200"/>
              <a:buFont typeface="+mj-lt"/>
              <a:buAutoNum type="arabicPeriod"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Nama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pengacara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akan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dimasukan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ke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sistem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pakar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berdasarkan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bidang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pengacara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.</a:t>
            </a:r>
            <a:endParaRPr lang="en-ID" sz="1400" dirty="0">
              <a:latin typeface="Cambria Math" panose="02040503050406030204" pitchFamily="18" charset="0"/>
              <a:ea typeface="Cambria Math" panose="02040503050406030204" pitchFamily="18" charset="0"/>
              <a:cs typeface="Arial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SzPts val="1200"/>
              <a:buFont typeface="+mj-lt"/>
              <a:buAutoNum type="arabicPeriod"/>
            </a:pP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Sistem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ini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sebagai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informasi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kepada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semua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 client yang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mempunyai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hak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akses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. </a:t>
            </a:r>
            <a:endParaRPr lang="en-ID" sz="1400" dirty="0">
              <a:latin typeface="Cambria Math" panose="02040503050406030204" pitchFamily="18" charset="0"/>
              <a:ea typeface="Cambria Math" panose="02040503050406030204" pitchFamily="18" charset="0"/>
              <a:cs typeface="Arial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SzPts val="1200"/>
              <a:buFont typeface="+mj-lt"/>
              <a:buAutoNum type="arabicPeriod"/>
            </a:pP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Sistem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ini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hanya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dikelola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 oleh admin dan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bagian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staf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 yang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ditentukan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 oleh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kantor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Advokat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 Pieter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Matahelumal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SzPts val="1200"/>
              <a:buFont typeface="+mj-lt"/>
              <a:buAutoNum type="arabicPeriod"/>
            </a:pP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Sistem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ini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terintegrasi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antara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modul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 client dan admin.</a:t>
            </a:r>
            <a:endParaRPr lang="en-ID" sz="1400" dirty="0">
              <a:latin typeface="Cambria Math" panose="02040503050406030204" pitchFamily="18" charset="0"/>
              <a:ea typeface="Cambria Math" panose="02040503050406030204" pitchFamily="18" charset="0"/>
              <a:cs typeface="Arial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SzPts val="1200"/>
              <a:buFont typeface="+mj-lt"/>
              <a:buAutoNum type="arabicPeriod"/>
            </a:pPr>
            <a:r>
              <a:rPr lang="id-ID" sz="14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Sistem ini tidak meggunakan fitur pembayaran setelah melakukan pendaftaran konsultasi layanan</a:t>
            </a:r>
            <a:endParaRPr lang="en-ID" sz="1400" dirty="0">
              <a:latin typeface="Cambria Math" panose="02040503050406030204" pitchFamily="18" charset="0"/>
              <a:ea typeface="Cambria Math" panose="02040503050406030204" pitchFamily="18" charset="0"/>
              <a:cs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3" name="Google Shape;383;p20"/>
          <p:cNvSpPr/>
          <p:nvPr/>
        </p:nvSpPr>
        <p:spPr>
          <a:xfrm rot="10800000">
            <a:off x="8774726" y="3077864"/>
            <a:ext cx="1037405" cy="1037405"/>
          </a:xfrm>
          <a:custGeom>
            <a:avLst/>
            <a:gdLst/>
            <a:ahLst/>
            <a:cxnLst/>
            <a:rect l="l" t="t" r="r" b="b"/>
            <a:pathLst>
              <a:path w="61249" h="61249" extrusionOk="0">
                <a:moveTo>
                  <a:pt x="1" y="1"/>
                </a:moveTo>
                <a:lnTo>
                  <a:pt x="1" y="61248"/>
                </a:lnTo>
                <a:lnTo>
                  <a:pt x="61248" y="1"/>
                </a:lnTo>
                <a:close/>
              </a:path>
            </a:pathLst>
          </a:custGeom>
          <a:solidFill>
            <a:srgbClr val="453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0"/>
          <p:cNvSpPr/>
          <p:nvPr/>
        </p:nvSpPr>
        <p:spPr>
          <a:xfrm rot="10800000">
            <a:off x="8774726" y="3077864"/>
            <a:ext cx="1037405" cy="1037405"/>
          </a:xfrm>
          <a:custGeom>
            <a:avLst/>
            <a:gdLst/>
            <a:ahLst/>
            <a:cxnLst/>
            <a:rect l="l" t="t" r="r" b="b"/>
            <a:pathLst>
              <a:path w="61249" h="61249" extrusionOk="0">
                <a:moveTo>
                  <a:pt x="61248" y="1"/>
                </a:moveTo>
                <a:lnTo>
                  <a:pt x="1" y="61248"/>
                </a:lnTo>
                <a:lnTo>
                  <a:pt x="61248" y="61248"/>
                </a:lnTo>
                <a:lnTo>
                  <a:pt x="61248" y="1"/>
                </a:lnTo>
                <a:close/>
              </a:path>
            </a:pathLst>
          </a:custGeom>
          <a:solidFill>
            <a:srgbClr val="968D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0"/>
          <p:cNvSpPr/>
          <p:nvPr/>
        </p:nvSpPr>
        <p:spPr>
          <a:xfrm rot="10800000">
            <a:off x="8774726" y="4973937"/>
            <a:ext cx="1037405" cy="1037388"/>
          </a:xfrm>
          <a:custGeom>
            <a:avLst/>
            <a:gdLst/>
            <a:ahLst/>
            <a:cxnLst/>
            <a:rect l="l" t="t" r="r" b="b"/>
            <a:pathLst>
              <a:path w="61249" h="61248" extrusionOk="0">
                <a:moveTo>
                  <a:pt x="1" y="0"/>
                </a:moveTo>
                <a:lnTo>
                  <a:pt x="61248" y="61247"/>
                </a:lnTo>
                <a:lnTo>
                  <a:pt x="61248" y="0"/>
                </a:lnTo>
                <a:close/>
              </a:path>
            </a:pathLst>
          </a:custGeom>
          <a:solidFill>
            <a:srgbClr val="EDE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0"/>
          <p:cNvSpPr/>
          <p:nvPr/>
        </p:nvSpPr>
        <p:spPr>
          <a:xfrm rot="10800000">
            <a:off x="8774726" y="4973937"/>
            <a:ext cx="1037405" cy="1037388"/>
          </a:xfrm>
          <a:custGeom>
            <a:avLst/>
            <a:gdLst/>
            <a:ahLst/>
            <a:cxnLst/>
            <a:rect l="l" t="t" r="r" b="b"/>
            <a:pathLst>
              <a:path w="61249" h="61248" extrusionOk="0">
                <a:moveTo>
                  <a:pt x="1" y="0"/>
                </a:moveTo>
                <a:lnTo>
                  <a:pt x="1" y="61247"/>
                </a:lnTo>
                <a:lnTo>
                  <a:pt x="61248" y="61247"/>
                </a:lnTo>
                <a:lnTo>
                  <a:pt x="1" y="0"/>
                </a:lnTo>
                <a:close/>
              </a:path>
            </a:pathLst>
          </a:custGeom>
          <a:solidFill>
            <a:srgbClr val="756B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0"/>
          <p:cNvSpPr/>
          <p:nvPr/>
        </p:nvSpPr>
        <p:spPr>
          <a:xfrm rot="10800000">
            <a:off x="7916099" y="4115756"/>
            <a:ext cx="858562" cy="858579"/>
          </a:xfrm>
          <a:custGeom>
            <a:avLst/>
            <a:gdLst/>
            <a:ahLst/>
            <a:cxnLst/>
            <a:rect l="l" t="t" r="r" b="b"/>
            <a:pathLst>
              <a:path w="50690" h="50691" extrusionOk="0">
                <a:moveTo>
                  <a:pt x="0" y="1"/>
                </a:moveTo>
                <a:lnTo>
                  <a:pt x="50690" y="50690"/>
                </a:lnTo>
                <a:lnTo>
                  <a:pt x="50690" y="1"/>
                </a:lnTo>
                <a:close/>
              </a:path>
            </a:pathLst>
          </a:custGeom>
          <a:solidFill>
            <a:srgbClr val="EDC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0"/>
          <p:cNvSpPr/>
          <p:nvPr/>
        </p:nvSpPr>
        <p:spPr>
          <a:xfrm rot="10800000">
            <a:off x="7916099" y="4115756"/>
            <a:ext cx="858562" cy="858579"/>
          </a:xfrm>
          <a:custGeom>
            <a:avLst/>
            <a:gdLst/>
            <a:ahLst/>
            <a:cxnLst/>
            <a:rect l="l" t="t" r="r" b="b"/>
            <a:pathLst>
              <a:path w="50690" h="50691" extrusionOk="0">
                <a:moveTo>
                  <a:pt x="0" y="1"/>
                </a:moveTo>
                <a:lnTo>
                  <a:pt x="0" y="50690"/>
                </a:lnTo>
                <a:lnTo>
                  <a:pt x="50690" y="50690"/>
                </a:lnTo>
                <a:lnTo>
                  <a:pt x="0" y="1"/>
                </a:lnTo>
                <a:close/>
              </a:path>
            </a:pathLst>
          </a:custGeom>
          <a:solidFill>
            <a:srgbClr val="453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0"/>
          <p:cNvSpPr/>
          <p:nvPr/>
        </p:nvSpPr>
        <p:spPr>
          <a:xfrm rot="10800000">
            <a:off x="7738103" y="3937561"/>
            <a:ext cx="177945" cy="178149"/>
          </a:xfrm>
          <a:custGeom>
            <a:avLst/>
            <a:gdLst/>
            <a:ahLst/>
            <a:cxnLst/>
            <a:rect l="l" t="t" r="r" b="b"/>
            <a:pathLst>
              <a:path w="10506" h="10518" extrusionOk="0">
                <a:moveTo>
                  <a:pt x="10505" y="0"/>
                </a:moveTo>
                <a:lnTo>
                  <a:pt x="1" y="10518"/>
                </a:lnTo>
                <a:lnTo>
                  <a:pt x="10505" y="10518"/>
                </a:lnTo>
                <a:lnTo>
                  <a:pt x="10505" y="0"/>
                </a:lnTo>
                <a:close/>
              </a:path>
            </a:pathLst>
          </a:custGeom>
          <a:solidFill>
            <a:srgbClr val="756B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0"/>
          <p:cNvSpPr/>
          <p:nvPr/>
        </p:nvSpPr>
        <p:spPr>
          <a:xfrm rot="10800000">
            <a:off x="7738103" y="3937561"/>
            <a:ext cx="177945" cy="178149"/>
          </a:xfrm>
          <a:custGeom>
            <a:avLst/>
            <a:gdLst/>
            <a:ahLst/>
            <a:cxnLst/>
            <a:rect l="l" t="t" r="r" b="b"/>
            <a:pathLst>
              <a:path w="10506" h="10518" extrusionOk="0">
                <a:moveTo>
                  <a:pt x="1" y="0"/>
                </a:moveTo>
                <a:lnTo>
                  <a:pt x="1" y="10518"/>
                </a:lnTo>
                <a:lnTo>
                  <a:pt x="10505" y="0"/>
                </a:lnTo>
                <a:close/>
              </a:path>
            </a:pathLst>
          </a:custGeom>
          <a:solidFill>
            <a:srgbClr val="453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0"/>
          <p:cNvSpPr/>
          <p:nvPr/>
        </p:nvSpPr>
        <p:spPr>
          <a:xfrm rot="10800000">
            <a:off x="7738103" y="4973874"/>
            <a:ext cx="177945" cy="177945"/>
          </a:xfrm>
          <a:custGeom>
            <a:avLst/>
            <a:gdLst/>
            <a:ahLst/>
            <a:cxnLst/>
            <a:rect l="l" t="t" r="r" b="b"/>
            <a:pathLst>
              <a:path w="10506" h="10506" extrusionOk="0">
                <a:moveTo>
                  <a:pt x="1" y="1"/>
                </a:moveTo>
                <a:lnTo>
                  <a:pt x="1" y="10505"/>
                </a:lnTo>
                <a:lnTo>
                  <a:pt x="10505" y="1"/>
                </a:lnTo>
                <a:close/>
              </a:path>
            </a:pathLst>
          </a:custGeom>
          <a:solidFill>
            <a:srgbClr val="EDE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0"/>
          <p:cNvSpPr/>
          <p:nvPr/>
        </p:nvSpPr>
        <p:spPr>
          <a:xfrm rot="10800000">
            <a:off x="7738103" y="4973874"/>
            <a:ext cx="177945" cy="177945"/>
          </a:xfrm>
          <a:custGeom>
            <a:avLst/>
            <a:gdLst/>
            <a:ahLst/>
            <a:cxnLst/>
            <a:rect l="l" t="t" r="r" b="b"/>
            <a:pathLst>
              <a:path w="10506" h="10506" extrusionOk="0">
                <a:moveTo>
                  <a:pt x="10505" y="1"/>
                </a:moveTo>
                <a:lnTo>
                  <a:pt x="1" y="10505"/>
                </a:lnTo>
                <a:lnTo>
                  <a:pt x="10505" y="10505"/>
                </a:lnTo>
                <a:lnTo>
                  <a:pt x="10505" y="1"/>
                </a:lnTo>
                <a:close/>
              </a:path>
            </a:pathLst>
          </a:custGeom>
          <a:solidFill>
            <a:srgbClr val="453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1"/>
          <p:cNvSpPr/>
          <p:nvPr/>
        </p:nvSpPr>
        <p:spPr>
          <a:xfrm>
            <a:off x="1111827" y="1390650"/>
            <a:ext cx="6940220" cy="3561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/>
          </a:p>
        </p:txBody>
      </p:sp>
      <p:sp>
        <p:nvSpPr>
          <p:cNvPr id="400" name="Google Shape;400;p21"/>
          <p:cNvSpPr/>
          <p:nvPr/>
        </p:nvSpPr>
        <p:spPr>
          <a:xfrm>
            <a:off x="4081837" y="709262"/>
            <a:ext cx="1000200" cy="1000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1"/>
          <p:cNvSpPr txBox="1">
            <a:spLocks noGrp="1"/>
          </p:cNvSpPr>
          <p:nvPr>
            <p:ph type="ctrTitle" idx="2"/>
          </p:nvPr>
        </p:nvSpPr>
        <p:spPr>
          <a:xfrm>
            <a:off x="24637" y="30821"/>
            <a:ext cx="3405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</a:rPr>
              <a:t>TUJUAN DARI PENELITIAN</a:t>
            </a:r>
            <a:endParaRPr sz="1600" dirty="0">
              <a:solidFill>
                <a:schemeClr val="dk1"/>
              </a:solidFill>
            </a:endParaRPr>
          </a:p>
        </p:txBody>
      </p:sp>
      <p:grpSp>
        <p:nvGrpSpPr>
          <p:cNvPr id="410" name="Google Shape;410;p21"/>
          <p:cNvGrpSpPr/>
          <p:nvPr/>
        </p:nvGrpSpPr>
        <p:grpSpPr>
          <a:xfrm>
            <a:off x="4183896" y="837949"/>
            <a:ext cx="796142" cy="765278"/>
            <a:chOff x="3212975" y="2233488"/>
            <a:chExt cx="1298975" cy="1249025"/>
          </a:xfrm>
        </p:grpSpPr>
        <p:sp>
          <p:nvSpPr>
            <p:cNvPr id="411" name="Google Shape;411;p21"/>
            <p:cNvSpPr/>
            <p:nvPr/>
          </p:nvSpPr>
          <p:spPr>
            <a:xfrm>
              <a:off x="3212975" y="2233488"/>
              <a:ext cx="259800" cy="1249025"/>
            </a:xfrm>
            <a:custGeom>
              <a:avLst/>
              <a:gdLst/>
              <a:ahLst/>
              <a:cxnLst/>
              <a:rect l="l" t="t" r="r" b="b"/>
              <a:pathLst>
                <a:path w="10392" h="49961" extrusionOk="0">
                  <a:moveTo>
                    <a:pt x="5196" y="1"/>
                  </a:moveTo>
                  <a:lnTo>
                    <a:pt x="0" y="5196"/>
                  </a:lnTo>
                  <a:lnTo>
                    <a:pt x="4956" y="10112"/>
                  </a:lnTo>
                  <a:lnTo>
                    <a:pt x="0" y="15068"/>
                  </a:lnTo>
                  <a:lnTo>
                    <a:pt x="4956" y="20024"/>
                  </a:lnTo>
                  <a:lnTo>
                    <a:pt x="0" y="24980"/>
                  </a:lnTo>
                  <a:lnTo>
                    <a:pt x="4956" y="29896"/>
                  </a:lnTo>
                  <a:lnTo>
                    <a:pt x="0" y="34852"/>
                  </a:lnTo>
                  <a:lnTo>
                    <a:pt x="4956" y="39808"/>
                  </a:lnTo>
                  <a:lnTo>
                    <a:pt x="0" y="44764"/>
                  </a:lnTo>
                  <a:lnTo>
                    <a:pt x="5196" y="49960"/>
                  </a:lnTo>
                  <a:lnTo>
                    <a:pt x="10392" y="44764"/>
                  </a:lnTo>
                  <a:lnTo>
                    <a:pt x="5436" y="39808"/>
                  </a:lnTo>
                  <a:lnTo>
                    <a:pt x="10392" y="34852"/>
                  </a:lnTo>
                  <a:lnTo>
                    <a:pt x="5436" y="29896"/>
                  </a:lnTo>
                  <a:lnTo>
                    <a:pt x="10392" y="24980"/>
                  </a:lnTo>
                  <a:lnTo>
                    <a:pt x="5436" y="20024"/>
                  </a:lnTo>
                  <a:lnTo>
                    <a:pt x="10392" y="15068"/>
                  </a:lnTo>
                  <a:lnTo>
                    <a:pt x="5436" y="10112"/>
                  </a:lnTo>
                  <a:lnTo>
                    <a:pt x="10392" y="5196"/>
                  </a:lnTo>
                  <a:lnTo>
                    <a:pt x="5196" y="1"/>
                  </a:lnTo>
                  <a:close/>
                </a:path>
              </a:pathLst>
            </a:custGeom>
            <a:solidFill>
              <a:srgbClr val="45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3472750" y="2233488"/>
              <a:ext cx="259825" cy="1249025"/>
            </a:xfrm>
            <a:custGeom>
              <a:avLst/>
              <a:gdLst/>
              <a:ahLst/>
              <a:cxnLst/>
              <a:rect l="l" t="t" r="r" b="b"/>
              <a:pathLst>
                <a:path w="10393" h="49961" extrusionOk="0">
                  <a:moveTo>
                    <a:pt x="5197" y="1"/>
                  </a:moveTo>
                  <a:lnTo>
                    <a:pt x="1" y="5196"/>
                  </a:lnTo>
                  <a:lnTo>
                    <a:pt x="4957" y="10112"/>
                  </a:lnTo>
                  <a:lnTo>
                    <a:pt x="1" y="15068"/>
                  </a:lnTo>
                  <a:lnTo>
                    <a:pt x="4957" y="20024"/>
                  </a:lnTo>
                  <a:lnTo>
                    <a:pt x="1" y="24980"/>
                  </a:lnTo>
                  <a:lnTo>
                    <a:pt x="4957" y="29896"/>
                  </a:lnTo>
                  <a:lnTo>
                    <a:pt x="1" y="34852"/>
                  </a:lnTo>
                  <a:lnTo>
                    <a:pt x="4957" y="39808"/>
                  </a:lnTo>
                  <a:lnTo>
                    <a:pt x="1" y="44764"/>
                  </a:lnTo>
                  <a:lnTo>
                    <a:pt x="5197" y="49960"/>
                  </a:lnTo>
                  <a:lnTo>
                    <a:pt x="10393" y="44764"/>
                  </a:lnTo>
                  <a:lnTo>
                    <a:pt x="5437" y="39808"/>
                  </a:lnTo>
                  <a:lnTo>
                    <a:pt x="10393" y="34852"/>
                  </a:lnTo>
                  <a:lnTo>
                    <a:pt x="5437" y="29896"/>
                  </a:lnTo>
                  <a:lnTo>
                    <a:pt x="10393" y="24980"/>
                  </a:lnTo>
                  <a:lnTo>
                    <a:pt x="5437" y="20024"/>
                  </a:lnTo>
                  <a:lnTo>
                    <a:pt x="10393" y="15068"/>
                  </a:lnTo>
                  <a:lnTo>
                    <a:pt x="5437" y="10112"/>
                  </a:lnTo>
                  <a:lnTo>
                    <a:pt x="10393" y="5196"/>
                  </a:lnTo>
                  <a:lnTo>
                    <a:pt x="5197" y="1"/>
                  </a:lnTo>
                  <a:close/>
                </a:path>
              </a:pathLst>
            </a:custGeom>
            <a:solidFill>
              <a:srgbClr val="45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3732550" y="2233488"/>
              <a:ext cx="259825" cy="1249025"/>
            </a:xfrm>
            <a:custGeom>
              <a:avLst/>
              <a:gdLst/>
              <a:ahLst/>
              <a:cxnLst/>
              <a:rect l="l" t="t" r="r" b="b"/>
              <a:pathLst>
                <a:path w="10393" h="49961" extrusionOk="0">
                  <a:moveTo>
                    <a:pt x="5196" y="1"/>
                  </a:moveTo>
                  <a:lnTo>
                    <a:pt x="1" y="5196"/>
                  </a:lnTo>
                  <a:lnTo>
                    <a:pt x="4956" y="10112"/>
                  </a:lnTo>
                  <a:lnTo>
                    <a:pt x="1" y="15068"/>
                  </a:lnTo>
                  <a:lnTo>
                    <a:pt x="4956" y="20024"/>
                  </a:lnTo>
                  <a:lnTo>
                    <a:pt x="1" y="24980"/>
                  </a:lnTo>
                  <a:lnTo>
                    <a:pt x="4956" y="29896"/>
                  </a:lnTo>
                  <a:lnTo>
                    <a:pt x="1" y="34852"/>
                  </a:lnTo>
                  <a:lnTo>
                    <a:pt x="4956" y="39808"/>
                  </a:lnTo>
                  <a:lnTo>
                    <a:pt x="1" y="44764"/>
                  </a:lnTo>
                  <a:lnTo>
                    <a:pt x="5196" y="49960"/>
                  </a:lnTo>
                  <a:lnTo>
                    <a:pt x="10392" y="44764"/>
                  </a:lnTo>
                  <a:lnTo>
                    <a:pt x="5436" y="39808"/>
                  </a:lnTo>
                  <a:lnTo>
                    <a:pt x="10392" y="34852"/>
                  </a:lnTo>
                  <a:lnTo>
                    <a:pt x="5436" y="29896"/>
                  </a:lnTo>
                  <a:lnTo>
                    <a:pt x="10392" y="24980"/>
                  </a:lnTo>
                  <a:lnTo>
                    <a:pt x="5436" y="20024"/>
                  </a:lnTo>
                  <a:lnTo>
                    <a:pt x="10392" y="15068"/>
                  </a:lnTo>
                  <a:lnTo>
                    <a:pt x="5436" y="10112"/>
                  </a:lnTo>
                  <a:lnTo>
                    <a:pt x="10392" y="5196"/>
                  </a:lnTo>
                  <a:lnTo>
                    <a:pt x="5196" y="1"/>
                  </a:lnTo>
                  <a:close/>
                </a:path>
              </a:pathLst>
            </a:custGeom>
            <a:solidFill>
              <a:srgbClr val="45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3992350" y="2233488"/>
              <a:ext cx="259800" cy="1249025"/>
            </a:xfrm>
            <a:custGeom>
              <a:avLst/>
              <a:gdLst/>
              <a:ahLst/>
              <a:cxnLst/>
              <a:rect l="l" t="t" r="r" b="b"/>
              <a:pathLst>
                <a:path w="10392" h="49961" extrusionOk="0">
                  <a:moveTo>
                    <a:pt x="5196" y="1"/>
                  </a:moveTo>
                  <a:lnTo>
                    <a:pt x="0" y="5196"/>
                  </a:lnTo>
                  <a:lnTo>
                    <a:pt x="4956" y="10112"/>
                  </a:lnTo>
                  <a:lnTo>
                    <a:pt x="0" y="15068"/>
                  </a:lnTo>
                  <a:lnTo>
                    <a:pt x="4956" y="20024"/>
                  </a:lnTo>
                  <a:lnTo>
                    <a:pt x="0" y="24980"/>
                  </a:lnTo>
                  <a:lnTo>
                    <a:pt x="4956" y="29896"/>
                  </a:lnTo>
                  <a:lnTo>
                    <a:pt x="0" y="34852"/>
                  </a:lnTo>
                  <a:lnTo>
                    <a:pt x="4956" y="39808"/>
                  </a:lnTo>
                  <a:lnTo>
                    <a:pt x="0" y="44764"/>
                  </a:lnTo>
                  <a:lnTo>
                    <a:pt x="5196" y="49960"/>
                  </a:lnTo>
                  <a:lnTo>
                    <a:pt x="10392" y="44764"/>
                  </a:lnTo>
                  <a:lnTo>
                    <a:pt x="5436" y="39808"/>
                  </a:lnTo>
                  <a:lnTo>
                    <a:pt x="10392" y="34852"/>
                  </a:lnTo>
                  <a:lnTo>
                    <a:pt x="5436" y="29896"/>
                  </a:lnTo>
                  <a:lnTo>
                    <a:pt x="10392" y="24980"/>
                  </a:lnTo>
                  <a:lnTo>
                    <a:pt x="5436" y="20024"/>
                  </a:lnTo>
                  <a:lnTo>
                    <a:pt x="10392" y="15068"/>
                  </a:lnTo>
                  <a:lnTo>
                    <a:pt x="5436" y="10112"/>
                  </a:lnTo>
                  <a:lnTo>
                    <a:pt x="10392" y="5196"/>
                  </a:lnTo>
                  <a:lnTo>
                    <a:pt x="5196" y="1"/>
                  </a:lnTo>
                  <a:close/>
                </a:path>
              </a:pathLst>
            </a:custGeom>
            <a:solidFill>
              <a:srgbClr val="45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4252125" y="2233488"/>
              <a:ext cx="259825" cy="1249025"/>
            </a:xfrm>
            <a:custGeom>
              <a:avLst/>
              <a:gdLst/>
              <a:ahLst/>
              <a:cxnLst/>
              <a:rect l="l" t="t" r="r" b="b"/>
              <a:pathLst>
                <a:path w="10393" h="49961" extrusionOk="0">
                  <a:moveTo>
                    <a:pt x="5196" y="1"/>
                  </a:moveTo>
                  <a:lnTo>
                    <a:pt x="1" y="5196"/>
                  </a:lnTo>
                  <a:lnTo>
                    <a:pt x="4957" y="10112"/>
                  </a:lnTo>
                  <a:lnTo>
                    <a:pt x="1" y="15068"/>
                  </a:lnTo>
                  <a:lnTo>
                    <a:pt x="4957" y="20024"/>
                  </a:lnTo>
                  <a:lnTo>
                    <a:pt x="1" y="24980"/>
                  </a:lnTo>
                  <a:lnTo>
                    <a:pt x="4957" y="29896"/>
                  </a:lnTo>
                  <a:lnTo>
                    <a:pt x="1" y="34852"/>
                  </a:lnTo>
                  <a:lnTo>
                    <a:pt x="4957" y="39808"/>
                  </a:lnTo>
                  <a:lnTo>
                    <a:pt x="1" y="44764"/>
                  </a:lnTo>
                  <a:lnTo>
                    <a:pt x="5196" y="49960"/>
                  </a:lnTo>
                  <a:lnTo>
                    <a:pt x="10392" y="44764"/>
                  </a:lnTo>
                  <a:lnTo>
                    <a:pt x="5476" y="39808"/>
                  </a:lnTo>
                  <a:lnTo>
                    <a:pt x="10392" y="34852"/>
                  </a:lnTo>
                  <a:lnTo>
                    <a:pt x="5476" y="29896"/>
                  </a:lnTo>
                  <a:lnTo>
                    <a:pt x="10392" y="24980"/>
                  </a:lnTo>
                  <a:lnTo>
                    <a:pt x="5476" y="20024"/>
                  </a:lnTo>
                  <a:lnTo>
                    <a:pt x="10392" y="15068"/>
                  </a:lnTo>
                  <a:lnTo>
                    <a:pt x="5476" y="10112"/>
                  </a:lnTo>
                  <a:lnTo>
                    <a:pt x="10392" y="5196"/>
                  </a:lnTo>
                  <a:lnTo>
                    <a:pt x="5196" y="1"/>
                  </a:lnTo>
                  <a:close/>
                </a:path>
              </a:pathLst>
            </a:custGeom>
            <a:solidFill>
              <a:srgbClr val="45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" name="Google Shape;424;p21"/>
          <p:cNvSpPr/>
          <p:nvPr/>
        </p:nvSpPr>
        <p:spPr>
          <a:xfrm rot="10800000">
            <a:off x="-269424" y="3077864"/>
            <a:ext cx="1037405" cy="1037405"/>
          </a:xfrm>
          <a:custGeom>
            <a:avLst/>
            <a:gdLst/>
            <a:ahLst/>
            <a:cxnLst/>
            <a:rect l="l" t="t" r="r" b="b"/>
            <a:pathLst>
              <a:path w="61249" h="61249" extrusionOk="0">
                <a:moveTo>
                  <a:pt x="1" y="1"/>
                </a:moveTo>
                <a:lnTo>
                  <a:pt x="1" y="61248"/>
                </a:lnTo>
                <a:lnTo>
                  <a:pt x="61248" y="1"/>
                </a:lnTo>
                <a:close/>
              </a:path>
            </a:pathLst>
          </a:custGeom>
          <a:solidFill>
            <a:srgbClr val="453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1"/>
          <p:cNvSpPr/>
          <p:nvPr/>
        </p:nvSpPr>
        <p:spPr>
          <a:xfrm rot="10800000">
            <a:off x="-269424" y="3077864"/>
            <a:ext cx="1037405" cy="1037405"/>
          </a:xfrm>
          <a:custGeom>
            <a:avLst/>
            <a:gdLst/>
            <a:ahLst/>
            <a:cxnLst/>
            <a:rect l="l" t="t" r="r" b="b"/>
            <a:pathLst>
              <a:path w="61249" h="61249" extrusionOk="0">
                <a:moveTo>
                  <a:pt x="61248" y="1"/>
                </a:moveTo>
                <a:lnTo>
                  <a:pt x="1" y="61248"/>
                </a:lnTo>
                <a:lnTo>
                  <a:pt x="61248" y="61248"/>
                </a:lnTo>
                <a:lnTo>
                  <a:pt x="61248" y="1"/>
                </a:lnTo>
                <a:close/>
              </a:path>
            </a:pathLst>
          </a:custGeom>
          <a:solidFill>
            <a:srgbClr val="968D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1"/>
          <p:cNvSpPr/>
          <p:nvPr/>
        </p:nvSpPr>
        <p:spPr>
          <a:xfrm rot="10800000">
            <a:off x="-269424" y="4973937"/>
            <a:ext cx="1037405" cy="1037388"/>
          </a:xfrm>
          <a:custGeom>
            <a:avLst/>
            <a:gdLst/>
            <a:ahLst/>
            <a:cxnLst/>
            <a:rect l="l" t="t" r="r" b="b"/>
            <a:pathLst>
              <a:path w="61249" h="61248" extrusionOk="0">
                <a:moveTo>
                  <a:pt x="1" y="0"/>
                </a:moveTo>
                <a:lnTo>
                  <a:pt x="61248" y="61247"/>
                </a:lnTo>
                <a:lnTo>
                  <a:pt x="61248" y="0"/>
                </a:lnTo>
                <a:close/>
              </a:path>
            </a:pathLst>
          </a:custGeom>
          <a:solidFill>
            <a:srgbClr val="EDE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1"/>
          <p:cNvSpPr/>
          <p:nvPr/>
        </p:nvSpPr>
        <p:spPr>
          <a:xfrm rot="10800000">
            <a:off x="-269424" y="4973937"/>
            <a:ext cx="1037405" cy="1037388"/>
          </a:xfrm>
          <a:custGeom>
            <a:avLst/>
            <a:gdLst/>
            <a:ahLst/>
            <a:cxnLst/>
            <a:rect l="l" t="t" r="r" b="b"/>
            <a:pathLst>
              <a:path w="61249" h="61248" extrusionOk="0">
                <a:moveTo>
                  <a:pt x="1" y="0"/>
                </a:moveTo>
                <a:lnTo>
                  <a:pt x="1" y="61247"/>
                </a:lnTo>
                <a:lnTo>
                  <a:pt x="61248" y="61247"/>
                </a:lnTo>
                <a:lnTo>
                  <a:pt x="1" y="0"/>
                </a:lnTo>
                <a:close/>
              </a:path>
            </a:pathLst>
          </a:custGeom>
          <a:solidFill>
            <a:srgbClr val="756B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1"/>
          <p:cNvSpPr/>
          <p:nvPr/>
        </p:nvSpPr>
        <p:spPr>
          <a:xfrm rot="10800000">
            <a:off x="-1128051" y="4115756"/>
            <a:ext cx="858562" cy="858579"/>
          </a:xfrm>
          <a:custGeom>
            <a:avLst/>
            <a:gdLst/>
            <a:ahLst/>
            <a:cxnLst/>
            <a:rect l="l" t="t" r="r" b="b"/>
            <a:pathLst>
              <a:path w="50690" h="50691" extrusionOk="0">
                <a:moveTo>
                  <a:pt x="0" y="1"/>
                </a:moveTo>
                <a:lnTo>
                  <a:pt x="50690" y="50690"/>
                </a:lnTo>
                <a:lnTo>
                  <a:pt x="50690" y="1"/>
                </a:lnTo>
                <a:close/>
              </a:path>
            </a:pathLst>
          </a:custGeom>
          <a:solidFill>
            <a:srgbClr val="EDC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1"/>
          <p:cNvSpPr/>
          <p:nvPr/>
        </p:nvSpPr>
        <p:spPr>
          <a:xfrm rot="10800000">
            <a:off x="-1128051" y="4115756"/>
            <a:ext cx="858562" cy="858579"/>
          </a:xfrm>
          <a:custGeom>
            <a:avLst/>
            <a:gdLst/>
            <a:ahLst/>
            <a:cxnLst/>
            <a:rect l="l" t="t" r="r" b="b"/>
            <a:pathLst>
              <a:path w="50690" h="50691" extrusionOk="0">
                <a:moveTo>
                  <a:pt x="0" y="1"/>
                </a:moveTo>
                <a:lnTo>
                  <a:pt x="0" y="50690"/>
                </a:lnTo>
                <a:lnTo>
                  <a:pt x="50690" y="50690"/>
                </a:lnTo>
                <a:lnTo>
                  <a:pt x="0" y="1"/>
                </a:lnTo>
                <a:close/>
              </a:path>
            </a:pathLst>
          </a:custGeom>
          <a:solidFill>
            <a:srgbClr val="453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1"/>
          <p:cNvSpPr/>
          <p:nvPr/>
        </p:nvSpPr>
        <p:spPr>
          <a:xfrm rot="10800000">
            <a:off x="-1306047" y="3937561"/>
            <a:ext cx="177945" cy="178149"/>
          </a:xfrm>
          <a:custGeom>
            <a:avLst/>
            <a:gdLst/>
            <a:ahLst/>
            <a:cxnLst/>
            <a:rect l="l" t="t" r="r" b="b"/>
            <a:pathLst>
              <a:path w="10506" h="10518" extrusionOk="0">
                <a:moveTo>
                  <a:pt x="10505" y="0"/>
                </a:moveTo>
                <a:lnTo>
                  <a:pt x="1" y="10518"/>
                </a:lnTo>
                <a:lnTo>
                  <a:pt x="10505" y="10518"/>
                </a:lnTo>
                <a:lnTo>
                  <a:pt x="10505" y="0"/>
                </a:lnTo>
                <a:close/>
              </a:path>
            </a:pathLst>
          </a:custGeom>
          <a:solidFill>
            <a:srgbClr val="756B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1"/>
          <p:cNvSpPr/>
          <p:nvPr/>
        </p:nvSpPr>
        <p:spPr>
          <a:xfrm rot="10800000">
            <a:off x="-1306047" y="3937561"/>
            <a:ext cx="177945" cy="178149"/>
          </a:xfrm>
          <a:custGeom>
            <a:avLst/>
            <a:gdLst/>
            <a:ahLst/>
            <a:cxnLst/>
            <a:rect l="l" t="t" r="r" b="b"/>
            <a:pathLst>
              <a:path w="10506" h="10518" extrusionOk="0">
                <a:moveTo>
                  <a:pt x="1" y="0"/>
                </a:moveTo>
                <a:lnTo>
                  <a:pt x="1" y="10518"/>
                </a:lnTo>
                <a:lnTo>
                  <a:pt x="10505" y="0"/>
                </a:lnTo>
                <a:close/>
              </a:path>
            </a:pathLst>
          </a:custGeom>
          <a:solidFill>
            <a:srgbClr val="453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1"/>
          <p:cNvSpPr/>
          <p:nvPr/>
        </p:nvSpPr>
        <p:spPr>
          <a:xfrm rot="10800000">
            <a:off x="-1306047" y="4973874"/>
            <a:ext cx="177945" cy="177945"/>
          </a:xfrm>
          <a:custGeom>
            <a:avLst/>
            <a:gdLst/>
            <a:ahLst/>
            <a:cxnLst/>
            <a:rect l="l" t="t" r="r" b="b"/>
            <a:pathLst>
              <a:path w="10506" h="10506" extrusionOk="0">
                <a:moveTo>
                  <a:pt x="1" y="1"/>
                </a:moveTo>
                <a:lnTo>
                  <a:pt x="1" y="10505"/>
                </a:lnTo>
                <a:lnTo>
                  <a:pt x="10505" y="1"/>
                </a:lnTo>
                <a:close/>
              </a:path>
            </a:pathLst>
          </a:custGeom>
          <a:solidFill>
            <a:srgbClr val="EDE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1"/>
          <p:cNvSpPr/>
          <p:nvPr/>
        </p:nvSpPr>
        <p:spPr>
          <a:xfrm rot="10800000">
            <a:off x="-1306047" y="4973874"/>
            <a:ext cx="177945" cy="177945"/>
          </a:xfrm>
          <a:custGeom>
            <a:avLst/>
            <a:gdLst/>
            <a:ahLst/>
            <a:cxnLst/>
            <a:rect l="l" t="t" r="r" b="b"/>
            <a:pathLst>
              <a:path w="10506" h="10506" extrusionOk="0">
                <a:moveTo>
                  <a:pt x="10505" y="1"/>
                </a:moveTo>
                <a:lnTo>
                  <a:pt x="1" y="10505"/>
                </a:lnTo>
                <a:lnTo>
                  <a:pt x="10505" y="10505"/>
                </a:lnTo>
                <a:lnTo>
                  <a:pt x="10505" y="1"/>
                </a:lnTo>
                <a:close/>
              </a:path>
            </a:pathLst>
          </a:custGeom>
          <a:solidFill>
            <a:srgbClr val="453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" name="Google Shape;434;p21"/>
          <p:cNvGrpSpPr/>
          <p:nvPr/>
        </p:nvGrpSpPr>
        <p:grpSpPr>
          <a:xfrm>
            <a:off x="8052058" y="3733606"/>
            <a:ext cx="1370185" cy="1936834"/>
            <a:chOff x="238125" y="755225"/>
            <a:chExt cx="2976075" cy="4206850"/>
          </a:xfrm>
        </p:grpSpPr>
        <p:sp>
          <p:nvSpPr>
            <p:cNvPr id="435" name="Google Shape;435;p21"/>
            <p:cNvSpPr/>
            <p:nvPr/>
          </p:nvSpPr>
          <p:spPr>
            <a:xfrm>
              <a:off x="982125" y="2113800"/>
              <a:ext cx="1488725" cy="1488725"/>
            </a:xfrm>
            <a:custGeom>
              <a:avLst/>
              <a:gdLst/>
              <a:ahLst/>
              <a:cxnLst/>
              <a:rect l="l" t="t" r="r" b="b"/>
              <a:pathLst>
                <a:path w="59549" h="59549" extrusionOk="0">
                  <a:moveTo>
                    <a:pt x="1" y="0"/>
                  </a:moveTo>
                  <a:lnTo>
                    <a:pt x="1" y="59548"/>
                  </a:lnTo>
                  <a:lnTo>
                    <a:pt x="59549" y="0"/>
                  </a:lnTo>
                  <a:close/>
                </a:path>
              </a:pathLst>
            </a:custGeom>
            <a:solidFill>
              <a:srgbClr val="968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1"/>
            <p:cNvSpPr/>
            <p:nvPr/>
          </p:nvSpPr>
          <p:spPr>
            <a:xfrm>
              <a:off x="982125" y="2113800"/>
              <a:ext cx="1488725" cy="1488725"/>
            </a:xfrm>
            <a:custGeom>
              <a:avLst/>
              <a:gdLst/>
              <a:ahLst/>
              <a:cxnLst/>
              <a:rect l="l" t="t" r="r" b="b"/>
              <a:pathLst>
                <a:path w="59549" h="59549" extrusionOk="0">
                  <a:moveTo>
                    <a:pt x="59549" y="0"/>
                  </a:moveTo>
                  <a:lnTo>
                    <a:pt x="1" y="59548"/>
                  </a:lnTo>
                  <a:lnTo>
                    <a:pt x="59549" y="59548"/>
                  </a:lnTo>
                  <a:lnTo>
                    <a:pt x="59549" y="0"/>
                  </a:lnTo>
                  <a:close/>
                </a:path>
              </a:pathLst>
            </a:custGeom>
            <a:solidFill>
              <a:srgbClr val="EDC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2470150" y="1370450"/>
              <a:ext cx="744050" cy="744050"/>
            </a:xfrm>
            <a:custGeom>
              <a:avLst/>
              <a:gdLst/>
              <a:ahLst/>
              <a:cxnLst/>
              <a:rect l="l" t="t" r="r" b="b"/>
              <a:pathLst>
                <a:path w="29762" h="29762" extrusionOk="0">
                  <a:moveTo>
                    <a:pt x="1" y="0"/>
                  </a:moveTo>
                  <a:lnTo>
                    <a:pt x="1" y="29761"/>
                  </a:lnTo>
                  <a:lnTo>
                    <a:pt x="29761" y="0"/>
                  </a:lnTo>
                  <a:close/>
                </a:path>
              </a:pathLst>
            </a:custGeom>
            <a:solidFill>
              <a:srgbClr val="EDC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2470150" y="1370450"/>
              <a:ext cx="744050" cy="744050"/>
            </a:xfrm>
            <a:custGeom>
              <a:avLst/>
              <a:gdLst/>
              <a:ahLst/>
              <a:cxnLst/>
              <a:rect l="l" t="t" r="r" b="b"/>
              <a:pathLst>
                <a:path w="29762" h="29762" extrusionOk="0">
                  <a:moveTo>
                    <a:pt x="29761" y="0"/>
                  </a:moveTo>
                  <a:lnTo>
                    <a:pt x="1" y="29761"/>
                  </a:lnTo>
                  <a:lnTo>
                    <a:pt x="29761" y="29761"/>
                  </a:lnTo>
                  <a:lnTo>
                    <a:pt x="29761" y="0"/>
                  </a:lnTo>
                  <a:close/>
                </a:path>
              </a:pathLst>
            </a:custGeom>
            <a:solidFill>
              <a:srgbClr val="EDE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238125" y="1370450"/>
              <a:ext cx="744025" cy="744050"/>
            </a:xfrm>
            <a:custGeom>
              <a:avLst/>
              <a:gdLst/>
              <a:ahLst/>
              <a:cxnLst/>
              <a:rect l="l" t="t" r="r" b="b"/>
              <a:pathLst>
                <a:path w="29761" h="29762" extrusionOk="0">
                  <a:moveTo>
                    <a:pt x="29761" y="0"/>
                  </a:moveTo>
                  <a:lnTo>
                    <a:pt x="0" y="29761"/>
                  </a:lnTo>
                  <a:lnTo>
                    <a:pt x="29761" y="29761"/>
                  </a:lnTo>
                  <a:lnTo>
                    <a:pt x="29761" y="0"/>
                  </a:lnTo>
                  <a:close/>
                </a:path>
              </a:pathLst>
            </a:custGeom>
            <a:solidFill>
              <a:srgbClr val="EDC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238125" y="1370450"/>
              <a:ext cx="744025" cy="744050"/>
            </a:xfrm>
            <a:custGeom>
              <a:avLst/>
              <a:gdLst/>
              <a:ahLst/>
              <a:cxnLst/>
              <a:rect l="l" t="t" r="r" b="b"/>
              <a:pathLst>
                <a:path w="29761" h="29762" extrusionOk="0">
                  <a:moveTo>
                    <a:pt x="0" y="0"/>
                  </a:moveTo>
                  <a:lnTo>
                    <a:pt x="0" y="29761"/>
                  </a:lnTo>
                  <a:lnTo>
                    <a:pt x="29761" y="0"/>
                  </a:lnTo>
                  <a:close/>
                </a:path>
              </a:pathLst>
            </a:custGeom>
            <a:solidFill>
              <a:srgbClr val="EDE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2470150" y="3602500"/>
              <a:ext cx="744050" cy="744025"/>
            </a:xfrm>
            <a:custGeom>
              <a:avLst/>
              <a:gdLst/>
              <a:ahLst/>
              <a:cxnLst/>
              <a:rect l="l" t="t" r="r" b="b"/>
              <a:pathLst>
                <a:path w="29762" h="29761" extrusionOk="0">
                  <a:moveTo>
                    <a:pt x="29761" y="0"/>
                  </a:moveTo>
                  <a:lnTo>
                    <a:pt x="1" y="29761"/>
                  </a:lnTo>
                  <a:lnTo>
                    <a:pt x="29761" y="29761"/>
                  </a:lnTo>
                  <a:lnTo>
                    <a:pt x="29761" y="0"/>
                  </a:lnTo>
                  <a:close/>
                </a:path>
              </a:pathLst>
            </a:custGeom>
            <a:solidFill>
              <a:srgbClr val="45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2470150" y="3602500"/>
              <a:ext cx="744050" cy="744025"/>
            </a:xfrm>
            <a:custGeom>
              <a:avLst/>
              <a:gdLst/>
              <a:ahLst/>
              <a:cxnLst/>
              <a:rect l="l" t="t" r="r" b="b"/>
              <a:pathLst>
                <a:path w="29762" h="29761" extrusionOk="0">
                  <a:moveTo>
                    <a:pt x="1" y="0"/>
                  </a:moveTo>
                  <a:lnTo>
                    <a:pt x="1" y="29761"/>
                  </a:lnTo>
                  <a:lnTo>
                    <a:pt x="29761" y="0"/>
                  </a:lnTo>
                  <a:close/>
                </a:path>
              </a:pathLst>
            </a:custGeom>
            <a:solidFill>
              <a:srgbClr val="756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1"/>
            <p:cNvSpPr/>
            <p:nvPr/>
          </p:nvSpPr>
          <p:spPr>
            <a:xfrm>
              <a:off x="1854950" y="755225"/>
              <a:ext cx="615225" cy="615250"/>
            </a:xfrm>
            <a:custGeom>
              <a:avLst/>
              <a:gdLst/>
              <a:ahLst/>
              <a:cxnLst/>
              <a:rect l="l" t="t" r="r" b="b"/>
              <a:pathLst>
                <a:path w="24609" h="24610" extrusionOk="0">
                  <a:moveTo>
                    <a:pt x="0" y="1"/>
                  </a:moveTo>
                  <a:lnTo>
                    <a:pt x="0" y="24609"/>
                  </a:lnTo>
                  <a:lnTo>
                    <a:pt x="24609" y="246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56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1854950" y="755225"/>
              <a:ext cx="615225" cy="615250"/>
            </a:xfrm>
            <a:custGeom>
              <a:avLst/>
              <a:gdLst/>
              <a:ahLst/>
              <a:cxnLst/>
              <a:rect l="l" t="t" r="r" b="b"/>
              <a:pathLst>
                <a:path w="24609" h="24610" extrusionOk="0">
                  <a:moveTo>
                    <a:pt x="0" y="1"/>
                  </a:moveTo>
                  <a:lnTo>
                    <a:pt x="24609" y="24609"/>
                  </a:lnTo>
                  <a:lnTo>
                    <a:pt x="24609" y="1"/>
                  </a:lnTo>
                  <a:close/>
                </a:path>
              </a:pathLst>
            </a:custGeom>
            <a:solidFill>
              <a:srgbClr val="45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982125" y="4346850"/>
              <a:ext cx="615250" cy="615225"/>
            </a:xfrm>
            <a:custGeom>
              <a:avLst/>
              <a:gdLst/>
              <a:ahLst/>
              <a:cxnLst/>
              <a:rect l="l" t="t" r="r" b="b"/>
              <a:pathLst>
                <a:path w="24610" h="24609" extrusionOk="0">
                  <a:moveTo>
                    <a:pt x="1" y="0"/>
                  </a:moveTo>
                  <a:lnTo>
                    <a:pt x="24609" y="24609"/>
                  </a:lnTo>
                  <a:lnTo>
                    <a:pt x="24609" y="0"/>
                  </a:lnTo>
                  <a:close/>
                </a:path>
              </a:pathLst>
            </a:custGeom>
            <a:solidFill>
              <a:srgbClr val="968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982125" y="4346850"/>
              <a:ext cx="615250" cy="615225"/>
            </a:xfrm>
            <a:custGeom>
              <a:avLst/>
              <a:gdLst/>
              <a:ahLst/>
              <a:cxnLst/>
              <a:rect l="l" t="t" r="r" b="b"/>
              <a:pathLst>
                <a:path w="24610" h="24609" extrusionOk="0">
                  <a:moveTo>
                    <a:pt x="1" y="0"/>
                  </a:moveTo>
                  <a:lnTo>
                    <a:pt x="1" y="24609"/>
                  </a:lnTo>
                  <a:lnTo>
                    <a:pt x="24609" y="246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238125" y="3602500"/>
              <a:ext cx="744025" cy="744025"/>
            </a:xfrm>
            <a:custGeom>
              <a:avLst/>
              <a:gdLst/>
              <a:ahLst/>
              <a:cxnLst/>
              <a:rect l="l" t="t" r="r" b="b"/>
              <a:pathLst>
                <a:path w="29761" h="29761" extrusionOk="0">
                  <a:moveTo>
                    <a:pt x="0" y="0"/>
                  </a:moveTo>
                  <a:lnTo>
                    <a:pt x="0" y="29761"/>
                  </a:lnTo>
                  <a:lnTo>
                    <a:pt x="29761" y="0"/>
                  </a:lnTo>
                  <a:close/>
                </a:path>
              </a:pathLst>
            </a:custGeom>
            <a:solidFill>
              <a:srgbClr val="EDC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238125" y="3602500"/>
              <a:ext cx="744025" cy="744025"/>
            </a:xfrm>
            <a:custGeom>
              <a:avLst/>
              <a:gdLst/>
              <a:ahLst/>
              <a:cxnLst/>
              <a:rect l="l" t="t" r="r" b="b"/>
              <a:pathLst>
                <a:path w="29761" h="29761" extrusionOk="0">
                  <a:moveTo>
                    <a:pt x="29761" y="0"/>
                  </a:moveTo>
                  <a:lnTo>
                    <a:pt x="0" y="29761"/>
                  </a:lnTo>
                  <a:lnTo>
                    <a:pt x="29761" y="29761"/>
                  </a:lnTo>
                  <a:lnTo>
                    <a:pt x="29761" y="0"/>
                  </a:lnTo>
                  <a:close/>
                </a:path>
              </a:pathLst>
            </a:custGeom>
            <a:solidFill>
              <a:srgbClr val="45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A25B2744-8534-4287-BBE1-F32F8E00D6BC}"/>
              </a:ext>
            </a:extLst>
          </p:cNvPr>
          <p:cNvSpPr txBox="1"/>
          <p:nvPr/>
        </p:nvSpPr>
        <p:spPr>
          <a:xfrm>
            <a:off x="1352801" y="1658962"/>
            <a:ext cx="5980622" cy="3274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Clr>
                <a:schemeClr val="dk1"/>
              </a:buClr>
              <a:buSzPts val="1200"/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Membuat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pakar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untuk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pemilihan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pengacara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pada </a:t>
            </a: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bagian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pidana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pada </a:t>
            </a: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modul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client agar </a:t>
            </a: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lebih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mudah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dan </a:t>
            </a: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cepat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dalam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menentukan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pengacara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tepat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.</a:t>
            </a:r>
            <a:endParaRPr lang="en-ID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sym typeface="Tenor Sans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Clr>
                <a:schemeClr val="dk1"/>
              </a:buClr>
              <a:buSzPts val="1200"/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Membuat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layanan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pendaftaran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konsultasi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cara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lebih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mudah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dan </a:t>
            </a: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efektif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.</a:t>
            </a:r>
            <a:endParaRPr lang="en-ID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sym typeface="Tenor Sans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Clr>
                <a:schemeClr val="dk1"/>
              </a:buClr>
              <a:buSzPts val="1200"/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Merancang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website </a:t>
            </a: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modul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client </a:t>
            </a: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user interface yang </a:t>
            </a: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mudah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dipahami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.</a:t>
            </a:r>
            <a:endParaRPr lang="en-ID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sym typeface="Tenor Sans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Clr>
                <a:schemeClr val="dk1"/>
              </a:buClr>
              <a:buSzPts val="1200"/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Merupakan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sarana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untuk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melakukan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suatu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jalinan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kerja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sama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baik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antara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rekan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anggota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enor Sans"/>
              </a:rPr>
              <a:t> dan client.</a:t>
            </a:r>
            <a:endParaRPr lang="en-ID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sym typeface="Tenor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1"/>
          <p:cNvSpPr/>
          <p:nvPr/>
        </p:nvSpPr>
        <p:spPr>
          <a:xfrm>
            <a:off x="1111827" y="1838149"/>
            <a:ext cx="2808000" cy="189545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/>
          </a:p>
        </p:txBody>
      </p:sp>
      <p:sp>
        <p:nvSpPr>
          <p:cNvPr id="400" name="Google Shape;400;p21"/>
          <p:cNvSpPr/>
          <p:nvPr/>
        </p:nvSpPr>
        <p:spPr>
          <a:xfrm>
            <a:off x="2218531" y="1052847"/>
            <a:ext cx="1000200" cy="1000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1"/>
          <p:cNvSpPr txBox="1">
            <a:spLocks noGrp="1"/>
          </p:cNvSpPr>
          <p:nvPr>
            <p:ph type="ctrTitle" idx="2"/>
          </p:nvPr>
        </p:nvSpPr>
        <p:spPr>
          <a:xfrm>
            <a:off x="39406" y="42835"/>
            <a:ext cx="3405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MANFAAT</a:t>
            </a:r>
            <a:r>
              <a:rPr lang="es" sz="1600" dirty="0">
                <a:solidFill>
                  <a:schemeClr val="dk1"/>
                </a:solidFill>
              </a:rPr>
              <a:t> DARI PENELITIAN</a:t>
            </a:r>
            <a:endParaRPr sz="1600" dirty="0">
              <a:solidFill>
                <a:schemeClr val="dk1"/>
              </a:solidFill>
            </a:endParaRPr>
          </a:p>
        </p:txBody>
      </p:sp>
      <p:grpSp>
        <p:nvGrpSpPr>
          <p:cNvPr id="410" name="Google Shape;410;p21"/>
          <p:cNvGrpSpPr/>
          <p:nvPr/>
        </p:nvGrpSpPr>
        <p:grpSpPr>
          <a:xfrm>
            <a:off x="2350451" y="1203656"/>
            <a:ext cx="736359" cy="698582"/>
            <a:chOff x="3212975" y="2233488"/>
            <a:chExt cx="1298975" cy="1249025"/>
          </a:xfrm>
        </p:grpSpPr>
        <p:sp>
          <p:nvSpPr>
            <p:cNvPr id="411" name="Google Shape;411;p21"/>
            <p:cNvSpPr/>
            <p:nvPr/>
          </p:nvSpPr>
          <p:spPr>
            <a:xfrm>
              <a:off x="3212975" y="2233488"/>
              <a:ext cx="259800" cy="1249025"/>
            </a:xfrm>
            <a:custGeom>
              <a:avLst/>
              <a:gdLst/>
              <a:ahLst/>
              <a:cxnLst/>
              <a:rect l="l" t="t" r="r" b="b"/>
              <a:pathLst>
                <a:path w="10392" h="49961" extrusionOk="0">
                  <a:moveTo>
                    <a:pt x="5196" y="1"/>
                  </a:moveTo>
                  <a:lnTo>
                    <a:pt x="0" y="5196"/>
                  </a:lnTo>
                  <a:lnTo>
                    <a:pt x="4956" y="10112"/>
                  </a:lnTo>
                  <a:lnTo>
                    <a:pt x="0" y="15068"/>
                  </a:lnTo>
                  <a:lnTo>
                    <a:pt x="4956" y="20024"/>
                  </a:lnTo>
                  <a:lnTo>
                    <a:pt x="0" y="24980"/>
                  </a:lnTo>
                  <a:lnTo>
                    <a:pt x="4956" y="29896"/>
                  </a:lnTo>
                  <a:lnTo>
                    <a:pt x="0" y="34852"/>
                  </a:lnTo>
                  <a:lnTo>
                    <a:pt x="4956" y="39808"/>
                  </a:lnTo>
                  <a:lnTo>
                    <a:pt x="0" y="44764"/>
                  </a:lnTo>
                  <a:lnTo>
                    <a:pt x="5196" y="49960"/>
                  </a:lnTo>
                  <a:lnTo>
                    <a:pt x="10392" y="44764"/>
                  </a:lnTo>
                  <a:lnTo>
                    <a:pt x="5436" y="39808"/>
                  </a:lnTo>
                  <a:lnTo>
                    <a:pt x="10392" y="34852"/>
                  </a:lnTo>
                  <a:lnTo>
                    <a:pt x="5436" y="29896"/>
                  </a:lnTo>
                  <a:lnTo>
                    <a:pt x="10392" y="24980"/>
                  </a:lnTo>
                  <a:lnTo>
                    <a:pt x="5436" y="20024"/>
                  </a:lnTo>
                  <a:lnTo>
                    <a:pt x="10392" y="15068"/>
                  </a:lnTo>
                  <a:lnTo>
                    <a:pt x="5436" y="10112"/>
                  </a:lnTo>
                  <a:lnTo>
                    <a:pt x="10392" y="5196"/>
                  </a:lnTo>
                  <a:lnTo>
                    <a:pt x="5196" y="1"/>
                  </a:lnTo>
                  <a:close/>
                </a:path>
              </a:pathLst>
            </a:custGeom>
            <a:solidFill>
              <a:srgbClr val="45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3472750" y="2233488"/>
              <a:ext cx="259825" cy="1249025"/>
            </a:xfrm>
            <a:custGeom>
              <a:avLst/>
              <a:gdLst/>
              <a:ahLst/>
              <a:cxnLst/>
              <a:rect l="l" t="t" r="r" b="b"/>
              <a:pathLst>
                <a:path w="10393" h="49961" extrusionOk="0">
                  <a:moveTo>
                    <a:pt x="5197" y="1"/>
                  </a:moveTo>
                  <a:lnTo>
                    <a:pt x="1" y="5196"/>
                  </a:lnTo>
                  <a:lnTo>
                    <a:pt x="4957" y="10112"/>
                  </a:lnTo>
                  <a:lnTo>
                    <a:pt x="1" y="15068"/>
                  </a:lnTo>
                  <a:lnTo>
                    <a:pt x="4957" y="20024"/>
                  </a:lnTo>
                  <a:lnTo>
                    <a:pt x="1" y="24980"/>
                  </a:lnTo>
                  <a:lnTo>
                    <a:pt x="4957" y="29896"/>
                  </a:lnTo>
                  <a:lnTo>
                    <a:pt x="1" y="34852"/>
                  </a:lnTo>
                  <a:lnTo>
                    <a:pt x="4957" y="39808"/>
                  </a:lnTo>
                  <a:lnTo>
                    <a:pt x="1" y="44764"/>
                  </a:lnTo>
                  <a:lnTo>
                    <a:pt x="5197" y="49960"/>
                  </a:lnTo>
                  <a:lnTo>
                    <a:pt x="10393" y="44764"/>
                  </a:lnTo>
                  <a:lnTo>
                    <a:pt x="5437" y="39808"/>
                  </a:lnTo>
                  <a:lnTo>
                    <a:pt x="10393" y="34852"/>
                  </a:lnTo>
                  <a:lnTo>
                    <a:pt x="5437" y="29896"/>
                  </a:lnTo>
                  <a:lnTo>
                    <a:pt x="10393" y="24980"/>
                  </a:lnTo>
                  <a:lnTo>
                    <a:pt x="5437" y="20024"/>
                  </a:lnTo>
                  <a:lnTo>
                    <a:pt x="10393" y="15068"/>
                  </a:lnTo>
                  <a:lnTo>
                    <a:pt x="5437" y="10112"/>
                  </a:lnTo>
                  <a:lnTo>
                    <a:pt x="10393" y="5196"/>
                  </a:lnTo>
                  <a:lnTo>
                    <a:pt x="5197" y="1"/>
                  </a:lnTo>
                  <a:close/>
                </a:path>
              </a:pathLst>
            </a:custGeom>
            <a:solidFill>
              <a:srgbClr val="45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3732550" y="2233488"/>
              <a:ext cx="259825" cy="1249025"/>
            </a:xfrm>
            <a:custGeom>
              <a:avLst/>
              <a:gdLst/>
              <a:ahLst/>
              <a:cxnLst/>
              <a:rect l="l" t="t" r="r" b="b"/>
              <a:pathLst>
                <a:path w="10393" h="49961" extrusionOk="0">
                  <a:moveTo>
                    <a:pt x="5196" y="1"/>
                  </a:moveTo>
                  <a:lnTo>
                    <a:pt x="1" y="5196"/>
                  </a:lnTo>
                  <a:lnTo>
                    <a:pt x="4956" y="10112"/>
                  </a:lnTo>
                  <a:lnTo>
                    <a:pt x="1" y="15068"/>
                  </a:lnTo>
                  <a:lnTo>
                    <a:pt x="4956" y="20024"/>
                  </a:lnTo>
                  <a:lnTo>
                    <a:pt x="1" y="24980"/>
                  </a:lnTo>
                  <a:lnTo>
                    <a:pt x="4956" y="29896"/>
                  </a:lnTo>
                  <a:lnTo>
                    <a:pt x="1" y="34852"/>
                  </a:lnTo>
                  <a:lnTo>
                    <a:pt x="4956" y="39808"/>
                  </a:lnTo>
                  <a:lnTo>
                    <a:pt x="1" y="44764"/>
                  </a:lnTo>
                  <a:lnTo>
                    <a:pt x="5196" y="49960"/>
                  </a:lnTo>
                  <a:lnTo>
                    <a:pt x="10392" y="44764"/>
                  </a:lnTo>
                  <a:lnTo>
                    <a:pt x="5436" y="39808"/>
                  </a:lnTo>
                  <a:lnTo>
                    <a:pt x="10392" y="34852"/>
                  </a:lnTo>
                  <a:lnTo>
                    <a:pt x="5436" y="29896"/>
                  </a:lnTo>
                  <a:lnTo>
                    <a:pt x="10392" y="24980"/>
                  </a:lnTo>
                  <a:lnTo>
                    <a:pt x="5436" y="20024"/>
                  </a:lnTo>
                  <a:lnTo>
                    <a:pt x="10392" y="15068"/>
                  </a:lnTo>
                  <a:lnTo>
                    <a:pt x="5436" y="10112"/>
                  </a:lnTo>
                  <a:lnTo>
                    <a:pt x="10392" y="5196"/>
                  </a:lnTo>
                  <a:lnTo>
                    <a:pt x="5196" y="1"/>
                  </a:lnTo>
                  <a:close/>
                </a:path>
              </a:pathLst>
            </a:custGeom>
            <a:solidFill>
              <a:srgbClr val="45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3992350" y="2233488"/>
              <a:ext cx="259800" cy="1249025"/>
            </a:xfrm>
            <a:custGeom>
              <a:avLst/>
              <a:gdLst/>
              <a:ahLst/>
              <a:cxnLst/>
              <a:rect l="l" t="t" r="r" b="b"/>
              <a:pathLst>
                <a:path w="10392" h="49961" extrusionOk="0">
                  <a:moveTo>
                    <a:pt x="5196" y="1"/>
                  </a:moveTo>
                  <a:lnTo>
                    <a:pt x="0" y="5196"/>
                  </a:lnTo>
                  <a:lnTo>
                    <a:pt x="4956" y="10112"/>
                  </a:lnTo>
                  <a:lnTo>
                    <a:pt x="0" y="15068"/>
                  </a:lnTo>
                  <a:lnTo>
                    <a:pt x="4956" y="20024"/>
                  </a:lnTo>
                  <a:lnTo>
                    <a:pt x="0" y="24980"/>
                  </a:lnTo>
                  <a:lnTo>
                    <a:pt x="4956" y="29896"/>
                  </a:lnTo>
                  <a:lnTo>
                    <a:pt x="0" y="34852"/>
                  </a:lnTo>
                  <a:lnTo>
                    <a:pt x="4956" y="39808"/>
                  </a:lnTo>
                  <a:lnTo>
                    <a:pt x="0" y="44764"/>
                  </a:lnTo>
                  <a:lnTo>
                    <a:pt x="5196" y="49960"/>
                  </a:lnTo>
                  <a:lnTo>
                    <a:pt x="10392" y="44764"/>
                  </a:lnTo>
                  <a:lnTo>
                    <a:pt x="5436" y="39808"/>
                  </a:lnTo>
                  <a:lnTo>
                    <a:pt x="10392" y="34852"/>
                  </a:lnTo>
                  <a:lnTo>
                    <a:pt x="5436" y="29896"/>
                  </a:lnTo>
                  <a:lnTo>
                    <a:pt x="10392" y="24980"/>
                  </a:lnTo>
                  <a:lnTo>
                    <a:pt x="5436" y="20024"/>
                  </a:lnTo>
                  <a:lnTo>
                    <a:pt x="10392" y="15068"/>
                  </a:lnTo>
                  <a:lnTo>
                    <a:pt x="5436" y="10112"/>
                  </a:lnTo>
                  <a:lnTo>
                    <a:pt x="10392" y="5196"/>
                  </a:lnTo>
                  <a:lnTo>
                    <a:pt x="5196" y="1"/>
                  </a:lnTo>
                  <a:close/>
                </a:path>
              </a:pathLst>
            </a:custGeom>
            <a:solidFill>
              <a:srgbClr val="45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4252125" y="2233488"/>
              <a:ext cx="259825" cy="1249025"/>
            </a:xfrm>
            <a:custGeom>
              <a:avLst/>
              <a:gdLst/>
              <a:ahLst/>
              <a:cxnLst/>
              <a:rect l="l" t="t" r="r" b="b"/>
              <a:pathLst>
                <a:path w="10393" h="49961" extrusionOk="0">
                  <a:moveTo>
                    <a:pt x="5196" y="1"/>
                  </a:moveTo>
                  <a:lnTo>
                    <a:pt x="1" y="5196"/>
                  </a:lnTo>
                  <a:lnTo>
                    <a:pt x="4957" y="10112"/>
                  </a:lnTo>
                  <a:lnTo>
                    <a:pt x="1" y="15068"/>
                  </a:lnTo>
                  <a:lnTo>
                    <a:pt x="4957" y="20024"/>
                  </a:lnTo>
                  <a:lnTo>
                    <a:pt x="1" y="24980"/>
                  </a:lnTo>
                  <a:lnTo>
                    <a:pt x="4957" y="29896"/>
                  </a:lnTo>
                  <a:lnTo>
                    <a:pt x="1" y="34852"/>
                  </a:lnTo>
                  <a:lnTo>
                    <a:pt x="4957" y="39808"/>
                  </a:lnTo>
                  <a:lnTo>
                    <a:pt x="1" y="44764"/>
                  </a:lnTo>
                  <a:lnTo>
                    <a:pt x="5196" y="49960"/>
                  </a:lnTo>
                  <a:lnTo>
                    <a:pt x="10392" y="44764"/>
                  </a:lnTo>
                  <a:lnTo>
                    <a:pt x="5476" y="39808"/>
                  </a:lnTo>
                  <a:lnTo>
                    <a:pt x="10392" y="34852"/>
                  </a:lnTo>
                  <a:lnTo>
                    <a:pt x="5476" y="29896"/>
                  </a:lnTo>
                  <a:lnTo>
                    <a:pt x="10392" y="24980"/>
                  </a:lnTo>
                  <a:lnTo>
                    <a:pt x="5476" y="20024"/>
                  </a:lnTo>
                  <a:lnTo>
                    <a:pt x="10392" y="15068"/>
                  </a:lnTo>
                  <a:lnTo>
                    <a:pt x="5476" y="10112"/>
                  </a:lnTo>
                  <a:lnTo>
                    <a:pt x="10392" y="5196"/>
                  </a:lnTo>
                  <a:lnTo>
                    <a:pt x="5196" y="1"/>
                  </a:lnTo>
                  <a:close/>
                </a:path>
              </a:pathLst>
            </a:custGeom>
            <a:solidFill>
              <a:srgbClr val="45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" name="Google Shape;424;p21"/>
          <p:cNvSpPr/>
          <p:nvPr/>
        </p:nvSpPr>
        <p:spPr>
          <a:xfrm rot="10800000">
            <a:off x="-269424" y="3077864"/>
            <a:ext cx="1037405" cy="1037405"/>
          </a:xfrm>
          <a:custGeom>
            <a:avLst/>
            <a:gdLst/>
            <a:ahLst/>
            <a:cxnLst/>
            <a:rect l="l" t="t" r="r" b="b"/>
            <a:pathLst>
              <a:path w="61249" h="61249" extrusionOk="0">
                <a:moveTo>
                  <a:pt x="1" y="1"/>
                </a:moveTo>
                <a:lnTo>
                  <a:pt x="1" y="61248"/>
                </a:lnTo>
                <a:lnTo>
                  <a:pt x="61248" y="1"/>
                </a:lnTo>
                <a:close/>
              </a:path>
            </a:pathLst>
          </a:custGeom>
          <a:solidFill>
            <a:srgbClr val="453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1"/>
          <p:cNvSpPr/>
          <p:nvPr/>
        </p:nvSpPr>
        <p:spPr>
          <a:xfrm rot="10800000">
            <a:off x="-269424" y="3077864"/>
            <a:ext cx="1037405" cy="1037405"/>
          </a:xfrm>
          <a:custGeom>
            <a:avLst/>
            <a:gdLst/>
            <a:ahLst/>
            <a:cxnLst/>
            <a:rect l="l" t="t" r="r" b="b"/>
            <a:pathLst>
              <a:path w="61249" h="61249" extrusionOk="0">
                <a:moveTo>
                  <a:pt x="61248" y="1"/>
                </a:moveTo>
                <a:lnTo>
                  <a:pt x="1" y="61248"/>
                </a:lnTo>
                <a:lnTo>
                  <a:pt x="61248" y="61248"/>
                </a:lnTo>
                <a:lnTo>
                  <a:pt x="61248" y="1"/>
                </a:lnTo>
                <a:close/>
              </a:path>
            </a:pathLst>
          </a:custGeom>
          <a:solidFill>
            <a:srgbClr val="968D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1"/>
          <p:cNvSpPr/>
          <p:nvPr/>
        </p:nvSpPr>
        <p:spPr>
          <a:xfrm rot="10800000">
            <a:off x="-269424" y="4973937"/>
            <a:ext cx="1037405" cy="1037388"/>
          </a:xfrm>
          <a:custGeom>
            <a:avLst/>
            <a:gdLst/>
            <a:ahLst/>
            <a:cxnLst/>
            <a:rect l="l" t="t" r="r" b="b"/>
            <a:pathLst>
              <a:path w="61249" h="61248" extrusionOk="0">
                <a:moveTo>
                  <a:pt x="1" y="0"/>
                </a:moveTo>
                <a:lnTo>
                  <a:pt x="61248" y="61247"/>
                </a:lnTo>
                <a:lnTo>
                  <a:pt x="61248" y="0"/>
                </a:lnTo>
                <a:close/>
              </a:path>
            </a:pathLst>
          </a:custGeom>
          <a:solidFill>
            <a:srgbClr val="EDE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1"/>
          <p:cNvSpPr/>
          <p:nvPr/>
        </p:nvSpPr>
        <p:spPr>
          <a:xfrm rot="10800000">
            <a:off x="-269424" y="4973937"/>
            <a:ext cx="1037405" cy="1037388"/>
          </a:xfrm>
          <a:custGeom>
            <a:avLst/>
            <a:gdLst/>
            <a:ahLst/>
            <a:cxnLst/>
            <a:rect l="l" t="t" r="r" b="b"/>
            <a:pathLst>
              <a:path w="61249" h="61248" extrusionOk="0">
                <a:moveTo>
                  <a:pt x="1" y="0"/>
                </a:moveTo>
                <a:lnTo>
                  <a:pt x="1" y="61247"/>
                </a:lnTo>
                <a:lnTo>
                  <a:pt x="61248" y="61247"/>
                </a:lnTo>
                <a:lnTo>
                  <a:pt x="1" y="0"/>
                </a:lnTo>
                <a:close/>
              </a:path>
            </a:pathLst>
          </a:custGeom>
          <a:solidFill>
            <a:srgbClr val="756B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1"/>
          <p:cNvSpPr/>
          <p:nvPr/>
        </p:nvSpPr>
        <p:spPr>
          <a:xfrm rot="10800000">
            <a:off x="-1128051" y="4115756"/>
            <a:ext cx="858562" cy="858579"/>
          </a:xfrm>
          <a:custGeom>
            <a:avLst/>
            <a:gdLst/>
            <a:ahLst/>
            <a:cxnLst/>
            <a:rect l="l" t="t" r="r" b="b"/>
            <a:pathLst>
              <a:path w="50690" h="50691" extrusionOk="0">
                <a:moveTo>
                  <a:pt x="0" y="1"/>
                </a:moveTo>
                <a:lnTo>
                  <a:pt x="50690" y="50690"/>
                </a:lnTo>
                <a:lnTo>
                  <a:pt x="50690" y="1"/>
                </a:lnTo>
                <a:close/>
              </a:path>
            </a:pathLst>
          </a:custGeom>
          <a:solidFill>
            <a:srgbClr val="EDC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1"/>
          <p:cNvSpPr/>
          <p:nvPr/>
        </p:nvSpPr>
        <p:spPr>
          <a:xfrm rot="10800000">
            <a:off x="-1128051" y="4115756"/>
            <a:ext cx="858562" cy="858579"/>
          </a:xfrm>
          <a:custGeom>
            <a:avLst/>
            <a:gdLst/>
            <a:ahLst/>
            <a:cxnLst/>
            <a:rect l="l" t="t" r="r" b="b"/>
            <a:pathLst>
              <a:path w="50690" h="50691" extrusionOk="0">
                <a:moveTo>
                  <a:pt x="0" y="1"/>
                </a:moveTo>
                <a:lnTo>
                  <a:pt x="0" y="50690"/>
                </a:lnTo>
                <a:lnTo>
                  <a:pt x="50690" y="50690"/>
                </a:lnTo>
                <a:lnTo>
                  <a:pt x="0" y="1"/>
                </a:lnTo>
                <a:close/>
              </a:path>
            </a:pathLst>
          </a:custGeom>
          <a:solidFill>
            <a:srgbClr val="453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1"/>
          <p:cNvSpPr/>
          <p:nvPr/>
        </p:nvSpPr>
        <p:spPr>
          <a:xfrm rot="10800000">
            <a:off x="-1306047" y="3937561"/>
            <a:ext cx="177945" cy="178149"/>
          </a:xfrm>
          <a:custGeom>
            <a:avLst/>
            <a:gdLst/>
            <a:ahLst/>
            <a:cxnLst/>
            <a:rect l="l" t="t" r="r" b="b"/>
            <a:pathLst>
              <a:path w="10506" h="10518" extrusionOk="0">
                <a:moveTo>
                  <a:pt x="10505" y="0"/>
                </a:moveTo>
                <a:lnTo>
                  <a:pt x="1" y="10518"/>
                </a:lnTo>
                <a:lnTo>
                  <a:pt x="10505" y="10518"/>
                </a:lnTo>
                <a:lnTo>
                  <a:pt x="10505" y="0"/>
                </a:lnTo>
                <a:close/>
              </a:path>
            </a:pathLst>
          </a:custGeom>
          <a:solidFill>
            <a:srgbClr val="756B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1"/>
          <p:cNvSpPr/>
          <p:nvPr/>
        </p:nvSpPr>
        <p:spPr>
          <a:xfrm rot="10800000">
            <a:off x="-1306047" y="3937561"/>
            <a:ext cx="177945" cy="178149"/>
          </a:xfrm>
          <a:custGeom>
            <a:avLst/>
            <a:gdLst/>
            <a:ahLst/>
            <a:cxnLst/>
            <a:rect l="l" t="t" r="r" b="b"/>
            <a:pathLst>
              <a:path w="10506" h="10518" extrusionOk="0">
                <a:moveTo>
                  <a:pt x="1" y="0"/>
                </a:moveTo>
                <a:lnTo>
                  <a:pt x="1" y="10518"/>
                </a:lnTo>
                <a:lnTo>
                  <a:pt x="10505" y="0"/>
                </a:lnTo>
                <a:close/>
              </a:path>
            </a:pathLst>
          </a:custGeom>
          <a:solidFill>
            <a:srgbClr val="453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1"/>
          <p:cNvSpPr/>
          <p:nvPr/>
        </p:nvSpPr>
        <p:spPr>
          <a:xfrm rot="10800000">
            <a:off x="-1306047" y="4973874"/>
            <a:ext cx="177945" cy="177945"/>
          </a:xfrm>
          <a:custGeom>
            <a:avLst/>
            <a:gdLst/>
            <a:ahLst/>
            <a:cxnLst/>
            <a:rect l="l" t="t" r="r" b="b"/>
            <a:pathLst>
              <a:path w="10506" h="10506" extrusionOk="0">
                <a:moveTo>
                  <a:pt x="1" y="1"/>
                </a:moveTo>
                <a:lnTo>
                  <a:pt x="1" y="10505"/>
                </a:lnTo>
                <a:lnTo>
                  <a:pt x="10505" y="1"/>
                </a:lnTo>
                <a:close/>
              </a:path>
            </a:pathLst>
          </a:custGeom>
          <a:solidFill>
            <a:srgbClr val="EDE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1"/>
          <p:cNvSpPr/>
          <p:nvPr/>
        </p:nvSpPr>
        <p:spPr>
          <a:xfrm rot="10800000">
            <a:off x="-1306047" y="4973874"/>
            <a:ext cx="177945" cy="177945"/>
          </a:xfrm>
          <a:custGeom>
            <a:avLst/>
            <a:gdLst/>
            <a:ahLst/>
            <a:cxnLst/>
            <a:rect l="l" t="t" r="r" b="b"/>
            <a:pathLst>
              <a:path w="10506" h="10506" extrusionOk="0">
                <a:moveTo>
                  <a:pt x="10505" y="1"/>
                </a:moveTo>
                <a:lnTo>
                  <a:pt x="1" y="10505"/>
                </a:lnTo>
                <a:lnTo>
                  <a:pt x="10505" y="10505"/>
                </a:lnTo>
                <a:lnTo>
                  <a:pt x="10505" y="1"/>
                </a:lnTo>
                <a:close/>
              </a:path>
            </a:pathLst>
          </a:custGeom>
          <a:solidFill>
            <a:srgbClr val="453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" name="Google Shape;434;p21"/>
          <p:cNvGrpSpPr/>
          <p:nvPr/>
        </p:nvGrpSpPr>
        <p:grpSpPr>
          <a:xfrm>
            <a:off x="8052058" y="3733606"/>
            <a:ext cx="1370185" cy="1936834"/>
            <a:chOff x="238125" y="755225"/>
            <a:chExt cx="2976075" cy="4206850"/>
          </a:xfrm>
        </p:grpSpPr>
        <p:sp>
          <p:nvSpPr>
            <p:cNvPr id="435" name="Google Shape;435;p21"/>
            <p:cNvSpPr/>
            <p:nvPr/>
          </p:nvSpPr>
          <p:spPr>
            <a:xfrm>
              <a:off x="982125" y="2113800"/>
              <a:ext cx="1488725" cy="1488725"/>
            </a:xfrm>
            <a:custGeom>
              <a:avLst/>
              <a:gdLst/>
              <a:ahLst/>
              <a:cxnLst/>
              <a:rect l="l" t="t" r="r" b="b"/>
              <a:pathLst>
                <a:path w="59549" h="59549" extrusionOk="0">
                  <a:moveTo>
                    <a:pt x="1" y="0"/>
                  </a:moveTo>
                  <a:lnTo>
                    <a:pt x="1" y="59548"/>
                  </a:lnTo>
                  <a:lnTo>
                    <a:pt x="59549" y="0"/>
                  </a:lnTo>
                  <a:close/>
                </a:path>
              </a:pathLst>
            </a:custGeom>
            <a:solidFill>
              <a:srgbClr val="968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1"/>
            <p:cNvSpPr/>
            <p:nvPr/>
          </p:nvSpPr>
          <p:spPr>
            <a:xfrm>
              <a:off x="982125" y="2113800"/>
              <a:ext cx="1488725" cy="1488725"/>
            </a:xfrm>
            <a:custGeom>
              <a:avLst/>
              <a:gdLst/>
              <a:ahLst/>
              <a:cxnLst/>
              <a:rect l="l" t="t" r="r" b="b"/>
              <a:pathLst>
                <a:path w="59549" h="59549" extrusionOk="0">
                  <a:moveTo>
                    <a:pt x="59549" y="0"/>
                  </a:moveTo>
                  <a:lnTo>
                    <a:pt x="1" y="59548"/>
                  </a:lnTo>
                  <a:lnTo>
                    <a:pt x="59549" y="59548"/>
                  </a:lnTo>
                  <a:lnTo>
                    <a:pt x="59549" y="0"/>
                  </a:lnTo>
                  <a:close/>
                </a:path>
              </a:pathLst>
            </a:custGeom>
            <a:solidFill>
              <a:srgbClr val="EDC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2470150" y="1370450"/>
              <a:ext cx="744050" cy="744050"/>
            </a:xfrm>
            <a:custGeom>
              <a:avLst/>
              <a:gdLst/>
              <a:ahLst/>
              <a:cxnLst/>
              <a:rect l="l" t="t" r="r" b="b"/>
              <a:pathLst>
                <a:path w="29762" h="29762" extrusionOk="0">
                  <a:moveTo>
                    <a:pt x="1" y="0"/>
                  </a:moveTo>
                  <a:lnTo>
                    <a:pt x="1" y="29761"/>
                  </a:lnTo>
                  <a:lnTo>
                    <a:pt x="29761" y="0"/>
                  </a:lnTo>
                  <a:close/>
                </a:path>
              </a:pathLst>
            </a:custGeom>
            <a:solidFill>
              <a:srgbClr val="EDC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2470150" y="1370450"/>
              <a:ext cx="744050" cy="744050"/>
            </a:xfrm>
            <a:custGeom>
              <a:avLst/>
              <a:gdLst/>
              <a:ahLst/>
              <a:cxnLst/>
              <a:rect l="l" t="t" r="r" b="b"/>
              <a:pathLst>
                <a:path w="29762" h="29762" extrusionOk="0">
                  <a:moveTo>
                    <a:pt x="29761" y="0"/>
                  </a:moveTo>
                  <a:lnTo>
                    <a:pt x="1" y="29761"/>
                  </a:lnTo>
                  <a:lnTo>
                    <a:pt x="29761" y="29761"/>
                  </a:lnTo>
                  <a:lnTo>
                    <a:pt x="29761" y="0"/>
                  </a:lnTo>
                  <a:close/>
                </a:path>
              </a:pathLst>
            </a:custGeom>
            <a:solidFill>
              <a:srgbClr val="EDE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238125" y="1370450"/>
              <a:ext cx="744025" cy="744050"/>
            </a:xfrm>
            <a:custGeom>
              <a:avLst/>
              <a:gdLst/>
              <a:ahLst/>
              <a:cxnLst/>
              <a:rect l="l" t="t" r="r" b="b"/>
              <a:pathLst>
                <a:path w="29761" h="29762" extrusionOk="0">
                  <a:moveTo>
                    <a:pt x="29761" y="0"/>
                  </a:moveTo>
                  <a:lnTo>
                    <a:pt x="0" y="29761"/>
                  </a:lnTo>
                  <a:lnTo>
                    <a:pt x="29761" y="29761"/>
                  </a:lnTo>
                  <a:lnTo>
                    <a:pt x="29761" y="0"/>
                  </a:lnTo>
                  <a:close/>
                </a:path>
              </a:pathLst>
            </a:custGeom>
            <a:solidFill>
              <a:srgbClr val="EDC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238125" y="1370450"/>
              <a:ext cx="744025" cy="744050"/>
            </a:xfrm>
            <a:custGeom>
              <a:avLst/>
              <a:gdLst/>
              <a:ahLst/>
              <a:cxnLst/>
              <a:rect l="l" t="t" r="r" b="b"/>
              <a:pathLst>
                <a:path w="29761" h="29762" extrusionOk="0">
                  <a:moveTo>
                    <a:pt x="0" y="0"/>
                  </a:moveTo>
                  <a:lnTo>
                    <a:pt x="0" y="29761"/>
                  </a:lnTo>
                  <a:lnTo>
                    <a:pt x="29761" y="0"/>
                  </a:lnTo>
                  <a:close/>
                </a:path>
              </a:pathLst>
            </a:custGeom>
            <a:solidFill>
              <a:srgbClr val="EDE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2470150" y="3602500"/>
              <a:ext cx="744050" cy="744025"/>
            </a:xfrm>
            <a:custGeom>
              <a:avLst/>
              <a:gdLst/>
              <a:ahLst/>
              <a:cxnLst/>
              <a:rect l="l" t="t" r="r" b="b"/>
              <a:pathLst>
                <a:path w="29762" h="29761" extrusionOk="0">
                  <a:moveTo>
                    <a:pt x="29761" y="0"/>
                  </a:moveTo>
                  <a:lnTo>
                    <a:pt x="1" y="29761"/>
                  </a:lnTo>
                  <a:lnTo>
                    <a:pt x="29761" y="29761"/>
                  </a:lnTo>
                  <a:lnTo>
                    <a:pt x="29761" y="0"/>
                  </a:lnTo>
                  <a:close/>
                </a:path>
              </a:pathLst>
            </a:custGeom>
            <a:solidFill>
              <a:srgbClr val="45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2470150" y="3602500"/>
              <a:ext cx="744050" cy="744025"/>
            </a:xfrm>
            <a:custGeom>
              <a:avLst/>
              <a:gdLst/>
              <a:ahLst/>
              <a:cxnLst/>
              <a:rect l="l" t="t" r="r" b="b"/>
              <a:pathLst>
                <a:path w="29762" h="29761" extrusionOk="0">
                  <a:moveTo>
                    <a:pt x="1" y="0"/>
                  </a:moveTo>
                  <a:lnTo>
                    <a:pt x="1" y="29761"/>
                  </a:lnTo>
                  <a:lnTo>
                    <a:pt x="29761" y="0"/>
                  </a:lnTo>
                  <a:close/>
                </a:path>
              </a:pathLst>
            </a:custGeom>
            <a:solidFill>
              <a:srgbClr val="756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1"/>
            <p:cNvSpPr/>
            <p:nvPr/>
          </p:nvSpPr>
          <p:spPr>
            <a:xfrm>
              <a:off x="1854950" y="755225"/>
              <a:ext cx="615225" cy="615250"/>
            </a:xfrm>
            <a:custGeom>
              <a:avLst/>
              <a:gdLst/>
              <a:ahLst/>
              <a:cxnLst/>
              <a:rect l="l" t="t" r="r" b="b"/>
              <a:pathLst>
                <a:path w="24609" h="24610" extrusionOk="0">
                  <a:moveTo>
                    <a:pt x="0" y="1"/>
                  </a:moveTo>
                  <a:lnTo>
                    <a:pt x="0" y="24609"/>
                  </a:lnTo>
                  <a:lnTo>
                    <a:pt x="24609" y="246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56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1854950" y="755225"/>
              <a:ext cx="615225" cy="615250"/>
            </a:xfrm>
            <a:custGeom>
              <a:avLst/>
              <a:gdLst/>
              <a:ahLst/>
              <a:cxnLst/>
              <a:rect l="l" t="t" r="r" b="b"/>
              <a:pathLst>
                <a:path w="24609" h="24610" extrusionOk="0">
                  <a:moveTo>
                    <a:pt x="0" y="1"/>
                  </a:moveTo>
                  <a:lnTo>
                    <a:pt x="24609" y="24609"/>
                  </a:lnTo>
                  <a:lnTo>
                    <a:pt x="24609" y="1"/>
                  </a:lnTo>
                  <a:close/>
                </a:path>
              </a:pathLst>
            </a:custGeom>
            <a:solidFill>
              <a:srgbClr val="45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982125" y="4346850"/>
              <a:ext cx="615250" cy="615225"/>
            </a:xfrm>
            <a:custGeom>
              <a:avLst/>
              <a:gdLst/>
              <a:ahLst/>
              <a:cxnLst/>
              <a:rect l="l" t="t" r="r" b="b"/>
              <a:pathLst>
                <a:path w="24610" h="24609" extrusionOk="0">
                  <a:moveTo>
                    <a:pt x="1" y="0"/>
                  </a:moveTo>
                  <a:lnTo>
                    <a:pt x="24609" y="24609"/>
                  </a:lnTo>
                  <a:lnTo>
                    <a:pt x="24609" y="0"/>
                  </a:lnTo>
                  <a:close/>
                </a:path>
              </a:pathLst>
            </a:custGeom>
            <a:solidFill>
              <a:srgbClr val="968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982125" y="4346850"/>
              <a:ext cx="615250" cy="615225"/>
            </a:xfrm>
            <a:custGeom>
              <a:avLst/>
              <a:gdLst/>
              <a:ahLst/>
              <a:cxnLst/>
              <a:rect l="l" t="t" r="r" b="b"/>
              <a:pathLst>
                <a:path w="24610" h="24609" extrusionOk="0">
                  <a:moveTo>
                    <a:pt x="1" y="0"/>
                  </a:moveTo>
                  <a:lnTo>
                    <a:pt x="1" y="24609"/>
                  </a:lnTo>
                  <a:lnTo>
                    <a:pt x="24609" y="246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238125" y="3602500"/>
              <a:ext cx="744025" cy="744025"/>
            </a:xfrm>
            <a:custGeom>
              <a:avLst/>
              <a:gdLst/>
              <a:ahLst/>
              <a:cxnLst/>
              <a:rect l="l" t="t" r="r" b="b"/>
              <a:pathLst>
                <a:path w="29761" h="29761" extrusionOk="0">
                  <a:moveTo>
                    <a:pt x="0" y="0"/>
                  </a:moveTo>
                  <a:lnTo>
                    <a:pt x="0" y="29761"/>
                  </a:lnTo>
                  <a:lnTo>
                    <a:pt x="29761" y="0"/>
                  </a:lnTo>
                  <a:close/>
                </a:path>
              </a:pathLst>
            </a:custGeom>
            <a:solidFill>
              <a:srgbClr val="EDC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238125" y="3602500"/>
              <a:ext cx="744025" cy="744025"/>
            </a:xfrm>
            <a:custGeom>
              <a:avLst/>
              <a:gdLst/>
              <a:ahLst/>
              <a:cxnLst/>
              <a:rect l="l" t="t" r="r" b="b"/>
              <a:pathLst>
                <a:path w="29761" h="29761" extrusionOk="0">
                  <a:moveTo>
                    <a:pt x="29761" y="0"/>
                  </a:moveTo>
                  <a:lnTo>
                    <a:pt x="0" y="29761"/>
                  </a:lnTo>
                  <a:lnTo>
                    <a:pt x="29761" y="29761"/>
                  </a:lnTo>
                  <a:lnTo>
                    <a:pt x="29761" y="0"/>
                  </a:lnTo>
                  <a:close/>
                </a:path>
              </a:pathLst>
            </a:custGeom>
            <a:solidFill>
              <a:srgbClr val="45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96883E4-A258-41EC-B9A7-258B8F471A51}"/>
              </a:ext>
            </a:extLst>
          </p:cNvPr>
          <p:cNvSpPr txBox="1"/>
          <p:nvPr/>
        </p:nvSpPr>
        <p:spPr>
          <a:xfrm>
            <a:off x="1139005" y="2004242"/>
            <a:ext cx="2717411" cy="1668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id-ID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ntuk membantu client agar lebih mudah dalam mengurus pelayanan konsultasi terutama dalam menentukan jadwal dengan rekan anggota</a:t>
            </a:r>
            <a:endParaRPr lang="en-ID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0" name="Google Shape;399;p21">
            <a:extLst>
              <a:ext uri="{FF2B5EF4-FFF2-40B4-BE49-F238E27FC236}">
                <a16:creationId xmlns:a16="http://schemas.microsoft.com/office/drawing/2014/main" id="{189F9AD1-7603-4F84-ABD6-9A9F3C75CD3C}"/>
              </a:ext>
            </a:extLst>
          </p:cNvPr>
          <p:cNvSpPr/>
          <p:nvPr/>
        </p:nvSpPr>
        <p:spPr>
          <a:xfrm>
            <a:off x="4985369" y="1838149"/>
            <a:ext cx="2880000" cy="189545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lnSpc>
                <a:spcPct val="150000"/>
              </a:lnSpc>
              <a:buFont typeface="Arial"/>
              <a:buNone/>
            </a:pP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d-ID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membantu kinerja dari kantor advokat dalam menanggapi penggaduan dari client dengan lebih efektif dan efisien</a:t>
            </a:r>
            <a:endParaRPr lang="en-ID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9" name="Google Shape;400;p21">
            <a:extLst>
              <a:ext uri="{FF2B5EF4-FFF2-40B4-BE49-F238E27FC236}">
                <a16:creationId xmlns:a16="http://schemas.microsoft.com/office/drawing/2014/main" id="{8E61360E-124C-49E9-A90D-40C82A4B99F8}"/>
              </a:ext>
            </a:extLst>
          </p:cNvPr>
          <p:cNvSpPr/>
          <p:nvPr/>
        </p:nvSpPr>
        <p:spPr>
          <a:xfrm>
            <a:off x="5925269" y="1055692"/>
            <a:ext cx="1000200" cy="1000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480;p23">
            <a:extLst>
              <a:ext uri="{FF2B5EF4-FFF2-40B4-BE49-F238E27FC236}">
                <a16:creationId xmlns:a16="http://schemas.microsoft.com/office/drawing/2014/main" id="{6D65C45A-3557-47F8-B4B6-BB54EC620356}"/>
              </a:ext>
            </a:extLst>
          </p:cNvPr>
          <p:cNvSpPr/>
          <p:nvPr/>
        </p:nvSpPr>
        <p:spPr>
          <a:xfrm>
            <a:off x="6098624" y="1273437"/>
            <a:ext cx="653490" cy="628801"/>
          </a:xfrm>
          <a:custGeom>
            <a:avLst/>
            <a:gdLst/>
            <a:ahLst/>
            <a:cxnLst/>
            <a:rect l="l" t="t" r="r" b="b"/>
            <a:pathLst>
              <a:path w="24980" h="24980" extrusionOk="0">
                <a:moveTo>
                  <a:pt x="0" y="0"/>
                </a:moveTo>
                <a:lnTo>
                  <a:pt x="0" y="10312"/>
                </a:lnTo>
                <a:cubicBezTo>
                  <a:pt x="0" y="18385"/>
                  <a:pt x="6595" y="24980"/>
                  <a:pt x="14708" y="24980"/>
                </a:cubicBezTo>
                <a:lnTo>
                  <a:pt x="24980" y="24980"/>
                </a:lnTo>
                <a:lnTo>
                  <a:pt x="24980" y="14708"/>
                </a:lnTo>
                <a:cubicBezTo>
                  <a:pt x="24980" y="6595"/>
                  <a:pt x="18385" y="0"/>
                  <a:pt x="10272" y="0"/>
                </a:cubicBezTo>
                <a:close/>
              </a:path>
            </a:pathLst>
          </a:custGeom>
          <a:solidFill>
            <a:srgbClr val="453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2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2"/>
          <p:cNvSpPr txBox="1">
            <a:spLocks noGrp="1"/>
          </p:cNvSpPr>
          <p:nvPr>
            <p:ph type="ctrTitle"/>
          </p:nvPr>
        </p:nvSpPr>
        <p:spPr>
          <a:xfrm>
            <a:off x="120336" y="252671"/>
            <a:ext cx="3405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Deskripsi Aplikasi</a:t>
            </a:r>
            <a:endParaRPr sz="1800" dirty="0"/>
          </a:p>
        </p:txBody>
      </p:sp>
      <p:sp>
        <p:nvSpPr>
          <p:cNvPr id="457" name="Google Shape;457;p22"/>
          <p:cNvSpPr/>
          <p:nvPr/>
        </p:nvSpPr>
        <p:spPr>
          <a:xfrm>
            <a:off x="178572" y="1631540"/>
            <a:ext cx="2354400" cy="75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8" name="Google Shape;458;p22"/>
          <p:cNvSpPr/>
          <p:nvPr/>
        </p:nvSpPr>
        <p:spPr>
          <a:xfrm>
            <a:off x="1646100" y="2369565"/>
            <a:ext cx="2354400" cy="75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2"/>
          <p:cNvSpPr txBox="1">
            <a:spLocks noGrp="1"/>
          </p:cNvSpPr>
          <p:nvPr>
            <p:ph type="ctrTitle" idx="4294967295"/>
          </p:nvPr>
        </p:nvSpPr>
        <p:spPr>
          <a:xfrm>
            <a:off x="1646100" y="2409872"/>
            <a:ext cx="2614200" cy="6629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" sz="1200" dirty="0">
                <a:solidFill>
                  <a:schemeClr val="lt1"/>
                </a:solidFill>
              </a:rPr>
              <a:t>Websi Scelcon  Penyedia Jasa Konsultasi Hukum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463" name="Google Shape;463;p22"/>
          <p:cNvSpPr/>
          <p:nvPr/>
        </p:nvSpPr>
        <p:spPr>
          <a:xfrm>
            <a:off x="178572" y="3123999"/>
            <a:ext cx="2614200" cy="746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22"/>
          <p:cNvGrpSpPr/>
          <p:nvPr/>
        </p:nvGrpSpPr>
        <p:grpSpPr>
          <a:xfrm>
            <a:off x="2067156" y="1631826"/>
            <a:ext cx="750649" cy="750664"/>
            <a:chOff x="5236325" y="2233488"/>
            <a:chExt cx="1249000" cy="1249025"/>
          </a:xfrm>
        </p:grpSpPr>
        <p:sp>
          <p:nvSpPr>
            <p:cNvPr id="467" name="Google Shape;467;p22"/>
            <p:cNvSpPr/>
            <p:nvPr/>
          </p:nvSpPr>
          <p:spPr>
            <a:xfrm>
              <a:off x="5236325" y="2233488"/>
              <a:ext cx="1249000" cy="1249025"/>
            </a:xfrm>
            <a:custGeom>
              <a:avLst/>
              <a:gdLst/>
              <a:ahLst/>
              <a:cxnLst/>
              <a:rect l="l" t="t" r="r" b="b"/>
              <a:pathLst>
                <a:path w="49960" h="49961" extrusionOk="0">
                  <a:moveTo>
                    <a:pt x="1" y="1"/>
                  </a:moveTo>
                  <a:lnTo>
                    <a:pt x="1" y="49960"/>
                  </a:lnTo>
                  <a:lnTo>
                    <a:pt x="49960" y="49960"/>
                  </a:lnTo>
                  <a:lnTo>
                    <a:pt x="49960" y="1"/>
                  </a:lnTo>
                  <a:close/>
                </a:path>
              </a:pathLst>
            </a:custGeom>
            <a:solidFill>
              <a:srgbClr val="968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2"/>
            <p:cNvSpPr/>
            <p:nvPr/>
          </p:nvSpPr>
          <p:spPr>
            <a:xfrm>
              <a:off x="5236325" y="2233488"/>
              <a:ext cx="1249000" cy="1249025"/>
            </a:xfrm>
            <a:custGeom>
              <a:avLst/>
              <a:gdLst/>
              <a:ahLst/>
              <a:cxnLst/>
              <a:rect l="l" t="t" r="r" b="b"/>
              <a:pathLst>
                <a:path w="49960" h="49961" extrusionOk="0">
                  <a:moveTo>
                    <a:pt x="24980" y="1"/>
                  </a:moveTo>
                  <a:cubicBezTo>
                    <a:pt x="11152" y="1"/>
                    <a:pt x="1" y="11112"/>
                    <a:pt x="1" y="24980"/>
                  </a:cubicBezTo>
                  <a:cubicBezTo>
                    <a:pt x="1" y="38809"/>
                    <a:pt x="11152" y="49960"/>
                    <a:pt x="24980" y="49960"/>
                  </a:cubicBezTo>
                  <a:cubicBezTo>
                    <a:pt x="38809" y="49960"/>
                    <a:pt x="49960" y="38809"/>
                    <a:pt x="49960" y="24980"/>
                  </a:cubicBezTo>
                  <a:cubicBezTo>
                    <a:pt x="49960" y="11112"/>
                    <a:pt x="38809" y="1"/>
                    <a:pt x="24980" y="1"/>
                  </a:cubicBezTo>
                  <a:close/>
                </a:path>
              </a:pathLst>
            </a:custGeom>
            <a:solidFill>
              <a:srgbClr val="EDE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22"/>
          <p:cNvSpPr/>
          <p:nvPr/>
        </p:nvSpPr>
        <p:spPr>
          <a:xfrm rot="10800000">
            <a:off x="2817833" y="1873906"/>
            <a:ext cx="499179" cy="499171"/>
          </a:xfrm>
          <a:custGeom>
            <a:avLst/>
            <a:gdLst/>
            <a:ahLst/>
            <a:cxnLst/>
            <a:rect l="l" t="t" r="r" b="b"/>
            <a:pathLst>
              <a:path w="61249" h="61248" extrusionOk="0">
                <a:moveTo>
                  <a:pt x="1" y="0"/>
                </a:moveTo>
                <a:lnTo>
                  <a:pt x="61248" y="61247"/>
                </a:lnTo>
                <a:lnTo>
                  <a:pt x="6124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2"/>
          <p:cNvSpPr/>
          <p:nvPr/>
        </p:nvSpPr>
        <p:spPr>
          <a:xfrm>
            <a:off x="2780033" y="3124091"/>
            <a:ext cx="745903" cy="745903"/>
          </a:xfrm>
          <a:custGeom>
            <a:avLst/>
            <a:gdLst/>
            <a:ahLst/>
            <a:cxnLst/>
            <a:rect l="l" t="t" r="r" b="b"/>
            <a:pathLst>
              <a:path w="49960" h="49960" extrusionOk="0">
                <a:moveTo>
                  <a:pt x="0" y="0"/>
                </a:moveTo>
                <a:lnTo>
                  <a:pt x="0" y="49959"/>
                </a:lnTo>
                <a:cubicBezTo>
                  <a:pt x="27578" y="49959"/>
                  <a:pt x="49959" y="27578"/>
                  <a:pt x="49959" y="0"/>
                </a:cubicBezTo>
                <a:close/>
              </a:path>
            </a:pathLst>
          </a:custGeom>
          <a:solidFill>
            <a:srgbClr val="453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2"/>
          <p:cNvSpPr/>
          <p:nvPr/>
        </p:nvSpPr>
        <p:spPr>
          <a:xfrm>
            <a:off x="842000" y="2378365"/>
            <a:ext cx="746043" cy="746043"/>
          </a:xfrm>
          <a:custGeom>
            <a:avLst/>
            <a:gdLst/>
            <a:ahLst/>
            <a:cxnLst/>
            <a:rect l="l" t="t" r="r" b="b"/>
            <a:pathLst>
              <a:path w="49961" h="49961" extrusionOk="0">
                <a:moveTo>
                  <a:pt x="49960" y="1"/>
                </a:moveTo>
                <a:cubicBezTo>
                  <a:pt x="22382" y="1"/>
                  <a:pt x="1" y="22342"/>
                  <a:pt x="1" y="49960"/>
                </a:cubicBezTo>
                <a:cubicBezTo>
                  <a:pt x="27618" y="49960"/>
                  <a:pt x="49960" y="27578"/>
                  <a:pt x="499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94744C-BCDC-4D11-89A3-D2476D2CAE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"/>
          <a:stretch/>
        </p:blipFill>
        <p:spPr>
          <a:xfrm>
            <a:off x="4189504" y="1631540"/>
            <a:ext cx="4746293" cy="25464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3"/>
          <p:cNvSpPr txBox="1"/>
          <p:nvPr/>
        </p:nvSpPr>
        <p:spPr>
          <a:xfrm>
            <a:off x="6356402" y="1273349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453751"/>
                </a:solidFill>
                <a:latin typeface="Archivo Black"/>
                <a:ea typeface="Archivo Black"/>
                <a:cs typeface="Archivo Black"/>
                <a:sym typeface="Archivo Black"/>
              </a:rPr>
              <a:t>VENUS</a:t>
            </a:r>
            <a:endParaRPr sz="1100" b="1">
              <a:solidFill>
                <a:srgbClr val="45375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45375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80" name="Google Shape;480;p23"/>
          <p:cNvSpPr/>
          <p:nvPr/>
        </p:nvSpPr>
        <p:spPr>
          <a:xfrm>
            <a:off x="2953350" y="1501955"/>
            <a:ext cx="1618642" cy="1618642"/>
          </a:xfrm>
          <a:custGeom>
            <a:avLst/>
            <a:gdLst/>
            <a:ahLst/>
            <a:cxnLst/>
            <a:rect l="l" t="t" r="r" b="b"/>
            <a:pathLst>
              <a:path w="24980" h="24980" extrusionOk="0">
                <a:moveTo>
                  <a:pt x="0" y="0"/>
                </a:moveTo>
                <a:lnTo>
                  <a:pt x="0" y="10312"/>
                </a:lnTo>
                <a:cubicBezTo>
                  <a:pt x="0" y="18385"/>
                  <a:pt x="6595" y="24980"/>
                  <a:pt x="14708" y="24980"/>
                </a:cubicBezTo>
                <a:lnTo>
                  <a:pt x="24980" y="24980"/>
                </a:lnTo>
                <a:lnTo>
                  <a:pt x="24980" y="14708"/>
                </a:lnTo>
                <a:cubicBezTo>
                  <a:pt x="24980" y="6595"/>
                  <a:pt x="18385" y="0"/>
                  <a:pt x="10272" y="0"/>
                </a:cubicBezTo>
                <a:close/>
              </a:path>
            </a:pathLst>
          </a:custGeom>
          <a:solidFill>
            <a:srgbClr val="453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3"/>
          <p:cNvSpPr/>
          <p:nvPr/>
        </p:nvSpPr>
        <p:spPr>
          <a:xfrm>
            <a:off x="3377651" y="3120525"/>
            <a:ext cx="1194356" cy="1194404"/>
          </a:xfrm>
          <a:custGeom>
            <a:avLst/>
            <a:gdLst/>
            <a:ahLst/>
            <a:cxnLst/>
            <a:rect l="l" t="t" r="r" b="b"/>
            <a:pathLst>
              <a:path w="24980" h="24981" extrusionOk="0">
                <a:moveTo>
                  <a:pt x="14708" y="1"/>
                </a:moveTo>
                <a:cubicBezTo>
                  <a:pt x="6595" y="1"/>
                  <a:pt x="0" y="6596"/>
                  <a:pt x="0" y="14709"/>
                </a:cubicBezTo>
                <a:lnTo>
                  <a:pt x="0" y="24981"/>
                </a:lnTo>
                <a:lnTo>
                  <a:pt x="10312" y="24981"/>
                </a:lnTo>
                <a:cubicBezTo>
                  <a:pt x="18385" y="24981"/>
                  <a:pt x="24980" y="18386"/>
                  <a:pt x="24980" y="10273"/>
                </a:cubicBezTo>
                <a:lnTo>
                  <a:pt x="24980" y="1"/>
                </a:lnTo>
                <a:close/>
              </a:path>
            </a:pathLst>
          </a:custGeom>
          <a:solidFill>
            <a:srgbClr val="EDC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3"/>
          <p:cNvSpPr/>
          <p:nvPr/>
        </p:nvSpPr>
        <p:spPr>
          <a:xfrm>
            <a:off x="4571927" y="1758499"/>
            <a:ext cx="1362151" cy="1362097"/>
          </a:xfrm>
          <a:custGeom>
            <a:avLst/>
            <a:gdLst/>
            <a:ahLst/>
            <a:cxnLst/>
            <a:rect l="l" t="t" r="r" b="b"/>
            <a:pathLst>
              <a:path w="24981" h="24980" extrusionOk="0">
                <a:moveTo>
                  <a:pt x="14709" y="0"/>
                </a:moveTo>
                <a:cubicBezTo>
                  <a:pt x="6595" y="0"/>
                  <a:pt x="1" y="6595"/>
                  <a:pt x="1" y="14708"/>
                </a:cubicBezTo>
                <a:lnTo>
                  <a:pt x="1" y="24980"/>
                </a:lnTo>
                <a:lnTo>
                  <a:pt x="10312" y="24980"/>
                </a:lnTo>
                <a:cubicBezTo>
                  <a:pt x="18386" y="24980"/>
                  <a:pt x="24980" y="18385"/>
                  <a:pt x="24980" y="10272"/>
                </a:cubicBezTo>
                <a:lnTo>
                  <a:pt x="24980" y="0"/>
                </a:lnTo>
                <a:close/>
              </a:path>
            </a:pathLst>
          </a:custGeom>
          <a:solidFill>
            <a:srgbClr val="EDC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3"/>
          <p:cNvSpPr txBox="1"/>
          <p:nvPr/>
        </p:nvSpPr>
        <p:spPr>
          <a:xfrm>
            <a:off x="2239448" y="1515905"/>
            <a:ext cx="14889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40%</a:t>
            </a:r>
            <a:endParaRPr sz="18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84" name="Google Shape;484;p23"/>
          <p:cNvSpPr/>
          <p:nvPr/>
        </p:nvSpPr>
        <p:spPr>
          <a:xfrm>
            <a:off x="4571930" y="3120526"/>
            <a:ext cx="859097" cy="859097"/>
          </a:xfrm>
          <a:custGeom>
            <a:avLst/>
            <a:gdLst/>
            <a:ahLst/>
            <a:cxnLst/>
            <a:rect l="l" t="t" r="r" b="b"/>
            <a:pathLst>
              <a:path w="24981" h="24981" extrusionOk="0">
                <a:moveTo>
                  <a:pt x="1" y="1"/>
                </a:moveTo>
                <a:lnTo>
                  <a:pt x="1" y="10312"/>
                </a:lnTo>
                <a:cubicBezTo>
                  <a:pt x="1" y="18386"/>
                  <a:pt x="6595" y="24981"/>
                  <a:pt x="14709" y="24981"/>
                </a:cubicBezTo>
                <a:lnTo>
                  <a:pt x="24980" y="24981"/>
                </a:lnTo>
                <a:lnTo>
                  <a:pt x="24980" y="14709"/>
                </a:lnTo>
                <a:cubicBezTo>
                  <a:pt x="24980" y="6596"/>
                  <a:pt x="18386" y="1"/>
                  <a:pt x="10272" y="1"/>
                </a:cubicBezTo>
                <a:close/>
              </a:path>
            </a:pathLst>
          </a:custGeom>
          <a:solidFill>
            <a:srgbClr val="453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3"/>
          <p:cNvSpPr txBox="1">
            <a:spLocks noGrp="1"/>
          </p:cNvSpPr>
          <p:nvPr>
            <p:ph type="ctrTitle"/>
          </p:nvPr>
        </p:nvSpPr>
        <p:spPr>
          <a:xfrm>
            <a:off x="2869200" y="119475"/>
            <a:ext cx="3405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MARKET RESEARCH</a:t>
            </a:r>
            <a:endParaRPr/>
          </a:p>
        </p:txBody>
      </p:sp>
      <p:sp>
        <p:nvSpPr>
          <p:cNvPr id="486" name="Google Shape;486;p23"/>
          <p:cNvSpPr txBox="1">
            <a:spLocks noGrp="1"/>
          </p:cNvSpPr>
          <p:nvPr>
            <p:ph type="ctrTitle" idx="4294967295"/>
          </p:nvPr>
        </p:nvSpPr>
        <p:spPr>
          <a:xfrm>
            <a:off x="618589" y="915912"/>
            <a:ext cx="1881300" cy="39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2"/>
                </a:solidFill>
              </a:rPr>
              <a:t>SHARE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487" name="Google Shape;487;p23"/>
          <p:cNvSpPr txBox="1"/>
          <p:nvPr/>
        </p:nvSpPr>
        <p:spPr>
          <a:xfrm>
            <a:off x="2702804" y="3813883"/>
            <a:ext cx="14889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25%</a:t>
            </a:r>
            <a:endParaRPr sz="18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88" name="Google Shape;488;p23"/>
          <p:cNvSpPr txBox="1"/>
          <p:nvPr/>
        </p:nvSpPr>
        <p:spPr>
          <a:xfrm>
            <a:off x="5190300" y="1799700"/>
            <a:ext cx="14889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30%</a:t>
            </a:r>
            <a:endParaRPr sz="18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89" name="Google Shape;489;p23"/>
          <p:cNvSpPr txBox="1"/>
          <p:nvPr/>
        </p:nvSpPr>
        <p:spPr>
          <a:xfrm>
            <a:off x="4423372" y="3546471"/>
            <a:ext cx="14889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5%</a:t>
            </a:r>
            <a:endParaRPr sz="18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90" name="Google Shape;490;p23"/>
          <p:cNvSpPr txBox="1">
            <a:spLocks noGrp="1"/>
          </p:cNvSpPr>
          <p:nvPr>
            <p:ph type="subTitle" idx="4294967295"/>
          </p:nvPr>
        </p:nvSpPr>
        <p:spPr>
          <a:xfrm>
            <a:off x="655717" y="161888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Neptune is the farthest planet from the Sun and the fourth-largest in our Solar System</a:t>
            </a:r>
            <a:endParaRPr sz="1000"/>
          </a:p>
          <a:p>
            <a:pPr marL="0" lvl="0" indent="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000"/>
          </a:p>
        </p:txBody>
      </p:sp>
      <p:sp>
        <p:nvSpPr>
          <p:cNvPr id="491" name="Google Shape;491;p23"/>
          <p:cNvSpPr txBox="1">
            <a:spLocks noGrp="1"/>
          </p:cNvSpPr>
          <p:nvPr>
            <p:ph type="subTitle" idx="4294967295"/>
          </p:nvPr>
        </p:nvSpPr>
        <p:spPr>
          <a:xfrm>
            <a:off x="651969" y="3223329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Mercury is the closest planet to the Sun and also the smallest one in our Solar System</a:t>
            </a:r>
            <a:endParaRPr sz="1000"/>
          </a:p>
        </p:txBody>
      </p:sp>
      <p:sp>
        <p:nvSpPr>
          <p:cNvPr id="492" name="Google Shape;492;p23"/>
          <p:cNvSpPr txBox="1">
            <a:spLocks noGrp="1"/>
          </p:cNvSpPr>
          <p:nvPr>
            <p:ph type="subTitle" idx="4294967295"/>
          </p:nvPr>
        </p:nvSpPr>
        <p:spPr>
          <a:xfrm>
            <a:off x="6356402" y="1612507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Venus has a beautiful name and is the second planet from the Sun. It’s terribly hot</a:t>
            </a:r>
            <a:endParaRPr sz="1000"/>
          </a:p>
        </p:txBody>
      </p:sp>
      <p:sp>
        <p:nvSpPr>
          <p:cNvPr id="493" name="Google Shape;493;p23"/>
          <p:cNvSpPr txBox="1">
            <a:spLocks noGrp="1"/>
          </p:cNvSpPr>
          <p:nvPr>
            <p:ph type="subTitle" idx="4294967295"/>
          </p:nvPr>
        </p:nvSpPr>
        <p:spPr>
          <a:xfrm>
            <a:off x="6356419" y="321816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Saturn is the ringed planet. It’s a gas giant, composed mostly of hydrogen and helium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000"/>
          </a:p>
        </p:txBody>
      </p:sp>
      <p:sp>
        <p:nvSpPr>
          <p:cNvPr id="494" name="Google Shape;494;p23"/>
          <p:cNvSpPr txBox="1"/>
          <p:nvPr/>
        </p:nvSpPr>
        <p:spPr>
          <a:xfrm>
            <a:off x="655717" y="1273349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453751"/>
                </a:solidFill>
                <a:latin typeface="Archivo Black"/>
                <a:ea typeface="Archivo Black"/>
                <a:cs typeface="Archivo Black"/>
                <a:sym typeface="Archivo Black"/>
              </a:rPr>
              <a:t>NEPTUNE</a:t>
            </a:r>
            <a:endParaRPr sz="1100" b="1">
              <a:solidFill>
                <a:srgbClr val="45375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45375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95" name="Google Shape;495;p23"/>
          <p:cNvSpPr txBox="1"/>
          <p:nvPr/>
        </p:nvSpPr>
        <p:spPr>
          <a:xfrm>
            <a:off x="6356419" y="289192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453751"/>
                </a:solidFill>
                <a:latin typeface="Archivo Black"/>
                <a:ea typeface="Archivo Black"/>
                <a:cs typeface="Archivo Black"/>
                <a:sym typeface="Archivo Black"/>
              </a:rPr>
              <a:t>SATURN</a:t>
            </a:r>
            <a:endParaRPr sz="1100" b="1">
              <a:solidFill>
                <a:srgbClr val="45375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45375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96" name="Google Shape;496;p23"/>
          <p:cNvSpPr txBox="1"/>
          <p:nvPr/>
        </p:nvSpPr>
        <p:spPr>
          <a:xfrm>
            <a:off x="651969" y="289192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453751"/>
                </a:solidFill>
                <a:latin typeface="Archivo Black"/>
                <a:ea typeface="Archivo Black"/>
                <a:cs typeface="Archivo Black"/>
                <a:sym typeface="Archivo Black"/>
              </a:rPr>
              <a:t>MERCURY</a:t>
            </a:r>
            <a:endParaRPr sz="1100" b="1">
              <a:solidFill>
                <a:srgbClr val="45375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45375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5"/>
          <p:cNvGrpSpPr/>
          <p:nvPr/>
        </p:nvGrpSpPr>
        <p:grpSpPr>
          <a:xfrm rot="10800000">
            <a:off x="5413991" y="3398371"/>
            <a:ext cx="766636" cy="722047"/>
            <a:chOff x="1134675" y="247113"/>
            <a:chExt cx="1249000" cy="1249000"/>
          </a:xfrm>
        </p:grpSpPr>
        <p:sp>
          <p:nvSpPr>
            <p:cNvPr id="610" name="Google Shape;610;p25"/>
            <p:cNvSpPr/>
            <p:nvPr/>
          </p:nvSpPr>
          <p:spPr>
            <a:xfrm>
              <a:off x="1134675" y="247113"/>
              <a:ext cx="1249000" cy="1249000"/>
            </a:xfrm>
            <a:custGeom>
              <a:avLst/>
              <a:gdLst/>
              <a:ahLst/>
              <a:cxnLst/>
              <a:rect l="l" t="t" r="r" b="b"/>
              <a:pathLst>
                <a:path w="49960" h="49960" extrusionOk="0">
                  <a:moveTo>
                    <a:pt x="0" y="0"/>
                  </a:moveTo>
                  <a:lnTo>
                    <a:pt x="0" y="49959"/>
                  </a:lnTo>
                  <a:lnTo>
                    <a:pt x="49959" y="49959"/>
                  </a:lnTo>
                  <a:lnTo>
                    <a:pt x="499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5"/>
            <p:cNvSpPr/>
            <p:nvPr/>
          </p:nvSpPr>
          <p:spPr>
            <a:xfrm>
              <a:off x="1134675" y="247113"/>
              <a:ext cx="1249000" cy="1249000"/>
            </a:xfrm>
            <a:custGeom>
              <a:avLst/>
              <a:gdLst/>
              <a:ahLst/>
              <a:cxnLst/>
              <a:rect l="l" t="t" r="r" b="b"/>
              <a:pathLst>
                <a:path w="49960" h="49960" extrusionOk="0">
                  <a:moveTo>
                    <a:pt x="0" y="0"/>
                  </a:moveTo>
                  <a:lnTo>
                    <a:pt x="0" y="49959"/>
                  </a:lnTo>
                  <a:cubicBezTo>
                    <a:pt x="27578" y="49959"/>
                    <a:pt x="49959" y="27578"/>
                    <a:pt x="49959" y="0"/>
                  </a:cubicBezTo>
                  <a:close/>
                </a:path>
              </a:pathLst>
            </a:custGeom>
            <a:solidFill>
              <a:srgbClr val="45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25"/>
          <p:cNvSpPr txBox="1"/>
          <p:nvPr/>
        </p:nvSpPr>
        <p:spPr>
          <a:xfrm>
            <a:off x="2740526" y="1568297"/>
            <a:ext cx="13785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179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60,000+</a:t>
            </a:r>
            <a:endParaRPr sz="200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613" name="Google Shape;613;p25"/>
          <p:cNvSpPr txBox="1"/>
          <p:nvPr/>
        </p:nvSpPr>
        <p:spPr>
          <a:xfrm>
            <a:off x="1053700" y="788554"/>
            <a:ext cx="15021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rPr>
              <a:t>SIZE</a:t>
            </a:r>
            <a:endParaRPr sz="1100">
              <a:solidFill>
                <a:schemeClr val="lt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614" name="Google Shape;614;p25"/>
          <p:cNvSpPr txBox="1">
            <a:spLocks noGrp="1"/>
          </p:cNvSpPr>
          <p:nvPr>
            <p:ph type="ctrTitle"/>
          </p:nvPr>
        </p:nvSpPr>
        <p:spPr>
          <a:xfrm>
            <a:off x="2869200" y="119475"/>
            <a:ext cx="3405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TARGET</a:t>
            </a:r>
            <a:endParaRPr/>
          </a:p>
        </p:txBody>
      </p:sp>
      <p:sp>
        <p:nvSpPr>
          <p:cNvPr id="615" name="Google Shape;615;p25"/>
          <p:cNvSpPr txBox="1"/>
          <p:nvPr/>
        </p:nvSpPr>
        <p:spPr>
          <a:xfrm>
            <a:off x="1053700" y="2696822"/>
            <a:ext cx="18705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rPr>
              <a:t>SECTORS</a:t>
            </a:r>
            <a:endParaRPr sz="1100">
              <a:solidFill>
                <a:schemeClr val="lt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616" name="Google Shape;616;p25"/>
          <p:cNvSpPr txBox="1"/>
          <p:nvPr/>
        </p:nvSpPr>
        <p:spPr>
          <a:xfrm>
            <a:off x="6553375" y="788554"/>
            <a:ext cx="15405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CONSULTING TOPICS</a:t>
            </a:r>
            <a:endParaRPr sz="1100">
              <a:solidFill>
                <a:schemeClr val="lt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617" name="Google Shape;617;p25"/>
          <p:cNvSpPr/>
          <p:nvPr/>
        </p:nvSpPr>
        <p:spPr>
          <a:xfrm>
            <a:off x="1045425" y="1323567"/>
            <a:ext cx="1249000" cy="1249025"/>
          </a:xfrm>
          <a:custGeom>
            <a:avLst/>
            <a:gdLst/>
            <a:ahLst/>
            <a:cxnLst/>
            <a:rect l="l" t="t" r="r" b="b"/>
            <a:pathLst>
              <a:path w="49960" h="49961" extrusionOk="0">
                <a:moveTo>
                  <a:pt x="1" y="1"/>
                </a:moveTo>
                <a:lnTo>
                  <a:pt x="1" y="49960"/>
                </a:lnTo>
                <a:lnTo>
                  <a:pt x="49960" y="49960"/>
                </a:lnTo>
                <a:lnTo>
                  <a:pt x="49960" y="1"/>
                </a:lnTo>
                <a:close/>
              </a:path>
            </a:pathLst>
          </a:custGeom>
          <a:solidFill>
            <a:srgbClr val="EDE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5"/>
          <p:cNvSpPr/>
          <p:nvPr/>
        </p:nvSpPr>
        <p:spPr>
          <a:xfrm>
            <a:off x="1020450" y="1323567"/>
            <a:ext cx="259800" cy="1249025"/>
          </a:xfrm>
          <a:custGeom>
            <a:avLst/>
            <a:gdLst/>
            <a:ahLst/>
            <a:cxnLst/>
            <a:rect l="l" t="t" r="r" b="b"/>
            <a:pathLst>
              <a:path w="10392" h="49961" extrusionOk="0">
                <a:moveTo>
                  <a:pt x="5196" y="1"/>
                </a:moveTo>
                <a:lnTo>
                  <a:pt x="0" y="5196"/>
                </a:lnTo>
                <a:lnTo>
                  <a:pt x="4956" y="10112"/>
                </a:lnTo>
                <a:lnTo>
                  <a:pt x="0" y="15068"/>
                </a:lnTo>
                <a:lnTo>
                  <a:pt x="4956" y="20024"/>
                </a:lnTo>
                <a:lnTo>
                  <a:pt x="0" y="24980"/>
                </a:lnTo>
                <a:lnTo>
                  <a:pt x="4956" y="29896"/>
                </a:lnTo>
                <a:lnTo>
                  <a:pt x="0" y="34852"/>
                </a:lnTo>
                <a:lnTo>
                  <a:pt x="4956" y="39808"/>
                </a:lnTo>
                <a:lnTo>
                  <a:pt x="0" y="44764"/>
                </a:lnTo>
                <a:lnTo>
                  <a:pt x="5196" y="49960"/>
                </a:lnTo>
                <a:lnTo>
                  <a:pt x="10392" y="44764"/>
                </a:lnTo>
                <a:lnTo>
                  <a:pt x="5436" y="39808"/>
                </a:lnTo>
                <a:lnTo>
                  <a:pt x="10392" y="34852"/>
                </a:lnTo>
                <a:lnTo>
                  <a:pt x="5436" y="29896"/>
                </a:lnTo>
                <a:lnTo>
                  <a:pt x="10392" y="24980"/>
                </a:lnTo>
                <a:lnTo>
                  <a:pt x="5436" y="20024"/>
                </a:lnTo>
                <a:lnTo>
                  <a:pt x="10392" y="15068"/>
                </a:lnTo>
                <a:lnTo>
                  <a:pt x="5436" y="10112"/>
                </a:lnTo>
                <a:lnTo>
                  <a:pt x="10392" y="5196"/>
                </a:lnTo>
                <a:lnTo>
                  <a:pt x="519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5"/>
          <p:cNvSpPr/>
          <p:nvPr/>
        </p:nvSpPr>
        <p:spPr>
          <a:xfrm>
            <a:off x="1280225" y="1323567"/>
            <a:ext cx="259825" cy="1249025"/>
          </a:xfrm>
          <a:custGeom>
            <a:avLst/>
            <a:gdLst/>
            <a:ahLst/>
            <a:cxnLst/>
            <a:rect l="l" t="t" r="r" b="b"/>
            <a:pathLst>
              <a:path w="10393" h="49961" extrusionOk="0">
                <a:moveTo>
                  <a:pt x="5197" y="1"/>
                </a:moveTo>
                <a:lnTo>
                  <a:pt x="1" y="5196"/>
                </a:lnTo>
                <a:lnTo>
                  <a:pt x="4957" y="10112"/>
                </a:lnTo>
                <a:lnTo>
                  <a:pt x="1" y="15068"/>
                </a:lnTo>
                <a:lnTo>
                  <a:pt x="4957" y="20024"/>
                </a:lnTo>
                <a:lnTo>
                  <a:pt x="1" y="24980"/>
                </a:lnTo>
                <a:lnTo>
                  <a:pt x="4957" y="29896"/>
                </a:lnTo>
                <a:lnTo>
                  <a:pt x="1" y="34852"/>
                </a:lnTo>
                <a:lnTo>
                  <a:pt x="4957" y="39808"/>
                </a:lnTo>
                <a:lnTo>
                  <a:pt x="1" y="44764"/>
                </a:lnTo>
                <a:lnTo>
                  <a:pt x="5197" y="49960"/>
                </a:lnTo>
                <a:lnTo>
                  <a:pt x="10393" y="44764"/>
                </a:lnTo>
                <a:lnTo>
                  <a:pt x="5437" y="39808"/>
                </a:lnTo>
                <a:lnTo>
                  <a:pt x="10393" y="34852"/>
                </a:lnTo>
                <a:lnTo>
                  <a:pt x="5437" y="29896"/>
                </a:lnTo>
                <a:lnTo>
                  <a:pt x="10393" y="24980"/>
                </a:lnTo>
                <a:lnTo>
                  <a:pt x="5437" y="20024"/>
                </a:lnTo>
                <a:lnTo>
                  <a:pt x="10393" y="15068"/>
                </a:lnTo>
                <a:lnTo>
                  <a:pt x="5437" y="10112"/>
                </a:lnTo>
                <a:lnTo>
                  <a:pt x="10393" y="5196"/>
                </a:lnTo>
                <a:lnTo>
                  <a:pt x="51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5"/>
          <p:cNvSpPr/>
          <p:nvPr/>
        </p:nvSpPr>
        <p:spPr>
          <a:xfrm>
            <a:off x="1540025" y="1323567"/>
            <a:ext cx="259825" cy="1249025"/>
          </a:xfrm>
          <a:custGeom>
            <a:avLst/>
            <a:gdLst/>
            <a:ahLst/>
            <a:cxnLst/>
            <a:rect l="l" t="t" r="r" b="b"/>
            <a:pathLst>
              <a:path w="10393" h="49961" extrusionOk="0">
                <a:moveTo>
                  <a:pt x="5196" y="1"/>
                </a:moveTo>
                <a:lnTo>
                  <a:pt x="1" y="5196"/>
                </a:lnTo>
                <a:lnTo>
                  <a:pt x="4956" y="10112"/>
                </a:lnTo>
                <a:lnTo>
                  <a:pt x="1" y="15068"/>
                </a:lnTo>
                <a:lnTo>
                  <a:pt x="4956" y="20024"/>
                </a:lnTo>
                <a:lnTo>
                  <a:pt x="1" y="24980"/>
                </a:lnTo>
                <a:lnTo>
                  <a:pt x="4956" y="29896"/>
                </a:lnTo>
                <a:lnTo>
                  <a:pt x="1" y="34852"/>
                </a:lnTo>
                <a:lnTo>
                  <a:pt x="4956" y="39808"/>
                </a:lnTo>
                <a:lnTo>
                  <a:pt x="1" y="44764"/>
                </a:lnTo>
                <a:lnTo>
                  <a:pt x="5196" y="49960"/>
                </a:lnTo>
                <a:lnTo>
                  <a:pt x="10392" y="44764"/>
                </a:lnTo>
                <a:lnTo>
                  <a:pt x="5436" y="39808"/>
                </a:lnTo>
                <a:lnTo>
                  <a:pt x="10392" y="34852"/>
                </a:lnTo>
                <a:lnTo>
                  <a:pt x="5436" y="29896"/>
                </a:lnTo>
                <a:lnTo>
                  <a:pt x="10392" y="24980"/>
                </a:lnTo>
                <a:lnTo>
                  <a:pt x="5436" y="20024"/>
                </a:lnTo>
                <a:lnTo>
                  <a:pt x="10392" y="15068"/>
                </a:lnTo>
                <a:lnTo>
                  <a:pt x="5436" y="10112"/>
                </a:lnTo>
                <a:lnTo>
                  <a:pt x="10392" y="5196"/>
                </a:lnTo>
                <a:lnTo>
                  <a:pt x="519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5"/>
          <p:cNvSpPr/>
          <p:nvPr/>
        </p:nvSpPr>
        <p:spPr>
          <a:xfrm>
            <a:off x="1799825" y="1323567"/>
            <a:ext cx="259800" cy="1249025"/>
          </a:xfrm>
          <a:custGeom>
            <a:avLst/>
            <a:gdLst/>
            <a:ahLst/>
            <a:cxnLst/>
            <a:rect l="l" t="t" r="r" b="b"/>
            <a:pathLst>
              <a:path w="10392" h="49961" extrusionOk="0">
                <a:moveTo>
                  <a:pt x="5196" y="1"/>
                </a:moveTo>
                <a:lnTo>
                  <a:pt x="0" y="5196"/>
                </a:lnTo>
                <a:lnTo>
                  <a:pt x="4956" y="10112"/>
                </a:lnTo>
                <a:lnTo>
                  <a:pt x="0" y="15068"/>
                </a:lnTo>
                <a:lnTo>
                  <a:pt x="4956" y="20024"/>
                </a:lnTo>
                <a:lnTo>
                  <a:pt x="0" y="24980"/>
                </a:lnTo>
                <a:lnTo>
                  <a:pt x="4956" y="29896"/>
                </a:lnTo>
                <a:lnTo>
                  <a:pt x="0" y="34852"/>
                </a:lnTo>
                <a:lnTo>
                  <a:pt x="4956" y="39808"/>
                </a:lnTo>
                <a:lnTo>
                  <a:pt x="0" y="44764"/>
                </a:lnTo>
                <a:lnTo>
                  <a:pt x="5196" y="49960"/>
                </a:lnTo>
                <a:lnTo>
                  <a:pt x="10392" y="44764"/>
                </a:lnTo>
                <a:lnTo>
                  <a:pt x="5436" y="39808"/>
                </a:lnTo>
                <a:lnTo>
                  <a:pt x="10392" y="34852"/>
                </a:lnTo>
                <a:lnTo>
                  <a:pt x="5436" y="29896"/>
                </a:lnTo>
                <a:lnTo>
                  <a:pt x="10392" y="24980"/>
                </a:lnTo>
                <a:lnTo>
                  <a:pt x="5436" y="20024"/>
                </a:lnTo>
                <a:lnTo>
                  <a:pt x="10392" y="15068"/>
                </a:lnTo>
                <a:lnTo>
                  <a:pt x="5436" y="10112"/>
                </a:lnTo>
                <a:lnTo>
                  <a:pt x="10392" y="5196"/>
                </a:lnTo>
                <a:lnTo>
                  <a:pt x="51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5"/>
          <p:cNvSpPr/>
          <p:nvPr/>
        </p:nvSpPr>
        <p:spPr>
          <a:xfrm>
            <a:off x="2059600" y="1323567"/>
            <a:ext cx="259825" cy="1249025"/>
          </a:xfrm>
          <a:custGeom>
            <a:avLst/>
            <a:gdLst/>
            <a:ahLst/>
            <a:cxnLst/>
            <a:rect l="l" t="t" r="r" b="b"/>
            <a:pathLst>
              <a:path w="10393" h="49961" extrusionOk="0">
                <a:moveTo>
                  <a:pt x="5196" y="1"/>
                </a:moveTo>
                <a:lnTo>
                  <a:pt x="1" y="5196"/>
                </a:lnTo>
                <a:lnTo>
                  <a:pt x="4957" y="10112"/>
                </a:lnTo>
                <a:lnTo>
                  <a:pt x="1" y="15068"/>
                </a:lnTo>
                <a:lnTo>
                  <a:pt x="4957" y="20024"/>
                </a:lnTo>
                <a:lnTo>
                  <a:pt x="1" y="24980"/>
                </a:lnTo>
                <a:lnTo>
                  <a:pt x="4957" y="29896"/>
                </a:lnTo>
                <a:lnTo>
                  <a:pt x="1" y="34852"/>
                </a:lnTo>
                <a:lnTo>
                  <a:pt x="4957" y="39808"/>
                </a:lnTo>
                <a:lnTo>
                  <a:pt x="1" y="44764"/>
                </a:lnTo>
                <a:lnTo>
                  <a:pt x="5196" y="49960"/>
                </a:lnTo>
                <a:lnTo>
                  <a:pt x="10392" y="44764"/>
                </a:lnTo>
                <a:lnTo>
                  <a:pt x="5476" y="39808"/>
                </a:lnTo>
                <a:lnTo>
                  <a:pt x="10392" y="34852"/>
                </a:lnTo>
                <a:lnTo>
                  <a:pt x="5476" y="29896"/>
                </a:lnTo>
                <a:lnTo>
                  <a:pt x="10392" y="24980"/>
                </a:lnTo>
                <a:lnTo>
                  <a:pt x="5476" y="20024"/>
                </a:lnTo>
                <a:lnTo>
                  <a:pt x="10392" y="15068"/>
                </a:lnTo>
                <a:lnTo>
                  <a:pt x="5476" y="10112"/>
                </a:lnTo>
                <a:lnTo>
                  <a:pt x="10392" y="5196"/>
                </a:lnTo>
                <a:lnTo>
                  <a:pt x="51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5"/>
          <p:cNvSpPr/>
          <p:nvPr/>
        </p:nvSpPr>
        <p:spPr>
          <a:xfrm>
            <a:off x="1799825" y="1323889"/>
            <a:ext cx="259800" cy="2598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5"/>
          <p:cNvSpPr/>
          <p:nvPr/>
        </p:nvSpPr>
        <p:spPr>
          <a:xfrm>
            <a:off x="1799825" y="1570964"/>
            <a:ext cx="259800" cy="2598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5"/>
          <p:cNvSpPr/>
          <p:nvPr/>
        </p:nvSpPr>
        <p:spPr>
          <a:xfrm>
            <a:off x="1799825" y="1818201"/>
            <a:ext cx="259800" cy="2598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6" name="Google Shape;626;p25"/>
          <p:cNvCxnSpPr/>
          <p:nvPr/>
        </p:nvCxnSpPr>
        <p:spPr>
          <a:xfrm>
            <a:off x="1934500" y="1948101"/>
            <a:ext cx="79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27" name="Google Shape;627;p25"/>
          <p:cNvGrpSpPr/>
          <p:nvPr/>
        </p:nvGrpSpPr>
        <p:grpSpPr>
          <a:xfrm>
            <a:off x="2303537" y="3349485"/>
            <a:ext cx="409185" cy="409185"/>
            <a:chOff x="1190625" y="238125"/>
            <a:chExt cx="5219200" cy="5219200"/>
          </a:xfrm>
        </p:grpSpPr>
        <p:sp>
          <p:nvSpPr>
            <p:cNvPr id="628" name="Google Shape;628;p25"/>
            <p:cNvSpPr/>
            <p:nvPr/>
          </p:nvSpPr>
          <p:spPr>
            <a:xfrm>
              <a:off x="1190625" y="4224250"/>
              <a:ext cx="5219200" cy="1233075"/>
            </a:xfrm>
            <a:custGeom>
              <a:avLst/>
              <a:gdLst/>
              <a:ahLst/>
              <a:cxnLst/>
              <a:rect l="l" t="t" r="r" b="b"/>
              <a:pathLst>
                <a:path w="208768" h="49323" extrusionOk="0">
                  <a:moveTo>
                    <a:pt x="0" y="1"/>
                  </a:moveTo>
                  <a:lnTo>
                    <a:pt x="0" y="18757"/>
                  </a:lnTo>
                  <a:cubicBezTo>
                    <a:pt x="0" y="22117"/>
                    <a:pt x="2740" y="24857"/>
                    <a:pt x="6133" y="24857"/>
                  </a:cubicBezTo>
                  <a:lnTo>
                    <a:pt x="79919" y="24857"/>
                  </a:lnTo>
                  <a:cubicBezTo>
                    <a:pt x="79919" y="31610"/>
                    <a:pt x="74439" y="37090"/>
                    <a:pt x="67686" y="37090"/>
                  </a:cubicBezTo>
                  <a:lnTo>
                    <a:pt x="55454" y="37090"/>
                  </a:lnTo>
                  <a:cubicBezTo>
                    <a:pt x="52061" y="37090"/>
                    <a:pt x="49354" y="39830"/>
                    <a:pt x="49354" y="43222"/>
                  </a:cubicBezTo>
                  <a:cubicBezTo>
                    <a:pt x="49354" y="46582"/>
                    <a:pt x="52061" y="49322"/>
                    <a:pt x="55454" y="49322"/>
                  </a:cubicBezTo>
                  <a:lnTo>
                    <a:pt x="153313" y="49322"/>
                  </a:lnTo>
                  <a:cubicBezTo>
                    <a:pt x="156706" y="49322"/>
                    <a:pt x="159446" y="46582"/>
                    <a:pt x="159446" y="43222"/>
                  </a:cubicBezTo>
                  <a:cubicBezTo>
                    <a:pt x="159446" y="39830"/>
                    <a:pt x="156706" y="37090"/>
                    <a:pt x="153313" y="37090"/>
                  </a:cubicBezTo>
                  <a:lnTo>
                    <a:pt x="141081" y="37090"/>
                  </a:lnTo>
                  <a:cubicBezTo>
                    <a:pt x="134329" y="37090"/>
                    <a:pt x="128848" y="31610"/>
                    <a:pt x="128848" y="24857"/>
                  </a:cubicBezTo>
                  <a:lnTo>
                    <a:pt x="202667" y="24857"/>
                  </a:lnTo>
                  <a:cubicBezTo>
                    <a:pt x="206027" y="24857"/>
                    <a:pt x="208767" y="22117"/>
                    <a:pt x="208767" y="18757"/>
                  </a:cubicBezTo>
                  <a:lnTo>
                    <a:pt x="208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3647700" y="1930275"/>
              <a:ext cx="305850" cy="305825"/>
            </a:xfrm>
            <a:custGeom>
              <a:avLst/>
              <a:gdLst/>
              <a:ahLst/>
              <a:cxnLst/>
              <a:rect l="l" t="t" r="r" b="b"/>
              <a:pathLst>
                <a:path w="12234" h="12233" extrusionOk="0">
                  <a:moveTo>
                    <a:pt x="1" y="0"/>
                  </a:moveTo>
                  <a:lnTo>
                    <a:pt x="1" y="12233"/>
                  </a:lnTo>
                  <a:lnTo>
                    <a:pt x="12233" y="12233"/>
                  </a:lnTo>
                  <a:lnTo>
                    <a:pt x="122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3036075" y="1318650"/>
              <a:ext cx="1529075" cy="1529075"/>
            </a:xfrm>
            <a:custGeom>
              <a:avLst/>
              <a:gdLst/>
              <a:ahLst/>
              <a:cxnLst/>
              <a:rect l="l" t="t" r="r" b="b"/>
              <a:pathLst>
                <a:path w="61163" h="61163" extrusionOk="0">
                  <a:moveTo>
                    <a:pt x="42798" y="12233"/>
                  </a:moveTo>
                  <a:cubicBezTo>
                    <a:pt x="46190" y="12233"/>
                    <a:pt x="48931" y="14973"/>
                    <a:pt x="48931" y="18365"/>
                  </a:cubicBezTo>
                  <a:lnTo>
                    <a:pt x="48931" y="42830"/>
                  </a:lnTo>
                  <a:cubicBezTo>
                    <a:pt x="48931" y="46190"/>
                    <a:pt x="46190" y="48930"/>
                    <a:pt x="42798" y="48930"/>
                  </a:cubicBezTo>
                  <a:lnTo>
                    <a:pt x="18333" y="48930"/>
                  </a:lnTo>
                  <a:cubicBezTo>
                    <a:pt x="14941" y="48930"/>
                    <a:pt x="12233" y="46190"/>
                    <a:pt x="12233" y="42830"/>
                  </a:cubicBezTo>
                  <a:lnTo>
                    <a:pt x="12233" y="18365"/>
                  </a:lnTo>
                  <a:cubicBezTo>
                    <a:pt x="12233" y="14973"/>
                    <a:pt x="14941" y="12233"/>
                    <a:pt x="18333" y="12233"/>
                  </a:cubicBezTo>
                  <a:close/>
                  <a:moveTo>
                    <a:pt x="1" y="0"/>
                  </a:moveTo>
                  <a:lnTo>
                    <a:pt x="1" y="61163"/>
                  </a:lnTo>
                  <a:lnTo>
                    <a:pt x="61163" y="61163"/>
                  </a:lnTo>
                  <a:lnTo>
                    <a:pt x="611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1190625" y="238125"/>
              <a:ext cx="5219200" cy="3680350"/>
            </a:xfrm>
            <a:custGeom>
              <a:avLst/>
              <a:gdLst/>
              <a:ahLst/>
              <a:cxnLst/>
              <a:rect l="l" t="t" r="r" b="b"/>
              <a:pathLst>
                <a:path w="208768" h="147214" extrusionOk="0">
                  <a:moveTo>
                    <a:pt x="141081" y="12657"/>
                  </a:moveTo>
                  <a:cubicBezTo>
                    <a:pt x="144473" y="12657"/>
                    <a:pt x="147213" y="15364"/>
                    <a:pt x="147213" y="18756"/>
                  </a:cubicBezTo>
                  <a:lnTo>
                    <a:pt x="147213" y="55454"/>
                  </a:lnTo>
                  <a:lnTo>
                    <a:pt x="159446" y="55454"/>
                  </a:lnTo>
                  <a:cubicBezTo>
                    <a:pt x="162806" y="55454"/>
                    <a:pt x="165546" y="58194"/>
                    <a:pt x="165546" y="61586"/>
                  </a:cubicBezTo>
                  <a:cubicBezTo>
                    <a:pt x="165546" y="64946"/>
                    <a:pt x="162806" y="67686"/>
                    <a:pt x="159446" y="67686"/>
                  </a:cubicBezTo>
                  <a:lnTo>
                    <a:pt x="147213" y="67686"/>
                  </a:lnTo>
                  <a:lnTo>
                    <a:pt x="147213" y="79919"/>
                  </a:lnTo>
                  <a:lnTo>
                    <a:pt x="159446" y="79919"/>
                  </a:lnTo>
                  <a:cubicBezTo>
                    <a:pt x="162806" y="79919"/>
                    <a:pt x="165546" y="82659"/>
                    <a:pt x="165546" y="86051"/>
                  </a:cubicBezTo>
                  <a:cubicBezTo>
                    <a:pt x="165546" y="89411"/>
                    <a:pt x="162806" y="92151"/>
                    <a:pt x="159446" y="92151"/>
                  </a:cubicBezTo>
                  <a:lnTo>
                    <a:pt x="147213" y="92151"/>
                  </a:lnTo>
                  <a:lnTo>
                    <a:pt x="147213" y="104384"/>
                  </a:lnTo>
                  <a:lnTo>
                    <a:pt x="159446" y="104384"/>
                  </a:lnTo>
                  <a:cubicBezTo>
                    <a:pt x="162806" y="104384"/>
                    <a:pt x="165546" y="107124"/>
                    <a:pt x="165546" y="110516"/>
                  </a:cubicBezTo>
                  <a:cubicBezTo>
                    <a:pt x="165546" y="113876"/>
                    <a:pt x="162806" y="116616"/>
                    <a:pt x="159446" y="116616"/>
                  </a:cubicBezTo>
                  <a:lnTo>
                    <a:pt x="122749" y="116616"/>
                  </a:lnTo>
                  <a:lnTo>
                    <a:pt x="122749" y="128848"/>
                  </a:lnTo>
                  <a:cubicBezTo>
                    <a:pt x="122749" y="132241"/>
                    <a:pt x="120008" y="134981"/>
                    <a:pt x="116616" y="134981"/>
                  </a:cubicBezTo>
                  <a:cubicBezTo>
                    <a:pt x="113224" y="134981"/>
                    <a:pt x="110516" y="132241"/>
                    <a:pt x="110516" y="128848"/>
                  </a:cubicBezTo>
                  <a:lnTo>
                    <a:pt x="110516" y="116616"/>
                  </a:lnTo>
                  <a:lnTo>
                    <a:pt x="98284" y="116616"/>
                  </a:lnTo>
                  <a:lnTo>
                    <a:pt x="98284" y="128848"/>
                  </a:lnTo>
                  <a:cubicBezTo>
                    <a:pt x="98284" y="132241"/>
                    <a:pt x="95544" y="134981"/>
                    <a:pt x="92151" y="134981"/>
                  </a:cubicBezTo>
                  <a:cubicBezTo>
                    <a:pt x="88759" y="134981"/>
                    <a:pt x="86051" y="132241"/>
                    <a:pt x="86051" y="128848"/>
                  </a:cubicBezTo>
                  <a:lnTo>
                    <a:pt x="86051" y="116616"/>
                  </a:lnTo>
                  <a:lnTo>
                    <a:pt x="73819" y="116616"/>
                  </a:lnTo>
                  <a:lnTo>
                    <a:pt x="73819" y="128848"/>
                  </a:lnTo>
                  <a:cubicBezTo>
                    <a:pt x="73819" y="132241"/>
                    <a:pt x="71079" y="134981"/>
                    <a:pt x="67686" y="134981"/>
                  </a:cubicBezTo>
                  <a:cubicBezTo>
                    <a:pt x="64294" y="134981"/>
                    <a:pt x="61586" y="132241"/>
                    <a:pt x="61586" y="128848"/>
                  </a:cubicBezTo>
                  <a:lnTo>
                    <a:pt x="61586" y="92151"/>
                  </a:lnTo>
                  <a:lnTo>
                    <a:pt x="49354" y="92151"/>
                  </a:lnTo>
                  <a:cubicBezTo>
                    <a:pt x="45961" y="92151"/>
                    <a:pt x="43221" y="89411"/>
                    <a:pt x="43221" y="86051"/>
                  </a:cubicBezTo>
                  <a:cubicBezTo>
                    <a:pt x="43221" y="82659"/>
                    <a:pt x="45961" y="79919"/>
                    <a:pt x="49354" y="79919"/>
                  </a:cubicBezTo>
                  <a:lnTo>
                    <a:pt x="61586" y="79919"/>
                  </a:lnTo>
                  <a:lnTo>
                    <a:pt x="61586" y="67686"/>
                  </a:lnTo>
                  <a:lnTo>
                    <a:pt x="49354" y="67686"/>
                  </a:lnTo>
                  <a:cubicBezTo>
                    <a:pt x="45961" y="67686"/>
                    <a:pt x="43221" y="64946"/>
                    <a:pt x="43221" y="61586"/>
                  </a:cubicBezTo>
                  <a:cubicBezTo>
                    <a:pt x="43221" y="58194"/>
                    <a:pt x="45961" y="55454"/>
                    <a:pt x="49354" y="55454"/>
                  </a:cubicBezTo>
                  <a:lnTo>
                    <a:pt x="61586" y="55454"/>
                  </a:lnTo>
                  <a:lnTo>
                    <a:pt x="61586" y="43221"/>
                  </a:lnTo>
                  <a:lnTo>
                    <a:pt x="49354" y="43221"/>
                  </a:lnTo>
                  <a:cubicBezTo>
                    <a:pt x="45961" y="43221"/>
                    <a:pt x="43221" y="40481"/>
                    <a:pt x="43221" y="37121"/>
                  </a:cubicBezTo>
                  <a:cubicBezTo>
                    <a:pt x="43221" y="33729"/>
                    <a:pt x="45961" y="30989"/>
                    <a:pt x="49354" y="30989"/>
                  </a:cubicBezTo>
                  <a:lnTo>
                    <a:pt x="86051" y="30989"/>
                  </a:lnTo>
                  <a:lnTo>
                    <a:pt x="86051" y="18756"/>
                  </a:lnTo>
                  <a:cubicBezTo>
                    <a:pt x="86051" y="15364"/>
                    <a:pt x="88759" y="12657"/>
                    <a:pt x="92151" y="12657"/>
                  </a:cubicBezTo>
                  <a:cubicBezTo>
                    <a:pt x="95544" y="12657"/>
                    <a:pt x="98284" y="15364"/>
                    <a:pt x="98284" y="18756"/>
                  </a:cubicBezTo>
                  <a:lnTo>
                    <a:pt x="98284" y="30989"/>
                  </a:lnTo>
                  <a:lnTo>
                    <a:pt x="110516" y="30989"/>
                  </a:lnTo>
                  <a:lnTo>
                    <a:pt x="110516" y="18756"/>
                  </a:lnTo>
                  <a:cubicBezTo>
                    <a:pt x="110516" y="15364"/>
                    <a:pt x="113224" y="12657"/>
                    <a:pt x="116616" y="12657"/>
                  </a:cubicBezTo>
                  <a:cubicBezTo>
                    <a:pt x="120008" y="12657"/>
                    <a:pt x="122749" y="15364"/>
                    <a:pt x="122749" y="18756"/>
                  </a:cubicBezTo>
                  <a:lnTo>
                    <a:pt x="122749" y="30989"/>
                  </a:lnTo>
                  <a:lnTo>
                    <a:pt x="134981" y="30989"/>
                  </a:lnTo>
                  <a:lnTo>
                    <a:pt x="134981" y="18756"/>
                  </a:lnTo>
                  <a:cubicBezTo>
                    <a:pt x="134981" y="15364"/>
                    <a:pt x="137688" y="12657"/>
                    <a:pt x="141081" y="12657"/>
                  </a:cubicBezTo>
                  <a:close/>
                  <a:moveTo>
                    <a:pt x="6133" y="0"/>
                  </a:moveTo>
                  <a:cubicBezTo>
                    <a:pt x="2740" y="0"/>
                    <a:pt x="0" y="2740"/>
                    <a:pt x="0" y="6133"/>
                  </a:cubicBezTo>
                  <a:lnTo>
                    <a:pt x="0" y="147213"/>
                  </a:lnTo>
                  <a:lnTo>
                    <a:pt x="208767" y="147213"/>
                  </a:lnTo>
                  <a:lnTo>
                    <a:pt x="208767" y="6133"/>
                  </a:lnTo>
                  <a:cubicBezTo>
                    <a:pt x="208767" y="2740"/>
                    <a:pt x="206027" y="0"/>
                    <a:pt x="202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Google Shape;632;p25"/>
          <p:cNvGrpSpPr/>
          <p:nvPr/>
        </p:nvGrpSpPr>
        <p:grpSpPr>
          <a:xfrm>
            <a:off x="1280253" y="3337119"/>
            <a:ext cx="415131" cy="415131"/>
            <a:chOff x="1190625" y="238125"/>
            <a:chExt cx="5228350" cy="5228350"/>
          </a:xfrm>
        </p:grpSpPr>
        <p:sp>
          <p:nvSpPr>
            <p:cNvPr id="633" name="Google Shape;633;p25"/>
            <p:cNvSpPr/>
            <p:nvPr/>
          </p:nvSpPr>
          <p:spPr>
            <a:xfrm>
              <a:off x="1190625" y="2101400"/>
              <a:ext cx="3365675" cy="3365075"/>
            </a:xfrm>
            <a:custGeom>
              <a:avLst/>
              <a:gdLst/>
              <a:ahLst/>
              <a:cxnLst/>
              <a:rect l="l" t="t" r="r" b="b"/>
              <a:pathLst>
                <a:path w="134627" h="134603" extrusionOk="0">
                  <a:moveTo>
                    <a:pt x="62399" y="0"/>
                  </a:moveTo>
                  <a:cubicBezTo>
                    <a:pt x="27523" y="2549"/>
                    <a:pt x="0" y="31666"/>
                    <a:pt x="0" y="67203"/>
                  </a:cubicBezTo>
                  <a:cubicBezTo>
                    <a:pt x="0" y="104432"/>
                    <a:pt x="30170" y="134602"/>
                    <a:pt x="67399" y="134602"/>
                  </a:cubicBezTo>
                  <a:cubicBezTo>
                    <a:pt x="102937" y="134602"/>
                    <a:pt x="132053" y="107104"/>
                    <a:pt x="134627" y="72203"/>
                  </a:cubicBezTo>
                  <a:cubicBezTo>
                    <a:pt x="126392" y="71468"/>
                    <a:pt x="118377" y="69483"/>
                    <a:pt x="110731" y="66247"/>
                  </a:cubicBezTo>
                  <a:cubicBezTo>
                    <a:pt x="101246" y="62252"/>
                    <a:pt x="92741" y="56493"/>
                    <a:pt x="85413" y="49189"/>
                  </a:cubicBezTo>
                  <a:cubicBezTo>
                    <a:pt x="84800" y="48552"/>
                    <a:pt x="84188" y="47915"/>
                    <a:pt x="83575" y="47278"/>
                  </a:cubicBezTo>
                  <a:lnTo>
                    <a:pt x="75193" y="61125"/>
                  </a:lnTo>
                  <a:lnTo>
                    <a:pt x="84433" y="61125"/>
                  </a:lnTo>
                  <a:cubicBezTo>
                    <a:pt x="85340" y="61125"/>
                    <a:pt x="86075" y="61860"/>
                    <a:pt x="86075" y="62767"/>
                  </a:cubicBezTo>
                  <a:lnTo>
                    <a:pt x="86075" y="71492"/>
                  </a:lnTo>
                  <a:cubicBezTo>
                    <a:pt x="86075" y="72399"/>
                    <a:pt x="85340" y="73134"/>
                    <a:pt x="84433" y="73134"/>
                  </a:cubicBezTo>
                  <a:lnTo>
                    <a:pt x="73404" y="73134"/>
                  </a:lnTo>
                  <a:lnTo>
                    <a:pt x="73404" y="79409"/>
                  </a:lnTo>
                  <a:lnTo>
                    <a:pt x="84433" y="79409"/>
                  </a:lnTo>
                  <a:cubicBezTo>
                    <a:pt x="85340" y="79409"/>
                    <a:pt x="86075" y="80144"/>
                    <a:pt x="86075" y="81051"/>
                  </a:cubicBezTo>
                  <a:lnTo>
                    <a:pt x="86075" y="89800"/>
                  </a:lnTo>
                  <a:cubicBezTo>
                    <a:pt x="86075" y="90683"/>
                    <a:pt x="85340" y="91418"/>
                    <a:pt x="84433" y="91418"/>
                  </a:cubicBezTo>
                  <a:lnTo>
                    <a:pt x="73404" y="91418"/>
                  </a:lnTo>
                  <a:lnTo>
                    <a:pt x="73404" y="103158"/>
                  </a:lnTo>
                  <a:cubicBezTo>
                    <a:pt x="73404" y="104064"/>
                    <a:pt x="72669" y="104800"/>
                    <a:pt x="71762" y="104800"/>
                  </a:cubicBezTo>
                  <a:lnTo>
                    <a:pt x="63037" y="104800"/>
                  </a:lnTo>
                  <a:cubicBezTo>
                    <a:pt x="62130" y="104800"/>
                    <a:pt x="61394" y="104064"/>
                    <a:pt x="61394" y="103158"/>
                  </a:cubicBezTo>
                  <a:lnTo>
                    <a:pt x="61394" y="91418"/>
                  </a:lnTo>
                  <a:lnTo>
                    <a:pt x="50366" y="91418"/>
                  </a:lnTo>
                  <a:cubicBezTo>
                    <a:pt x="49459" y="91418"/>
                    <a:pt x="48723" y="90683"/>
                    <a:pt x="48723" y="89800"/>
                  </a:cubicBezTo>
                  <a:lnTo>
                    <a:pt x="48723" y="81051"/>
                  </a:lnTo>
                  <a:cubicBezTo>
                    <a:pt x="48723" y="80144"/>
                    <a:pt x="49459" y="79409"/>
                    <a:pt x="50366" y="79409"/>
                  </a:cubicBezTo>
                  <a:lnTo>
                    <a:pt x="61394" y="79409"/>
                  </a:lnTo>
                  <a:lnTo>
                    <a:pt x="61394" y="73134"/>
                  </a:lnTo>
                  <a:lnTo>
                    <a:pt x="50366" y="73134"/>
                  </a:lnTo>
                  <a:cubicBezTo>
                    <a:pt x="49459" y="73134"/>
                    <a:pt x="48723" y="72399"/>
                    <a:pt x="48723" y="71517"/>
                  </a:cubicBezTo>
                  <a:lnTo>
                    <a:pt x="48723" y="62767"/>
                  </a:lnTo>
                  <a:cubicBezTo>
                    <a:pt x="48723" y="61860"/>
                    <a:pt x="49459" y="61125"/>
                    <a:pt x="50366" y="61125"/>
                  </a:cubicBezTo>
                  <a:lnTo>
                    <a:pt x="59605" y="61125"/>
                  </a:lnTo>
                  <a:lnTo>
                    <a:pt x="42057" y="32107"/>
                  </a:lnTo>
                  <a:cubicBezTo>
                    <a:pt x="41763" y="31616"/>
                    <a:pt x="41738" y="30979"/>
                    <a:pt x="42033" y="30465"/>
                  </a:cubicBezTo>
                  <a:cubicBezTo>
                    <a:pt x="42327" y="29950"/>
                    <a:pt x="42866" y="29631"/>
                    <a:pt x="43454" y="29631"/>
                  </a:cubicBezTo>
                  <a:lnTo>
                    <a:pt x="54238" y="29631"/>
                  </a:lnTo>
                  <a:cubicBezTo>
                    <a:pt x="54826" y="29631"/>
                    <a:pt x="55365" y="29950"/>
                    <a:pt x="55659" y="30465"/>
                  </a:cubicBezTo>
                  <a:lnTo>
                    <a:pt x="67350" y="50954"/>
                  </a:lnTo>
                  <a:lnTo>
                    <a:pt x="75389" y="36959"/>
                  </a:lnTo>
                  <a:cubicBezTo>
                    <a:pt x="72669" y="32842"/>
                    <a:pt x="70291" y="28479"/>
                    <a:pt x="68355" y="23872"/>
                  </a:cubicBezTo>
                  <a:cubicBezTo>
                    <a:pt x="65120" y="16249"/>
                    <a:pt x="63135" y="8235"/>
                    <a:pt x="6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3049000" y="238125"/>
              <a:ext cx="3369975" cy="3369975"/>
            </a:xfrm>
            <a:custGeom>
              <a:avLst/>
              <a:gdLst/>
              <a:ahLst/>
              <a:cxnLst/>
              <a:rect l="l" t="t" r="r" b="b"/>
              <a:pathLst>
                <a:path w="134799" h="134799" extrusionOk="0">
                  <a:moveTo>
                    <a:pt x="70634" y="26004"/>
                  </a:moveTo>
                  <a:cubicBezTo>
                    <a:pt x="72620" y="26004"/>
                    <a:pt x="74262" y="27646"/>
                    <a:pt x="74262" y="29656"/>
                  </a:cubicBezTo>
                  <a:lnTo>
                    <a:pt x="74262" y="35219"/>
                  </a:lnTo>
                  <a:cubicBezTo>
                    <a:pt x="78012" y="35734"/>
                    <a:pt x="81345" y="36861"/>
                    <a:pt x="84408" y="38650"/>
                  </a:cubicBezTo>
                  <a:cubicBezTo>
                    <a:pt x="85952" y="39557"/>
                    <a:pt x="86614" y="41420"/>
                    <a:pt x="85977" y="43062"/>
                  </a:cubicBezTo>
                  <a:lnTo>
                    <a:pt x="83673" y="49140"/>
                  </a:lnTo>
                  <a:cubicBezTo>
                    <a:pt x="83305" y="50145"/>
                    <a:pt x="82521" y="50905"/>
                    <a:pt x="81516" y="51272"/>
                  </a:cubicBezTo>
                  <a:cubicBezTo>
                    <a:pt x="81115" y="51419"/>
                    <a:pt x="80699" y="51492"/>
                    <a:pt x="80284" y="51492"/>
                  </a:cubicBezTo>
                  <a:cubicBezTo>
                    <a:pt x="79659" y="51492"/>
                    <a:pt x="79037" y="51327"/>
                    <a:pt x="78477" y="51003"/>
                  </a:cubicBezTo>
                  <a:cubicBezTo>
                    <a:pt x="77080" y="50218"/>
                    <a:pt x="73845" y="48356"/>
                    <a:pt x="68698" y="48356"/>
                  </a:cubicBezTo>
                  <a:cubicBezTo>
                    <a:pt x="64875" y="48356"/>
                    <a:pt x="62571" y="49973"/>
                    <a:pt x="62571" y="52645"/>
                  </a:cubicBezTo>
                  <a:cubicBezTo>
                    <a:pt x="62571" y="54655"/>
                    <a:pt x="63208" y="56248"/>
                    <a:pt x="71737" y="59752"/>
                  </a:cubicBezTo>
                  <a:cubicBezTo>
                    <a:pt x="77252" y="62007"/>
                    <a:pt x="81075" y="64483"/>
                    <a:pt x="83747" y="67522"/>
                  </a:cubicBezTo>
                  <a:cubicBezTo>
                    <a:pt x="86761" y="70928"/>
                    <a:pt x="88232" y="74997"/>
                    <a:pt x="88232" y="79948"/>
                  </a:cubicBezTo>
                  <a:cubicBezTo>
                    <a:pt x="88232" y="88673"/>
                    <a:pt x="82570" y="95854"/>
                    <a:pt x="73698" y="98476"/>
                  </a:cubicBezTo>
                  <a:lnTo>
                    <a:pt x="73698" y="105143"/>
                  </a:lnTo>
                  <a:cubicBezTo>
                    <a:pt x="73698" y="107152"/>
                    <a:pt x="72080" y="108794"/>
                    <a:pt x="70071" y="108794"/>
                  </a:cubicBezTo>
                  <a:lnTo>
                    <a:pt x="64287" y="108794"/>
                  </a:lnTo>
                  <a:cubicBezTo>
                    <a:pt x="62277" y="108794"/>
                    <a:pt x="60635" y="107152"/>
                    <a:pt x="60635" y="105143"/>
                  </a:cubicBezTo>
                  <a:lnTo>
                    <a:pt x="60635" y="99236"/>
                  </a:lnTo>
                  <a:cubicBezTo>
                    <a:pt x="55807" y="98623"/>
                    <a:pt x="51174" y="96981"/>
                    <a:pt x="48086" y="94775"/>
                  </a:cubicBezTo>
                  <a:cubicBezTo>
                    <a:pt x="46787" y="93844"/>
                    <a:pt x="46248" y="92104"/>
                    <a:pt x="46787" y="90584"/>
                  </a:cubicBezTo>
                  <a:lnTo>
                    <a:pt x="48993" y="84433"/>
                  </a:lnTo>
                  <a:cubicBezTo>
                    <a:pt x="49385" y="83379"/>
                    <a:pt x="50194" y="82570"/>
                    <a:pt x="51272" y="82202"/>
                  </a:cubicBezTo>
                  <a:cubicBezTo>
                    <a:pt x="51650" y="82082"/>
                    <a:pt x="52036" y="82022"/>
                    <a:pt x="52419" y="82022"/>
                  </a:cubicBezTo>
                  <a:cubicBezTo>
                    <a:pt x="53130" y="82022"/>
                    <a:pt x="53829" y="82229"/>
                    <a:pt x="54434" y="82644"/>
                  </a:cubicBezTo>
                  <a:cubicBezTo>
                    <a:pt x="57620" y="84751"/>
                    <a:pt x="61713" y="85977"/>
                    <a:pt x="65659" y="85977"/>
                  </a:cubicBezTo>
                  <a:cubicBezTo>
                    <a:pt x="70095" y="85977"/>
                    <a:pt x="72963" y="83869"/>
                    <a:pt x="72963" y="80609"/>
                  </a:cubicBezTo>
                  <a:cubicBezTo>
                    <a:pt x="72963" y="79090"/>
                    <a:pt x="72963" y="76320"/>
                    <a:pt x="64850" y="73012"/>
                  </a:cubicBezTo>
                  <a:cubicBezTo>
                    <a:pt x="59213" y="70806"/>
                    <a:pt x="55316" y="68551"/>
                    <a:pt x="52596" y="65929"/>
                  </a:cubicBezTo>
                  <a:cubicBezTo>
                    <a:pt x="49091" y="62595"/>
                    <a:pt x="47400" y="58600"/>
                    <a:pt x="47400" y="53748"/>
                  </a:cubicBezTo>
                  <a:cubicBezTo>
                    <a:pt x="47400" y="45268"/>
                    <a:pt x="52694" y="38552"/>
                    <a:pt x="61297" y="36028"/>
                  </a:cubicBezTo>
                  <a:lnTo>
                    <a:pt x="61297" y="29656"/>
                  </a:lnTo>
                  <a:cubicBezTo>
                    <a:pt x="61297" y="27646"/>
                    <a:pt x="62914" y="26004"/>
                    <a:pt x="64924" y="26004"/>
                  </a:cubicBezTo>
                  <a:close/>
                  <a:moveTo>
                    <a:pt x="67399" y="0"/>
                  </a:moveTo>
                  <a:cubicBezTo>
                    <a:pt x="30195" y="0"/>
                    <a:pt x="0" y="30170"/>
                    <a:pt x="0" y="67399"/>
                  </a:cubicBezTo>
                  <a:cubicBezTo>
                    <a:pt x="0" y="104628"/>
                    <a:pt x="30195" y="134798"/>
                    <a:pt x="67399" y="134798"/>
                  </a:cubicBezTo>
                  <a:cubicBezTo>
                    <a:pt x="104628" y="134798"/>
                    <a:pt x="134798" y="104628"/>
                    <a:pt x="134798" y="67399"/>
                  </a:cubicBezTo>
                  <a:cubicBezTo>
                    <a:pt x="134798" y="30170"/>
                    <a:pt x="104628" y="0"/>
                    <a:pt x="67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25"/>
          <p:cNvGrpSpPr/>
          <p:nvPr/>
        </p:nvGrpSpPr>
        <p:grpSpPr>
          <a:xfrm>
            <a:off x="3465313" y="3341283"/>
            <a:ext cx="415131" cy="415131"/>
            <a:chOff x="1190625" y="238125"/>
            <a:chExt cx="5228350" cy="5228350"/>
          </a:xfrm>
        </p:grpSpPr>
        <p:sp>
          <p:nvSpPr>
            <p:cNvPr id="636" name="Google Shape;636;p25"/>
            <p:cNvSpPr/>
            <p:nvPr/>
          </p:nvSpPr>
          <p:spPr>
            <a:xfrm>
              <a:off x="3498725" y="2086675"/>
              <a:ext cx="612750" cy="612750"/>
            </a:xfrm>
            <a:custGeom>
              <a:avLst/>
              <a:gdLst/>
              <a:ahLst/>
              <a:cxnLst/>
              <a:rect l="l" t="t" r="r" b="b"/>
              <a:pathLst>
                <a:path w="24510" h="24510" extrusionOk="0">
                  <a:moveTo>
                    <a:pt x="12255" y="1"/>
                  </a:moveTo>
                  <a:cubicBezTo>
                    <a:pt x="5491" y="1"/>
                    <a:pt x="1" y="5491"/>
                    <a:pt x="1" y="12255"/>
                  </a:cubicBezTo>
                  <a:cubicBezTo>
                    <a:pt x="1" y="18995"/>
                    <a:pt x="5491" y="24510"/>
                    <a:pt x="12255" y="24510"/>
                  </a:cubicBezTo>
                  <a:cubicBezTo>
                    <a:pt x="19019" y="24510"/>
                    <a:pt x="24509" y="18995"/>
                    <a:pt x="24509" y="12255"/>
                  </a:cubicBezTo>
                  <a:cubicBezTo>
                    <a:pt x="24509" y="5491"/>
                    <a:pt x="19019" y="1"/>
                    <a:pt x="12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3192375" y="3312125"/>
              <a:ext cx="1225450" cy="1225475"/>
            </a:xfrm>
            <a:custGeom>
              <a:avLst/>
              <a:gdLst/>
              <a:ahLst/>
              <a:cxnLst/>
              <a:rect l="l" t="t" r="r" b="b"/>
              <a:pathLst>
                <a:path w="49018" h="49019" extrusionOk="0">
                  <a:moveTo>
                    <a:pt x="24509" y="1"/>
                  </a:moveTo>
                  <a:cubicBezTo>
                    <a:pt x="10980" y="1"/>
                    <a:pt x="0" y="10980"/>
                    <a:pt x="0" y="24509"/>
                  </a:cubicBezTo>
                  <a:lnTo>
                    <a:pt x="0" y="44337"/>
                  </a:lnTo>
                  <a:cubicBezTo>
                    <a:pt x="7598" y="47302"/>
                    <a:pt x="15857" y="49018"/>
                    <a:pt x="24509" y="49018"/>
                  </a:cubicBezTo>
                  <a:cubicBezTo>
                    <a:pt x="33161" y="49018"/>
                    <a:pt x="41395" y="47302"/>
                    <a:pt x="49018" y="44337"/>
                  </a:cubicBezTo>
                  <a:lnTo>
                    <a:pt x="49018" y="24509"/>
                  </a:lnTo>
                  <a:cubicBezTo>
                    <a:pt x="49018" y="10980"/>
                    <a:pt x="38013" y="1"/>
                    <a:pt x="24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1190625" y="238125"/>
              <a:ext cx="5228350" cy="5228350"/>
            </a:xfrm>
            <a:custGeom>
              <a:avLst/>
              <a:gdLst/>
              <a:ahLst/>
              <a:cxnLst/>
              <a:rect l="l" t="t" r="r" b="b"/>
              <a:pathLst>
                <a:path w="209134" h="209134" extrusionOk="0">
                  <a:moveTo>
                    <a:pt x="24509" y="0"/>
                  </a:moveTo>
                  <a:cubicBezTo>
                    <a:pt x="11004" y="0"/>
                    <a:pt x="0" y="11004"/>
                    <a:pt x="0" y="24509"/>
                  </a:cubicBezTo>
                  <a:cubicBezTo>
                    <a:pt x="0" y="38013"/>
                    <a:pt x="11004" y="49018"/>
                    <a:pt x="24509" y="49018"/>
                  </a:cubicBezTo>
                  <a:cubicBezTo>
                    <a:pt x="29043" y="49018"/>
                    <a:pt x="33234" y="47694"/>
                    <a:pt x="36886" y="45537"/>
                  </a:cubicBezTo>
                  <a:lnTo>
                    <a:pt x="52816" y="61468"/>
                  </a:lnTo>
                  <a:cubicBezTo>
                    <a:pt x="43062" y="73159"/>
                    <a:pt x="37180" y="88183"/>
                    <a:pt x="37180" y="104579"/>
                  </a:cubicBezTo>
                  <a:cubicBezTo>
                    <a:pt x="37180" y="120951"/>
                    <a:pt x="43160" y="135877"/>
                    <a:pt x="52914" y="147567"/>
                  </a:cubicBezTo>
                  <a:lnTo>
                    <a:pt x="36886" y="163596"/>
                  </a:lnTo>
                  <a:cubicBezTo>
                    <a:pt x="33234" y="161439"/>
                    <a:pt x="29043" y="160116"/>
                    <a:pt x="24509" y="160116"/>
                  </a:cubicBezTo>
                  <a:cubicBezTo>
                    <a:pt x="11004" y="160116"/>
                    <a:pt x="0" y="171120"/>
                    <a:pt x="0" y="184625"/>
                  </a:cubicBezTo>
                  <a:cubicBezTo>
                    <a:pt x="0" y="198153"/>
                    <a:pt x="11004" y="209133"/>
                    <a:pt x="24509" y="209133"/>
                  </a:cubicBezTo>
                  <a:cubicBezTo>
                    <a:pt x="38013" y="209133"/>
                    <a:pt x="49018" y="198153"/>
                    <a:pt x="49018" y="184625"/>
                  </a:cubicBezTo>
                  <a:cubicBezTo>
                    <a:pt x="49018" y="180090"/>
                    <a:pt x="47694" y="175899"/>
                    <a:pt x="45537" y="172272"/>
                  </a:cubicBezTo>
                  <a:lnTo>
                    <a:pt x="61517" y="156292"/>
                  </a:lnTo>
                  <a:cubicBezTo>
                    <a:pt x="63527" y="157984"/>
                    <a:pt x="65610" y="159552"/>
                    <a:pt x="67816" y="160974"/>
                  </a:cubicBezTo>
                  <a:lnTo>
                    <a:pt x="67816" y="147469"/>
                  </a:lnTo>
                  <a:cubicBezTo>
                    <a:pt x="67816" y="127201"/>
                    <a:pt x="84310" y="110706"/>
                    <a:pt x="104579" y="110706"/>
                  </a:cubicBezTo>
                  <a:cubicBezTo>
                    <a:pt x="91050" y="110706"/>
                    <a:pt x="80070" y="99702"/>
                    <a:pt x="80070" y="86197"/>
                  </a:cubicBezTo>
                  <a:cubicBezTo>
                    <a:pt x="80070" y="72669"/>
                    <a:pt x="91050" y="61689"/>
                    <a:pt x="104579" y="61689"/>
                  </a:cubicBezTo>
                  <a:cubicBezTo>
                    <a:pt x="118083" y="61689"/>
                    <a:pt x="129088" y="72669"/>
                    <a:pt x="129088" y="86197"/>
                  </a:cubicBezTo>
                  <a:cubicBezTo>
                    <a:pt x="129088" y="99702"/>
                    <a:pt x="118083" y="110706"/>
                    <a:pt x="104579" y="110706"/>
                  </a:cubicBezTo>
                  <a:cubicBezTo>
                    <a:pt x="124848" y="110706"/>
                    <a:pt x="141342" y="127201"/>
                    <a:pt x="141342" y="147469"/>
                  </a:cubicBezTo>
                  <a:lnTo>
                    <a:pt x="141342" y="160974"/>
                  </a:lnTo>
                  <a:cubicBezTo>
                    <a:pt x="143523" y="159552"/>
                    <a:pt x="145631" y="157984"/>
                    <a:pt x="147641" y="156292"/>
                  </a:cubicBezTo>
                  <a:lnTo>
                    <a:pt x="163596" y="172272"/>
                  </a:lnTo>
                  <a:cubicBezTo>
                    <a:pt x="161439" y="175899"/>
                    <a:pt x="160116" y="180090"/>
                    <a:pt x="160116" y="184625"/>
                  </a:cubicBezTo>
                  <a:cubicBezTo>
                    <a:pt x="160116" y="198153"/>
                    <a:pt x="171120" y="209133"/>
                    <a:pt x="184625" y="209133"/>
                  </a:cubicBezTo>
                  <a:cubicBezTo>
                    <a:pt x="198153" y="209133"/>
                    <a:pt x="209133" y="198153"/>
                    <a:pt x="209133" y="184625"/>
                  </a:cubicBezTo>
                  <a:cubicBezTo>
                    <a:pt x="209133" y="171120"/>
                    <a:pt x="198153" y="160116"/>
                    <a:pt x="184625" y="160116"/>
                  </a:cubicBezTo>
                  <a:cubicBezTo>
                    <a:pt x="180090" y="160116"/>
                    <a:pt x="175899" y="161439"/>
                    <a:pt x="172272" y="163596"/>
                  </a:cubicBezTo>
                  <a:lnTo>
                    <a:pt x="156219" y="147567"/>
                  </a:lnTo>
                  <a:cubicBezTo>
                    <a:pt x="165998" y="135877"/>
                    <a:pt x="171978" y="120951"/>
                    <a:pt x="171978" y="104579"/>
                  </a:cubicBezTo>
                  <a:cubicBezTo>
                    <a:pt x="171978" y="88183"/>
                    <a:pt x="166071" y="73159"/>
                    <a:pt x="156341" y="61468"/>
                  </a:cubicBezTo>
                  <a:lnTo>
                    <a:pt x="172272" y="45537"/>
                  </a:lnTo>
                  <a:cubicBezTo>
                    <a:pt x="175899" y="47694"/>
                    <a:pt x="180090" y="49018"/>
                    <a:pt x="184625" y="49018"/>
                  </a:cubicBezTo>
                  <a:cubicBezTo>
                    <a:pt x="198153" y="49018"/>
                    <a:pt x="209133" y="38013"/>
                    <a:pt x="209133" y="24509"/>
                  </a:cubicBezTo>
                  <a:cubicBezTo>
                    <a:pt x="209133" y="11004"/>
                    <a:pt x="198153" y="0"/>
                    <a:pt x="184625" y="0"/>
                  </a:cubicBezTo>
                  <a:cubicBezTo>
                    <a:pt x="171120" y="0"/>
                    <a:pt x="160116" y="11004"/>
                    <a:pt x="160116" y="24509"/>
                  </a:cubicBezTo>
                  <a:cubicBezTo>
                    <a:pt x="160116" y="29043"/>
                    <a:pt x="161439" y="33234"/>
                    <a:pt x="163596" y="36886"/>
                  </a:cubicBezTo>
                  <a:lnTo>
                    <a:pt x="147665" y="52816"/>
                  </a:lnTo>
                  <a:cubicBezTo>
                    <a:pt x="135975" y="43062"/>
                    <a:pt x="120951" y="37180"/>
                    <a:pt x="104579" y="37180"/>
                  </a:cubicBezTo>
                  <a:cubicBezTo>
                    <a:pt x="88183" y="37180"/>
                    <a:pt x="73159" y="43062"/>
                    <a:pt x="61468" y="52816"/>
                  </a:cubicBezTo>
                  <a:lnTo>
                    <a:pt x="45537" y="36886"/>
                  </a:lnTo>
                  <a:cubicBezTo>
                    <a:pt x="47694" y="33234"/>
                    <a:pt x="49018" y="29043"/>
                    <a:pt x="49018" y="24509"/>
                  </a:cubicBezTo>
                  <a:cubicBezTo>
                    <a:pt x="49018" y="11004"/>
                    <a:pt x="38013" y="0"/>
                    <a:pt x="24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39" name="Google Shape;639;p25"/>
          <p:cNvCxnSpPr/>
          <p:nvPr/>
        </p:nvCxnSpPr>
        <p:spPr>
          <a:xfrm>
            <a:off x="1020450" y="3936554"/>
            <a:ext cx="3486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0" name="Google Shape;640;p25"/>
          <p:cNvSpPr/>
          <p:nvPr/>
        </p:nvSpPr>
        <p:spPr>
          <a:xfrm rot="5400000">
            <a:off x="1354279" y="3862519"/>
            <a:ext cx="148075" cy="296138"/>
          </a:xfrm>
          <a:custGeom>
            <a:avLst/>
            <a:gdLst/>
            <a:ahLst/>
            <a:cxnLst/>
            <a:rect l="l" t="t" r="r" b="b"/>
            <a:pathLst>
              <a:path w="24981" h="49960" extrusionOk="0">
                <a:moveTo>
                  <a:pt x="1" y="0"/>
                </a:moveTo>
                <a:lnTo>
                  <a:pt x="1" y="49959"/>
                </a:lnTo>
                <a:cubicBezTo>
                  <a:pt x="13789" y="49959"/>
                  <a:pt x="24980" y="38769"/>
                  <a:pt x="24980" y="24980"/>
                </a:cubicBezTo>
                <a:cubicBezTo>
                  <a:pt x="24980" y="11191"/>
                  <a:pt x="13789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5"/>
          <p:cNvSpPr/>
          <p:nvPr/>
        </p:nvSpPr>
        <p:spPr>
          <a:xfrm rot="5400000">
            <a:off x="2427729" y="3859944"/>
            <a:ext cx="148075" cy="296138"/>
          </a:xfrm>
          <a:custGeom>
            <a:avLst/>
            <a:gdLst/>
            <a:ahLst/>
            <a:cxnLst/>
            <a:rect l="l" t="t" r="r" b="b"/>
            <a:pathLst>
              <a:path w="24981" h="49960" extrusionOk="0">
                <a:moveTo>
                  <a:pt x="1" y="0"/>
                </a:moveTo>
                <a:lnTo>
                  <a:pt x="1" y="49959"/>
                </a:lnTo>
                <a:cubicBezTo>
                  <a:pt x="13789" y="49959"/>
                  <a:pt x="24980" y="38769"/>
                  <a:pt x="24980" y="24980"/>
                </a:cubicBezTo>
                <a:cubicBezTo>
                  <a:pt x="24980" y="11191"/>
                  <a:pt x="13789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5"/>
          <p:cNvSpPr/>
          <p:nvPr/>
        </p:nvSpPr>
        <p:spPr>
          <a:xfrm rot="5400000">
            <a:off x="3598850" y="3859944"/>
            <a:ext cx="148075" cy="296138"/>
          </a:xfrm>
          <a:custGeom>
            <a:avLst/>
            <a:gdLst/>
            <a:ahLst/>
            <a:cxnLst/>
            <a:rect l="l" t="t" r="r" b="b"/>
            <a:pathLst>
              <a:path w="24981" h="49960" extrusionOk="0">
                <a:moveTo>
                  <a:pt x="1" y="0"/>
                </a:moveTo>
                <a:lnTo>
                  <a:pt x="1" y="49959"/>
                </a:lnTo>
                <a:cubicBezTo>
                  <a:pt x="13789" y="49959"/>
                  <a:pt x="24980" y="38769"/>
                  <a:pt x="24980" y="24980"/>
                </a:cubicBezTo>
                <a:cubicBezTo>
                  <a:pt x="24980" y="11191"/>
                  <a:pt x="13789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5"/>
          <p:cNvSpPr txBox="1">
            <a:spLocks noGrp="1"/>
          </p:cNvSpPr>
          <p:nvPr>
            <p:ph type="subTitle" idx="4294967295"/>
          </p:nvPr>
        </p:nvSpPr>
        <p:spPr>
          <a:xfrm>
            <a:off x="918467" y="4184299"/>
            <a:ext cx="10197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Finance</a:t>
            </a:r>
            <a:endParaRPr sz="1000"/>
          </a:p>
        </p:txBody>
      </p:sp>
      <p:sp>
        <p:nvSpPr>
          <p:cNvPr id="644" name="Google Shape;644;p25"/>
          <p:cNvSpPr txBox="1">
            <a:spLocks noGrp="1"/>
          </p:cNvSpPr>
          <p:nvPr>
            <p:ph type="subTitle" idx="4294967295"/>
          </p:nvPr>
        </p:nvSpPr>
        <p:spPr>
          <a:xfrm>
            <a:off x="1991917" y="4184299"/>
            <a:ext cx="10197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Tech</a:t>
            </a:r>
            <a:endParaRPr sz="1000"/>
          </a:p>
        </p:txBody>
      </p:sp>
      <p:sp>
        <p:nvSpPr>
          <p:cNvPr id="645" name="Google Shape;645;p25"/>
          <p:cNvSpPr txBox="1">
            <a:spLocks noGrp="1"/>
          </p:cNvSpPr>
          <p:nvPr>
            <p:ph type="subTitle" idx="4294967295"/>
          </p:nvPr>
        </p:nvSpPr>
        <p:spPr>
          <a:xfrm>
            <a:off x="2919288" y="4184304"/>
            <a:ext cx="15072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Communications</a:t>
            </a:r>
            <a:endParaRPr sz="1000"/>
          </a:p>
        </p:txBody>
      </p:sp>
      <p:grpSp>
        <p:nvGrpSpPr>
          <p:cNvPr id="646" name="Google Shape;646;p25"/>
          <p:cNvGrpSpPr/>
          <p:nvPr/>
        </p:nvGrpSpPr>
        <p:grpSpPr>
          <a:xfrm>
            <a:off x="5635000" y="3599801"/>
            <a:ext cx="333640" cy="310025"/>
            <a:chOff x="1152275" y="238125"/>
            <a:chExt cx="5295875" cy="5219275"/>
          </a:xfrm>
        </p:grpSpPr>
        <p:sp>
          <p:nvSpPr>
            <p:cNvPr id="647" name="Google Shape;647;p25"/>
            <p:cNvSpPr/>
            <p:nvPr/>
          </p:nvSpPr>
          <p:spPr>
            <a:xfrm>
              <a:off x="1649725" y="1012825"/>
              <a:ext cx="917475" cy="917475"/>
            </a:xfrm>
            <a:custGeom>
              <a:avLst/>
              <a:gdLst/>
              <a:ahLst/>
              <a:cxnLst/>
              <a:rect l="l" t="t" r="r" b="b"/>
              <a:pathLst>
                <a:path w="36699" h="36699" extrusionOk="0">
                  <a:moveTo>
                    <a:pt x="18333" y="1"/>
                  </a:moveTo>
                  <a:cubicBezTo>
                    <a:pt x="8221" y="1"/>
                    <a:pt x="1" y="8221"/>
                    <a:pt x="1" y="18366"/>
                  </a:cubicBezTo>
                  <a:cubicBezTo>
                    <a:pt x="1" y="28478"/>
                    <a:pt x="8221" y="36698"/>
                    <a:pt x="18333" y="36698"/>
                  </a:cubicBezTo>
                  <a:cubicBezTo>
                    <a:pt x="28446" y="36698"/>
                    <a:pt x="36698" y="28478"/>
                    <a:pt x="36698" y="18366"/>
                  </a:cubicBezTo>
                  <a:cubicBezTo>
                    <a:pt x="36698" y="8221"/>
                    <a:pt x="28446" y="1"/>
                    <a:pt x="18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2719675" y="238125"/>
              <a:ext cx="2161075" cy="1845100"/>
            </a:xfrm>
            <a:custGeom>
              <a:avLst/>
              <a:gdLst/>
              <a:ahLst/>
              <a:cxnLst/>
              <a:rect l="l" t="t" r="r" b="b"/>
              <a:pathLst>
                <a:path w="86443" h="73804" extrusionOk="0">
                  <a:moveTo>
                    <a:pt x="18365" y="0"/>
                  </a:moveTo>
                  <a:cubicBezTo>
                    <a:pt x="8220" y="0"/>
                    <a:pt x="0" y="8644"/>
                    <a:pt x="0" y="18756"/>
                  </a:cubicBezTo>
                  <a:lnTo>
                    <a:pt x="0" y="30989"/>
                  </a:lnTo>
                  <a:cubicBezTo>
                    <a:pt x="0" y="41101"/>
                    <a:pt x="8220" y="49354"/>
                    <a:pt x="18365" y="49354"/>
                  </a:cubicBezTo>
                  <a:lnTo>
                    <a:pt x="40677" y="49354"/>
                  </a:lnTo>
                  <a:lnTo>
                    <a:pt x="63772" y="72025"/>
                  </a:lnTo>
                  <a:cubicBezTo>
                    <a:pt x="64942" y="73194"/>
                    <a:pt x="66500" y="73803"/>
                    <a:pt x="68074" y="73803"/>
                  </a:cubicBezTo>
                  <a:cubicBezTo>
                    <a:pt x="68870" y="73803"/>
                    <a:pt x="69670" y="73647"/>
                    <a:pt x="70427" y="73329"/>
                  </a:cubicBezTo>
                  <a:cubicBezTo>
                    <a:pt x="72710" y="72383"/>
                    <a:pt x="74210" y="70165"/>
                    <a:pt x="74210" y="67686"/>
                  </a:cubicBezTo>
                  <a:lnTo>
                    <a:pt x="74210" y="48310"/>
                  </a:lnTo>
                  <a:cubicBezTo>
                    <a:pt x="81322" y="45766"/>
                    <a:pt x="86443" y="38981"/>
                    <a:pt x="86443" y="30989"/>
                  </a:cubicBezTo>
                  <a:lnTo>
                    <a:pt x="86443" y="18756"/>
                  </a:lnTo>
                  <a:cubicBezTo>
                    <a:pt x="86443" y="8644"/>
                    <a:pt x="78223" y="0"/>
                    <a:pt x="68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1152275" y="2085200"/>
              <a:ext cx="2516650" cy="3372200"/>
            </a:xfrm>
            <a:custGeom>
              <a:avLst/>
              <a:gdLst/>
              <a:ahLst/>
              <a:cxnLst/>
              <a:rect l="l" t="t" r="r" b="b"/>
              <a:pathLst>
                <a:path w="100666" h="134888" extrusionOk="0">
                  <a:moveTo>
                    <a:pt x="59271" y="79430"/>
                  </a:moveTo>
                  <a:lnTo>
                    <a:pt x="65697" y="98187"/>
                  </a:lnTo>
                  <a:lnTo>
                    <a:pt x="21595" y="98187"/>
                  </a:lnTo>
                  <a:lnTo>
                    <a:pt x="25803" y="80898"/>
                  </a:lnTo>
                  <a:cubicBezTo>
                    <a:pt x="25934" y="80409"/>
                    <a:pt x="25901" y="79920"/>
                    <a:pt x="25901" y="79430"/>
                  </a:cubicBezTo>
                  <a:close/>
                  <a:moveTo>
                    <a:pt x="25868" y="1"/>
                  </a:moveTo>
                  <a:cubicBezTo>
                    <a:pt x="20388" y="34"/>
                    <a:pt x="15463" y="3915"/>
                    <a:pt x="14125" y="9200"/>
                  </a:cubicBezTo>
                  <a:lnTo>
                    <a:pt x="1893" y="64230"/>
                  </a:lnTo>
                  <a:cubicBezTo>
                    <a:pt x="1" y="71895"/>
                    <a:pt x="5742" y="79300"/>
                    <a:pt x="13603" y="79398"/>
                  </a:cubicBezTo>
                  <a:lnTo>
                    <a:pt x="1730" y="127284"/>
                  </a:lnTo>
                  <a:cubicBezTo>
                    <a:pt x="914" y="130546"/>
                    <a:pt x="2904" y="133873"/>
                    <a:pt x="6166" y="134688"/>
                  </a:cubicBezTo>
                  <a:cubicBezTo>
                    <a:pt x="6666" y="134813"/>
                    <a:pt x="7167" y="134873"/>
                    <a:pt x="7660" y="134873"/>
                  </a:cubicBezTo>
                  <a:cubicBezTo>
                    <a:pt x="10389" y="134873"/>
                    <a:pt x="12885" y="133042"/>
                    <a:pt x="13603" y="130252"/>
                  </a:cubicBezTo>
                  <a:lnTo>
                    <a:pt x="18529" y="110419"/>
                  </a:lnTo>
                  <a:lnTo>
                    <a:pt x="69970" y="110419"/>
                  </a:lnTo>
                  <a:lnTo>
                    <a:pt x="75288" y="125620"/>
                  </a:lnTo>
                  <a:cubicBezTo>
                    <a:pt x="76819" y="131664"/>
                    <a:pt x="82088" y="134888"/>
                    <a:pt x="87211" y="134888"/>
                  </a:cubicBezTo>
                  <a:cubicBezTo>
                    <a:pt x="88198" y="134888"/>
                    <a:pt x="89181" y="134768"/>
                    <a:pt x="90130" y="134525"/>
                  </a:cubicBezTo>
                  <a:cubicBezTo>
                    <a:pt x="96654" y="132894"/>
                    <a:pt x="100666" y="126240"/>
                    <a:pt x="99035" y="119683"/>
                  </a:cubicBezTo>
                  <a:lnTo>
                    <a:pt x="80670" y="64230"/>
                  </a:lnTo>
                  <a:cubicBezTo>
                    <a:pt x="79332" y="58782"/>
                    <a:pt x="74439" y="54965"/>
                    <a:pt x="68829" y="54965"/>
                  </a:cubicBezTo>
                  <a:lnTo>
                    <a:pt x="56596" y="54965"/>
                  </a:lnTo>
                  <a:cubicBezTo>
                    <a:pt x="53204" y="54965"/>
                    <a:pt x="50464" y="52225"/>
                    <a:pt x="50464" y="48833"/>
                  </a:cubicBezTo>
                  <a:cubicBezTo>
                    <a:pt x="50464" y="45473"/>
                    <a:pt x="53204" y="42733"/>
                    <a:pt x="56596" y="42733"/>
                  </a:cubicBezTo>
                  <a:lnTo>
                    <a:pt x="74929" y="42733"/>
                  </a:lnTo>
                  <a:cubicBezTo>
                    <a:pt x="81681" y="42733"/>
                    <a:pt x="87161" y="37253"/>
                    <a:pt x="87161" y="30501"/>
                  </a:cubicBezTo>
                  <a:cubicBezTo>
                    <a:pt x="87161" y="23748"/>
                    <a:pt x="81681" y="18268"/>
                    <a:pt x="74929" y="18268"/>
                  </a:cubicBezTo>
                  <a:lnTo>
                    <a:pt x="41265" y="18268"/>
                  </a:lnTo>
                  <a:lnTo>
                    <a:pt x="36959" y="6688"/>
                  </a:lnTo>
                  <a:cubicBezTo>
                    <a:pt x="34904" y="2611"/>
                    <a:pt x="30631" y="1"/>
                    <a:pt x="25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5033225" y="1012825"/>
              <a:ext cx="917475" cy="917475"/>
            </a:xfrm>
            <a:custGeom>
              <a:avLst/>
              <a:gdLst/>
              <a:ahLst/>
              <a:cxnLst/>
              <a:rect l="l" t="t" r="r" b="b"/>
              <a:pathLst>
                <a:path w="36699" h="36699" extrusionOk="0">
                  <a:moveTo>
                    <a:pt x="18366" y="1"/>
                  </a:moveTo>
                  <a:cubicBezTo>
                    <a:pt x="8254" y="1"/>
                    <a:pt x="1" y="8221"/>
                    <a:pt x="1" y="18366"/>
                  </a:cubicBezTo>
                  <a:cubicBezTo>
                    <a:pt x="1" y="28478"/>
                    <a:pt x="8254" y="36698"/>
                    <a:pt x="18366" y="36698"/>
                  </a:cubicBezTo>
                  <a:cubicBezTo>
                    <a:pt x="28478" y="36698"/>
                    <a:pt x="36698" y="28478"/>
                    <a:pt x="36698" y="18366"/>
                  </a:cubicBezTo>
                  <a:cubicBezTo>
                    <a:pt x="36698" y="8221"/>
                    <a:pt x="28478" y="1"/>
                    <a:pt x="18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3931500" y="2085200"/>
              <a:ext cx="2516650" cy="3371850"/>
            </a:xfrm>
            <a:custGeom>
              <a:avLst/>
              <a:gdLst/>
              <a:ahLst/>
              <a:cxnLst/>
              <a:rect l="l" t="t" r="r" b="b"/>
              <a:pathLst>
                <a:path w="100666" h="134874" extrusionOk="0">
                  <a:moveTo>
                    <a:pt x="74765" y="79398"/>
                  </a:moveTo>
                  <a:cubicBezTo>
                    <a:pt x="74765" y="79887"/>
                    <a:pt x="74732" y="80376"/>
                    <a:pt x="74863" y="80866"/>
                  </a:cubicBezTo>
                  <a:lnTo>
                    <a:pt x="79071" y="98187"/>
                  </a:lnTo>
                  <a:lnTo>
                    <a:pt x="34969" y="98187"/>
                  </a:lnTo>
                  <a:lnTo>
                    <a:pt x="41395" y="79398"/>
                  </a:lnTo>
                  <a:close/>
                  <a:moveTo>
                    <a:pt x="74798" y="1"/>
                  </a:moveTo>
                  <a:cubicBezTo>
                    <a:pt x="70035" y="1"/>
                    <a:pt x="65762" y="2611"/>
                    <a:pt x="63707" y="6688"/>
                  </a:cubicBezTo>
                  <a:lnTo>
                    <a:pt x="59401" y="18268"/>
                  </a:lnTo>
                  <a:lnTo>
                    <a:pt x="25737" y="18268"/>
                  </a:lnTo>
                  <a:cubicBezTo>
                    <a:pt x="18985" y="18268"/>
                    <a:pt x="13505" y="23748"/>
                    <a:pt x="13505" y="30501"/>
                  </a:cubicBezTo>
                  <a:cubicBezTo>
                    <a:pt x="13505" y="37253"/>
                    <a:pt x="18985" y="42733"/>
                    <a:pt x="25737" y="42733"/>
                  </a:cubicBezTo>
                  <a:lnTo>
                    <a:pt x="44070" y="42733"/>
                  </a:lnTo>
                  <a:cubicBezTo>
                    <a:pt x="47462" y="42733"/>
                    <a:pt x="50202" y="45473"/>
                    <a:pt x="50202" y="48833"/>
                  </a:cubicBezTo>
                  <a:cubicBezTo>
                    <a:pt x="50202" y="52225"/>
                    <a:pt x="47462" y="54965"/>
                    <a:pt x="44070" y="54965"/>
                  </a:cubicBezTo>
                  <a:lnTo>
                    <a:pt x="31837" y="54965"/>
                  </a:lnTo>
                  <a:cubicBezTo>
                    <a:pt x="26227" y="54965"/>
                    <a:pt x="21334" y="58782"/>
                    <a:pt x="19996" y="64230"/>
                  </a:cubicBezTo>
                  <a:lnTo>
                    <a:pt x="1631" y="119683"/>
                  </a:lnTo>
                  <a:cubicBezTo>
                    <a:pt x="0" y="126240"/>
                    <a:pt x="4013" y="132862"/>
                    <a:pt x="10537" y="134493"/>
                  </a:cubicBezTo>
                  <a:cubicBezTo>
                    <a:pt x="11500" y="134744"/>
                    <a:pt x="12498" y="134869"/>
                    <a:pt x="13501" y="134869"/>
                  </a:cubicBezTo>
                  <a:cubicBezTo>
                    <a:pt x="18610" y="134869"/>
                    <a:pt x="23852" y="131646"/>
                    <a:pt x="25379" y="125620"/>
                  </a:cubicBezTo>
                  <a:lnTo>
                    <a:pt x="30696" y="110419"/>
                  </a:lnTo>
                  <a:lnTo>
                    <a:pt x="82137" y="110419"/>
                  </a:lnTo>
                  <a:lnTo>
                    <a:pt x="87063" y="130252"/>
                  </a:lnTo>
                  <a:cubicBezTo>
                    <a:pt x="87781" y="133042"/>
                    <a:pt x="90277" y="134873"/>
                    <a:pt x="93006" y="134873"/>
                  </a:cubicBezTo>
                  <a:cubicBezTo>
                    <a:pt x="93500" y="134873"/>
                    <a:pt x="94001" y="134813"/>
                    <a:pt x="94500" y="134688"/>
                  </a:cubicBezTo>
                  <a:cubicBezTo>
                    <a:pt x="97762" y="133873"/>
                    <a:pt x="99752" y="130546"/>
                    <a:pt x="98936" y="127284"/>
                  </a:cubicBezTo>
                  <a:lnTo>
                    <a:pt x="87063" y="79398"/>
                  </a:lnTo>
                  <a:cubicBezTo>
                    <a:pt x="94924" y="79300"/>
                    <a:pt x="100665" y="71895"/>
                    <a:pt x="98773" y="64230"/>
                  </a:cubicBezTo>
                  <a:lnTo>
                    <a:pt x="86541" y="9167"/>
                  </a:lnTo>
                  <a:cubicBezTo>
                    <a:pt x="85203" y="3915"/>
                    <a:pt x="80278" y="34"/>
                    <a:pt x="747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2" name="Google Shape;652;p25"/>
          <p:cNvSpPr txBox="1">
            <a:spLocks noGrp="1"/>
          </p:cNvSpPr>
          <p:nvPr>
            <p:ph type="subTitle" idx="4294967295"/>
          </p:nvPr>
        </p:nvSpPr>
        <p:spPr>
          <a:xfrm>
            <a:off x="4961346" y="4184789"/>
            <a:ext cx="16719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70% need consulting sessions</a:t>
            </a:r>
            <a:endParaRPr sz="1000"/>
          </a:p>
        </p:txBody>
      </p:sp>
      <p:sp>
        <p:nvSpPr>
          <p:cNvPr id="653" name="Google Shape;653;p25"/>
          <p:cNvSpPr txBox="1">
            <a:spLocks noGrp="1"/>
          </p:cNvSpPr>
          <p:nvPr>
            <p:ph type="subTitle" idx="4294967295"/>
          </p:nvPr>
        </p:nvSpPr>
        <p:spPr>
          <a:xfrm>
            <a:off x="4426499" y="1397050"/>
            <a:ext cx="11130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Security</a:t>
            </a:r>
            <a:endParaRPr sz="1000"/>
          </a:p>
        </p:txBody>
      </p:sp>
      <p:sp>
        <p:nvSpPr>
          <p:cNvPr id="654" name="Google Shape;654;p25"/>
          <p:cNvSpPr txBox="1">
            <a:spLocks noGrp="1"/>
          </p:cNvSpPr>
          <p:nvPr>
            <p:ph type="subTitle" idx="4294967295"/>
          </p:nvPr>
        </p:nvSpPr>
        <p:spPr>
          <a:xfrm>
            <a:off x="4523725" y="1843359"/>
            <a:ext cx="10158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Expansion</a:t>
            </a:r>
            <a:endParaRPr sz="1000"/>
          </a:p>
        </p:txBody>
      </p:sp>
      <p:sp>
        <p:nvSpPr>
          <p:cNvPr id="655" name="Google Shape;655;p25"/>
          <p:cNvSpPr txBox="1">
            <a:spLocks noGrp="1"/>
          </p:cNvSpPr>
          <p:nvPr>
            <p:ph type="subTitle" idx="4294967295"/>
          </p:nvPr>
        </p:nvSpPr>
        <p:spPr>
          <a:xfrm>
            <a:off x="4470936" y="2324877"/>
            <a:ext cx="10686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Money</a:t>
            </a:r>
            <a:endParaRPr sz="1000"/>
          </a:p>
        </p:txBody>
      </p:sp>
      <p:grpSp>
        <p:nvGrpSpPr>
          <p:cNvPr id="656" name="Google Shape;656;p25"/>
          <p:cNvGrpSpPr/>
          <p:nvPr/>
        </p:nvGrpSpPr>
        <p:grpSpPr>
          <a:xfrm>
            <a:off x="7050817" y="3391255"/>
            <a:ext cx="766636" cy="722061"/>
            <a:chOff x="5236325" y="2233488"/>
            <a:chExt cx="1249000" cy="1249025"/>
          </a:xfrm>
        </p:grpSpPr>
        <p:sp>
          <p:nvSpPr>
            <p:cNvPr id="657" name="Google Shape;657;p25"/>
            <p:cNvSpPr/>
            <p:nvPr/>
          </p:nvSpPr>
          <p:spPr>
            <a:xfrm>
              <a:off x="5236325" y="2233488"/>
              <a:ext cx="1249000" cy="1249025"/>
            </a:xfrm>
            <a:custGeom>
              <a:avLst/>
              <a:gdLst/>
              <a:ahLst/>
              <a:cxnLst/>
              <a:rect l="l" t="t" r="r" b="b"/>
              <a:pathLst>
                <a:path w="49960" h="49961" extrusionOk="0">
                  <a:moveTo>
                    <a:pt x="1" y="1"/>
                  </a:moveTo>
                  <a:lnTo>
                    <a:pt x="1" y="49960"/>
                  </a:lnTo>
                  <a:lnTo>
                    <a:pt x="49960" y="49960"/>
                  </a:lnTo>
                  <a:lnTo>
                    <a:pt x="499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5236325" y="2233488"/>
              <a:ext cx="1249000" cy="1249025"/>
            </a:xfrm>
            <a:custGeom>
              <a:avLst/>
              <a:gdLst/>
              <a:ahLst/>
              <a:cxnLst/>
              <a:rect l="l" t="t" r="r" b="b"/>
              <a:pathLst>
                <a:path w="49960" h="49961" extrusionOk="0">
                  <a:moveTo>
                    <a:pt x="24980" y="1"/>
                  </a:moveTo>
                  <a:cubicBezTo>
                    <a:pt x="11152" y="1"/>
                    <a:pt x="1" y="11112"/>
                    <a:pt x="1" y="24980"/>
                  </a:cubicBezTo>
                  <a:cubicBezTo>
                    <a:pt x="1" y="38809"/>
                    <a:pt x="11152" y="49960"/>
                    <a:pt x="24980" y="49960"/>
                  </a:cubicBezTo>
                  <a:cubicBezTo>
                    <a:pt x="38809" y="49960"/>
                    <a:pt x="49960" y="38809"/>
                    <a:pt x="49960" y="24980"/>
                  </a:cubicBezTo>
                  <a:cubicBezTo>
                    <a:pt x="49960" y="11112"/>
                    <a:pt x="38809" y="1"/>
                    <a:pt x="24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25"/>
          <p:cNvSpPr txBox="1">
            <a:spLocks noGrp="1"/>
          </p:cNvSpPr>
          <p:nvPr>
            <p:ph type="subTitle" idx="4294967295"/>
          </p:nvPr>
        </p:nvSpPr>
        <p:spPr>
          <a:xfrm>
            <a:off x="6744894" y="4184800"/>
            <a:ext cx="13785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$500,000 average income</a:t>
            </a:r>
            <a:endParaRPr sz="1000"/>
          </a:p>
        </p:txBody>
      </p:sp>
      <p:sp>
        <p:nvSpPr>
          <p:cNvPr id="660" name="Google Shape;660;p25"/>
          <p:cNvSpPr/>
          <p:nvPr/>
        </p:nvSpPr>
        <p:spPr>
          <a:xfrm>
            <a:off x="6302532" y="2324877"/>
            <a:ext cx="79856" cy="354177"/>
          </a:xfrm>
          <a:custGeom>
            <a:avLst/>
            <a:gdLst/>
            <a:ahLst/>
            <a:cxnLst/>
            <a:rect l="l" t="t" r="r" b="b"/>
            <a:pathLst>
              <a:path w="8543" h="37890" extrusionOk="0">
                <a:moveTo>
                  <a:pt x="606" y="0"/>
                </a:moveTo>
                <a:cubicBezTo>
                  <a:pt x="262" y="0"/>
                  <a:pt x="0" y="276"/>
                  <a:pt x="0" y="620"/>
                </a:cubicBezTo>
                <a:lnTo>
                  <a:pt x="0" y="37283"/>
                </a:lnTo>
                <a:cubicBezTo>
                  <a:pt x="0" y="37613"/>
                  <a:pt x="262" y="37889"/>
                  <a:pt x="606" y="37889"/>
                </a:cubicBezTo>
                <a:lnTo>
                  <a:pt x="7922" y="37889"/>
                </a:lnTo>
                <a:cubicBezTo>
                  <a:pt x="8267" y="37889"/>
                  <a:pt x="8542" y="37613"/>
                  <a:pt x="8542" y="37283"/>
                </a:cubicBezTo>
                <a:lnTo>
                  <a:pt x="8542" y="620"/>
                </a:lnTo>
                <a:cubicBezTo>
                  <a:pt x="8542" y="276"/>
                  <a:pt x="8267" y="0"/>
                  <a:pt x="79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5"/>
          <p:cNvSpPr/>
          <p:nvPr/>
        </p:nvSpPr>
        <p:spPr>
          <a:xfrm>
            <a:off x="6403242" y="2324877"/>
            <a:ext cx="79856" cy="354177"/>
          </a:xfrm>
          <a:custGeom>
            <a:avLst/>
            <a:gdLst/>
            <a:ahLst/>
            <a:cxnLst/>
            <a:rect l="l" t="t" r="r" b="b"/>
            <a:pathLst>
              <a:path w="8543" h="37890" extrusionOk="0">
                <a:moveTo>
                  <a:pt x="607" y="0"/>
                </a:moveTo>
                <a:cubicBezTo>
                  <a:pt x="262" y="0"/>
                  <a:pt x="0" y="276"/>
                  <a:pt x="0" y="620"/>
                </a:cubicBezTo>
                <a:lnTo>
                  <a:pt x="0" y="37283"/>
                </a:lnTo>
                <a:cubicBezTo>
                  <a:pt x="0" y="37627"/>
                  <a:pt x="262" y="37889"/>
                  <a:pt x="607" y="37889"/>
                </a:cubicBezTo>
                <a:lnTo>
                  <a:pt x="7923" y="37889"/>
                </a:lnTo>
                <a:cubicBezTo>
                  <a:pt x="8267" y="37889"/>
                  <a:pt x="8543" y="37627"/>
                  <a:pt x="8543" y="37283"/>
                </a:cubicBezTo>
                <a:lnTo>
                  <a:pt x="8543" y="620"/>
                </a:lnTo>
                <a:cubicBezTo>
                  <a:pt x="8543" y="276"/>
                  <a:pt x="8267" y="0"/>
                  <a:pt x="79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5"/>
          <p:cNvSpPr/>
          <p:nvPr/>
        </p:nvSpPr>
        <p:spPr>
          <a:xfrm>
            <a:off x="6503821" y="2324877"/>
            <a:ext cx="79856" cy="354177"/>
          </a:xfrm>
          <a:custGeom>
            <a:avLst/>
            <a:gdLst/>
            <a:ahLst/>
            <a:cxnLst/>
            <a:rect l="l" t="t" r="r" b="b"/>
            <a:pathLst>
              <a:path w="8543" h="37890" extrusionOk="0">
                <a:moveTo>
                  <a:pt x="621" y="0"/>
                </a:moveTo>
                <a:cubicBezTo>
                  <a:pt x="276" y="0"/>
                  <a:pt x="1" y="276"/>
                  <a:pt x="1" y="620"/>
                </a:cubicBezTo>
                <a:lnTo>
                  <a:pt x="1" y="37283"/>
                </a:lnTo>
                <a:cubicBezTo>
                  <a:pt x="1" y="37613"/>
                  <a:pt x="276" y="37889"/>
                  <a:pt x="621" y="37889"/>
                </a:cubicBezTo>
                <a:lnTo>
                  <a:pt x="7937" y="37889"/>
                </a:lnTo>
                <a:cubicBezTo>
                  <a:pt x="8267" y="37889"/>
                  <a:pt x="8543" y="37613"/>
                  <a:pt x="8543" y="37283"/>
                </a:cubicBezTo>
                <a:lnTo>
                  <a:pt x="8543" y="620"/>
                </a:lnTo>
                <a:cubicBezTo>
                  <a:pt x="8543" y="276"/>
                  <a:pt x="8267" y="0"/>
                  <a:pt x="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5"/>
          <p:cNvSpPr/>
          <p:nvPr/>
        </p:nvSpPr>
        <p:spPr>
          <a:xfrm>
            <a:off x="6604531" y="2324877"/>
            <a:ext cx="79865" cy="354177"/>
          </a:xfrm>
          <a:custGeom>
            <a:avLst/>
            <a:gdLst/>
            <a:ahLst/>
            <a:cxnLst/>
            <a:rect l="l" t="t" r="r" b="b"/>
            <a:pathLst>
              <a:path w="8544" h="37890" extrusionOk="0">
                <a:moveTo>
                  <a:pt x="621" y="0"/>
                </a:moveTo>
                <a:cubicBezTo>
                  <a:pt x="277" y="0"/>
                  <a:pt x="1" y="276"/>
                  <a:pt x="1" y="620"/>
                </a:cubicBezTo>
                <a:lnTo>
                  <a:pt x="1" y="37283"/>
                </a:lnTo>
                <a:cubicBezTo>
                  <a:pt x="1" y="37627"/>
                  <a:pt x="277" y="37889"/>
                  <a:pt x="621" y="37889"/>
                </a:cubicBezTo>
                <a:lnTo>
                  <a:pt x="7937" y="37889"/>
                </a:lnTo>
                <a:cubicBezTo>
                  <a:pt x="8268" y="37889"/>
                  <a:pt x="8543" y="37627"/>
                  <a:pt x="8543" y="37283"/>
                </a:cubicBezTo>
                <a:lnTo>
                  <a:pt x="8543" y="620"/>
                </a:lnTo>
                <a:cubicBezTo>
                  <a:pt x="8543" y="276"/>
                  <a:pt x="8268" y="0"/>
                  <a:pt x="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5"/>
          <p:cNvSpPr/>
          <p:nvPr/>
        </p:nvSpPr>
        <p:spPr>
          <a:xfrm>
            <a:off x="6705251" y="2324877"/>
            <a:ext cx="79856" cy="354177"/>
          </a:xfrm>
          <a:custGeom>
            <a:avLst/>
            <a:gdLst/>
            <a:ahLst/>
            <a:cxnLst/>
            <a:rect l="l" t="t" r="r" b="b"/>
            <a:pathLst>
              <a:path w="8543" h="37890" extrusionOk="0">
                <a:moveTo>
                  <a:pt x="606" y="0"/>
                </a:moveTo>
                <a:cubicBezTo>
                  <a:pt x="276" y="0"/>
                  <a:pt x="0" y="276"/>
                  <a:pt x="0" y="620"/>
                </a:cubicBezTo>
                <a:lnTo>
                  <a:pt x="0" y="37283"/>
                </a:lnTo>
                <a:cubicBezTo>
                  <a:pt x="0" y="37613"/>
                  <a:pt x="276" y="37889"/>
                  <a:pt x="606" y="37889"/>
                </a:cubicBezTo>
                <a:lnTo>
                  <a:pt x="7936" y="37889"/>
                </a:lnTo>
                <a:cubicBezTo>
                  <a:pt x="8267" y="37889"/>
                  <a:pt x="8542" y="37613"/>
                  <a:pt x="8542" y="37283"/>
                </a:cubicBezTo>
                <a:lnTo>
                  <a:pt x="8542" y="620"/>
                </a:lnTo>
                <a:cubicBezTo>
                  <a:pt x="8542" y="276"/>
                  <a:pt x="8267" y="0"/>
                  <a:pt x="793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5"/>
          <p:cNvSpPr/>
          <p:nvPr/>
        </p:nvSpPr>
        <p:spPr>
          <a:xfrm>
            <a:off x="6805961" y="2325008"/>
            <a:ext cx="79856" cy="354046"/>
          </a:xfrm>
          <a:custGeom>
            <a:avLst/>
            <a:gdLst/>
            <a:ahLst/>
            <a:cxnLst/>
            <a:rect l="l" t="t" r="r" b="b"/>
            <a:pathLst>
              <a:path w="8543" h="37876" extrusionOk="0">
                <a:moveTo>
                  <a:pt x="607" y="0"/>
                </a:moveTo>
                <a:cubicBezTo>
                  <a:pt x="276" y="0"/>
                  <a:pt x="0" y="262"/>
                  <a:pt x="0" y="606"/>
                </a:cubicBezTo>
                <a:lnTo>
                  <a:pt x="0" y="37269"/>
                </a:lnTo>
                <a:cubicBezTo>
                  <a:pt x="0" y="37613"/>
                  <a:pt x="276" y="37875"/>
                  <a:pt x="607" y="37875"/>
                </a:cubicBezTo>
                <a:lnTo>
                  <a:pt x="7923" y="37875"/>
                </a:lnTo>
                <a:cubicBezTo>
                  <a:pt x="8267" y="37875"/>
                  <a:pt x="8543" y="37613"/>
                  <a:pt x="8543" y="37269"/>
                </a:cubicBezTo>
                <a:lnTo>
                  <a:pt x="8543" y="606"/>
                </a:lnTo>
                <a:cubicBezTo>
                  <a:pt x="8543" y="262"/>
                  <a:pt x="8267" y="0"/>
                  <a:pt x="79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5"/>
          <p:cNvSpPr/>
          <p:nvPr/>
        </p:nvSpPr>
        <p:spPr>
          <a:xfrm>
            <a:off x="6906670" y="2324877"/>
            <a:ext cx="79856" cy="354177"/>
          </a:xfrm>
          <a:custGeom>
            <a:avLst/>
            <a:gdLst/>
            <a:ahLst/>
            <a:cxnLst/>
            <a:rect l="l" t="t" r="r" b="b"/>
            <a:pathLst>
              <a:path w="8543" h="37890" extrusionOk="0">
                <a:moveTo>
                  <a:pt x="607" y="0"/>
                </a:moveTo>
                <a:cubicBezTo>
                  <a:pt x="262" y="0"/>
                  <a:pt x="1" y="276"/>
                  <a:pt x="1" y="620"/>
                </a:cubicBezTo>
                <a:lnTo>
                  <a:pt x="1" y="37283"/>
                </a:lnTo>
                <a:cubicBezTo>
                  <a:pt x="1" y="37613"/>
                  <a:pt x="262" y="37889"/>
                  <a:pt x="607" y="37889"/>
                </a:cubicBezTo>
                <a:lnTo>
                  <a:pt x="7923" y="37889"/>
                </a:lnTo>
                <a:cubicBezTo>
                  <a:pt x="8267" y="37889"/>
                  <a:pt x="8543" y="37613"/>
                  <a:pt x="8543" y="37283"/>
                </a:cubicBezTo>
                <a:lnTo>
                  <a:pt x="8543" y="620"/>
                </a:lnTo>
                <a:cubicBezTo>
                  <a:pt x="8543" y="276"/>
                  <a:pt x="8267" y="0"/>
                  <a:pt x="79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5"/>
          <p:cNvSpPr/>
          <p:nvPr/>
        </p:nvSpPr>
        <p:spPr>
          <a:xfrm>
            <a:off x="7007250" y="2324877"/>
            <a:ext cx="79865" cy="354177"/>
          </a:xfrm>
          <a:custGeom>
            <a:avLst/>
            <a:gdLst/>
            <a:ahLst/>
            <a:cxnLst/>
            <a:rect l="l" t="t" r="r" b="b"/>
            <a:pathLst>
              <a:path w="8544" h="37890" extrusionOk="0">
                <a:moveTo>
                  <a:pt x="621" y="0"/>
                </a:moveTo>
                <a:cubicBezTo>
                  <a:pt x="276" y="0"/>
                  <a:pt x="1" y="276"/>
                  <a:pt x="1" y="620"/>
                </a:cubicBezTo>
                <a:lnTo>
                  <a:pt x="1" y="37283"/>
                </a:lnTo>
                <a:cubicBezTo>
                  <a:pt x="1" y="37627"/>
                  <a:pt x="276" y="37889"/>
                  <a:pt x="621" y="37889"/>
                </a:cubicBezTo>
                <a:lnTo>
                  <a:pt x="7937" y="37889"/>
                </a:lnTo>
                <a:cubicBezTo>
                  <a:pt x="8281" y="37889"/>
                  <a:pt x="8543" y="37627"/>
                  <a:pt x="8543" y="37283"/>
                </a:cubicBezTo>
                <a:lnTo>
                  <a:pt x="8543" y="620"/>
                </a:lnTo>
                <a:cubicBezTo>
                  <a:pt x="8543" y="276"/>
                  <a:pt x="8281" y="0"/>
                  <a:pt x="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5"/>
          <p:cNvSpPr/>
          <p:nvPr/>
        </p:nvSpPr>
        <p:spPr>
          <a:xfrm>
            <a:off x="7107969" y="2324877"/>
            <a:ext cx="79856" cy="354177"/>
          </a:xfrm>
          <a:custGeom>
            <a:avLst/>
            <a:gdLst/>
            <a:ahLst/>
            <a:cxnLst/>
            <a:rect l="l" t="t" r="r" b="b"/>
            <a:pathLst>
              <a:path w="8543" h="37890" extrusionOk="0">
                <a:moveTo>
                  <a:pt x="620" y="0"/>
                </a:moveTo>
                <a:cubicBezTo>
                  <a:pt x="276" y="0"/>
                  <a:pt x="0" y="276"/>
                  <a:pt x="0" y="620"/>
                </a:cubicBezTo>
                <a:lnTo>
                  <a:pt x="0" y="37283"/>
                </a:lnTo>
                <a:cubicBezTo>
                  <a:pt x="0" y="37613"/>
                  <a:pt x="276" y="37889"/>
                  <a:pt x="620" y="37889"/>
                </a:cubicBezTo>
                <a:lnTo>
                  <a:pt x="7936" y="37889"/>
                </a:lnTo>
                <a:cubicBezTo>
                  <a:pt x="8267" y="37889"/>
                  <a:pt x="8542" y="37613"/>
                  <a:pt x="8542" y="37283"/>
                </a:cubicBezTo>
                <a:lnTo>
                  <a:pt x="8542" y="620"/>
                </a:lnTo>
                <a:cubicBezTo>
                  <a:pt x="8542" y="276"/>
                  <a:pt x="8267" y="0"/>
                  <a:pt x="793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5"/>
          <p:cNvSpPr/>
          <p:nvPr/>
        </p:nvSpPr>
        <p:spPr>
          <a:xfrm>
            <a:off x="7208679" y="2325008"/>
            <a:ext cx="79856" cy="354046"/>
          </a:xfrm>
          <a:custGeom>
            <a:avLst/>
            <a:gdLst/>
            <a:ahLst/>
            <a:cxnLst/>
            <a:rect l="l" t="t" r="r" b="b"/>
            <a:pathLst>
              <a:path w="8543" h="37876" extrusionOk="0">
                <a:moveTo>
                  <a:pt x="606" y="0"/>
                </a:moveTo>
                <a:cubicBezTo>
                  <a:pt x="276" y="0"/>
                  <a:pt x="0" y="262"/>
                  <a:pt x="0" y="606"/>
                </a:cubicBezTo>
                <a:lnTo>
                  <a:pt x="0" y="37269"/>
                </a:lnTo>
                <a:cubicBezTo>
                  <a:pt x="0" y="37613"/>
                  <a:pt x="276" y="37875"/>
                  <a:pt x="606" y="37875"/>
                </a:cubicBezTo>
                <a:lnTo>
                  <a:pt x="7936" y="37875"/>
                </a:lnTo>
                <a:cubicBezTo>
                  <a:pt x="8267" y="37875"/>
                  <a:pt x="8542" y="37613"/>
                  <a:pt x="8542" y="37269"/>
                </a:cubicBezTo>
                <a:lnTo>
                  <a:pt x="8542" y="606"/>
                </a:lnTo>
                <a:cubicBezTo>
                  <a:pt x="8542" y="262"/>
                  <a:pt x="8267" y="0"/>
                  <a:pt x="793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5"/>
          <p:cNvSpPr/>
          <p:nvPr/>
        </p:nvSpPr>
        <p:spPr>
          <a:xfrm>
            <a:off x="7309389" y="2324877"/>
            <a:ext cx="79856" cy="354177"/>
          </a:xfrm>
          <a:custGeom>
            <a:avLst/>
            <a:gdLst/>
            <a:ahLst/>
            <a:cxnLst/>
            <a:rect l="l" t="t" r="r" b="b"/>
            <a:pathLst>
              <a:path w="8543" h="37890" extrusionOk="0">
                <a:moveTo>
                  <a:pt x="607" y="0"/>
                </a:moveTo>
                <a:cubicBezTo>
                  <a:pt x="276" y="0"/>
                  <a:pt x="0" y="276"/>
                  <a:pt x="0" y="620"/>
                </a:cubicBezTo>
                <a:lnTo>
                  <a:pt x="0" y="37283"/>
                </a:lnTo>
                <a:cubicBezTo>
                  <a:pt x="0" y="37613"/>
                  <a:pt x="276" y="37889"/>
                  <a:pt x="607" y="37889"/>
                </a:cubicBezTo>
                <a:lnTo>
                  <a:pt x="7936" y="37889"/>
                </a:lnTo>
                <a:cubicBezTo>
                  <a:pt x="8267" y="37889"/>
                  <a:pt x="8543" y="37613"/>
                  <a:pt x="8543" y="37283"/>
                </a:cubicBezTo>
                <a:lnTo>
                  <a:pt x="8543" y="620"/>
                </a:lnTo>
                <a:cubicBezTo>
                  <a:pt x="8543" y="276"/>
                  <a:pt x="8267" y="0"/>
                  <a:pt x="793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5"/>
          <p:cNvSpPr/>
          <p:nvPr/>
        </p:nvSpPr>
        <p:spPr>
          <a:xfrm>
            <a:off x="7410099" y="2325008"/>
            <a:ext cx="79856" cy="354046"/>
          </a:xfrm>
          <a:custGeom>
            <a:avLst/>
            <a:gdLst/>
            <a:ahLst/>
            <a:cxnLst/>
            <a:rect l="l" t="t" r="r" b="b"/>
            <a:pathLst>
              <a:path w="8543" h="37876" extrusionOk="0">
                <a:moveTo>
                  <a:pt x="607" y="0"/>
                </a:moveTo>
                <a:cubicBezTo>
                  <a:pt x="262" y="0"/>
                  <a:pt x="1" y="262"/>
                  <a:pt x="1" y="606"/>
                </a:cubicBezTo>
                <a:lnTo>
                  <a:pt x="1" y="37269"/>
                </a:lnTo>
                <a:cubicBezTo>
                  <a:pt x="1" y="37613"/>
                  <a:pt x="262" y="37875"/>
                  <a:pt x="607" y="37875"/>
                </a:cubicBezTo>
                <a:lnTo>
                  <a:pt x="7923" y="37875"/>
                </a:lnTo>
                <a:cubicBezTo>
                  <a:pt x="8267" y="37875"/>
                  <a:pt x="8543" y="37613"/>
                  <a:pt x="8543" y="37269"/>
                </a:cubicBezTo>
                <a:lnTo>
                  <a:pt x="8543" y="606"/>
                </a:lnTo>
                <a:cubicBezTo>
                  <a:pt x="8543" y="262"/>
                  <a:pt x="8267" y="0"/>
                  <a:pt x="79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5"/>
          <p:cNvSpPr/>
          <p:nvPr/>
        </p:nvSpPr>
        <p:spPr>
          <a:xfrm>
            <a:off x="7510809" y="2324877"/>
            <a:ext cx="79856" cy="354177"/>
          </a:xfrm>
          <a:custGeom>
            <a:avLst/>
            <a:gdLst/>
            <a:ahLst/>
            <a:cxnLst/>
            <a:rect l="l" t="t" r="r" b="b"/>
            <a:pathLst>
              <a:path w="8543" h="37890" extrusionOk="0">
                <a:moveTo>
                  <a:pt x="607" y="0"/>
                </a:moveTo>
                <a:cubicBezTo>
                  <a:pt x="263" y="0"/>
                  <a:pt x="1" y="276"/>
                  <a:pt x="1" y="620"/>
                </a:cubicBezTo>
                <a:lnTo>
                  <a:pt x="1" y="37283"/>
                </a:lnTo>
                <a:cubicBezTo>
                  <a:pt x="1" y="37613"/>
                  <a:pt x="263" y="37889"/>
                  <a:pt x="607" y="37889"/>
                </a:cubicBezTo>
                <a:lnTo>
                  <a:pt x="7923" y="37889"/>
                </a:lnTo>
                <a:cubicBezTo>
                  <a:pt x="8267" y="37889"/>
                  <a:pt x="8543" y="37613"/>
                  <a:pt x="8543" y="37283"/>
                </a:cubicBezTo>
                <a:lnTo>
                  <a:pt x="8543" y="620"/>
                </a:lnTo>
                <a:cubicBezTo>
                  <a:pt x="8543" y="276"/>
                  <a:pt x="8267" y="0"/>
                  <a:pt x="79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5"/>
          <p:cNvSpPr/>
          <p:nvPr/>
        </p:nvSpPr>
        <p:spPr>
          <a:xfrm>
            <a:off x="7611397" y="2324877"/>
            <a:ext cx="79856" cy="354177"/>
          </a:xfrm>
          <a:custGeom>
            <a:avLst/>
            <a:gdLst/>
            <a:ahLst/>
            <a:cxnLst/>
            <a:rect l="l" t="t" r="r" b="b"/>
            <a:pathLst>
              <a:path w="8543" h="37890" extrusionOk="0">
                <a:moveTo>
                  <a:pt x="620" y="0"/>
                </a:moveTo>
                <a:cubicBezTo>
                  <a:pt x="276" y="0"/>
                  <a:pt x="0" y="276"/>
                  <a:pt x="0" y="620"/>
                </a:cubicBezTo>
                <a:lnTo>
                  <a:pt x="0" y="37283"/>
                </a:lnTo>
                <a:cubicBezTo>
                  <a:pt x="0" y="37627"/>
                  <a:pt x="276" y="37889"/>
                  <a:pt x="620" y="37889"/>
                </a:cubicBezTo>
                <a:lnTo>
                  <a:pt x="7936" y="37889"/>
                </a:lnTo>
                <a:cubicBezTo>
                  <a:pt x="8267" y="37889"/>
                  <a:pt x="8542" y="37627"/>
                  <a:pt x="8542" y="37283"/>
                </a:cubicBezTo>
                <a:lnTo>
                  <a:pt x="8542" y="620"/>
                </a:lnTo>
                <a:cubicBezTo>
                  <a:pt x="8542" y="276"/>
                  <a:pt x="8267" y="0"/>
                  <a:pt x="793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5"/>
          <p:cNvSpPr/>
          <p:nvPr/>
        </p:nvSpPr>
        <p:spPr>
          <a:xfrm>
            <a:off x="7712107" y="2324877"/>
            <a:ext cx="79856" cy="354177"/>
          </a:xfrm>
          <a:custGeom>
            <a:avLst/>
            <a:gdLst/>
            <a:ahLst/>
            <a:cxnLst/>
            <a:rect l="l" t="t" r="r" b="b"/>
            <a:pathLst>
              <a:path w="8543" h="37890" extrusionOk="0">
                <a:moveTo>
                  <a:pt x="620" y="0"/>
                </a:moveTo>
                <a:cubicBezTo>
                  <a:pt x="276" y="0"/>
                  <a:pt x="0" y="276"/>
                  <a:pt x="0" y="620"/>
                </a:cubicBezTo>
                <a:lnTo>
                  <a:pt x="0" y="37283"/>
                </a:lnTo>
                <a:cubicBezTo>
                  <a:pt x="0" y="37613"/>
                  <a:pt x="276" y="37889"/>
                  <a:pt x="620" y="37889"/>
                </a:cubicBezTo>
                <a:lnTo>
                  <a:pt x="7936" y="37889"/>
                </a:lnTo>
                <a:cubicBezTo>
                  <a:pt x="8267" y="37889"/>
                  <a:pt x="8543" y="37613"/>
                  <a:pt x="8543" y="37283"/>
                </a:cubicBezTo>
                <a:lnTo>
                  <a:pt x="8543" y="620"/>
                </a:lnTo>
                <a:cubicBezTo>
                  <a:pt x="8543" y="276"/>
                  <a:pt x="8267" y="0"/>
                  <a:pt x="793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5"/>
          <p:cNvSpPr/>
          <p:nvPr/>
        </p:nvSpPr>
        <p:spPr>
          <a:xfrm>
            <a:off x="7812817" y="2324877"/>
            <a:ext cx="79856" cy="354177"/>
          </a:xfrm>
          <a:custGeom>
            <a:avLst/>
            <a:gdLst/>
            <a:ahLst/>
            <a:cxnLst/>
            <a:rect l="l" t="t" r="r" b="b"/>
            <a:pathLst>
              <a:path w="8543" h="37890" extrusionOk="0">
                <a:moveTo>
                  <a:pt x="607" y="0"/>
                </a:moveTo>
                <a:cubicBezTo>
                  <a:pt x="276" y="0"/>
                  <a:pt x="1" y="276"/>
                  <a:pt x="1" y="620"/>
                </a:cubicBezTo>
                <a:lnTo>
                  <a:pt x="1" y="37283"/>
                </a:lnTo>
                <a:cubicBezTo>
                  <a:pt x="1" y="37627"/>
                  <a:pt x="276" y="37889"/>
                  <a:pt x="607" y="37889"/>
                </a:cubicBezTo>
                <a:lnTo>
                  <a:pt x="7937" y="37889"/>
                </a:lnTo>
                <a:cubicBezTo>
                  <a:pt x="8267" y="37889"/>
                  <a:pt x="8543" y="37627"/>
                  <a:pt x="8543" y="37283"/>
                </a:cubicBezTo>
                <a:lnTo>
                  <a:pt x="8543" y="620"/>
                </a:lnTo>
                <a:cubicBezTo>
                  <a:pt x="8543" y="276"/>
                  <a:pt x="8267" y="0"/>
                  <a:pt x="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5"/>
          <p:cNvSpPr/>
          <p:nvPr/>
        </p:nvSpPr>
        <p:spPr>
          <a:xfrm>
            <a:off x="7913527" y="2324877"/>
            <a:ext cx="79856" cy="354177"/>
          </a:xfrm>
          <a:custGeom>
            <a:avLst/>
            <a:gdLst/>
            <a:ahLst/>
            <a:cxnLst/>
            <a:rect l="l" t="t" r="r" b="b"/>
            <a:pathLst>
              <a:path w="8543" h="37890" extrusionOk="0">
                <a:moveTo>
                  <a:pt x="607" y="0"/>
                </a:moveTo>
                <a:cubicBezTo>
                  <a:pt x="276" y="0"/>
                  <a:pt x="1" y="276"/>
                  <a:pt x="1" y="620"/>
                </a:cubicBezTo>
                <a:lnTo>
                  <a:pt x="1" y="37283"/>
                </a:lnTo>
                <a:cubicBezTo>
                  <a:pt x="1" y="37613"/>
                  <a:pt x="276" y="37889"/>
                  <a:pt x="607" y="37889"/>
                </a:cubicBezTo>
                <a:lnTo>
                  <a:pt x="7923" y="37889"/>
                </a:lnTo>
                <a:cubicBezTo>
                  <a:pt x="8267" y="37889"/>
                  <a:pt x="8543" y="37613"/>
                  <a:pt x="8543" y="37283"/>
                </a:cubicBezTo>
                <a:lnTo>
                  <a:pt x="8543" y="620"/>
                </a:lnTo>
                <a:cubicBezTo>
                  <a:pt x="8543" y="276"/>
                  <a:pt x="8267" y="0"/>
                  <a:pt x="792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5"/>
          <p:cNvSpPr/>
          <p:nvPr/>
        </p:nvSpPr>
        <p:spPr>
          <a:xfrm>
            <a:off x="8014237" y="2325008"/>
            <a:ext cx="79865" cy="354046"/>
          </a:xfrm>
          <a:custGeom>
            <a:avLst/>
            <a:gdLst/>
            <a:ahLst/>
            <a:cxnLst/>
            <a:rect l="l" t="t" r="r" b="b"/>
            <a:pathLst>
              <a:path w="8544" h="37876" extrusionOk="0">
                <a:moveTo>
                  <a:pt x="607" y="0"/>
                </a:moveTo>
                <a:cubicBezTo>
                  <a:pt x="263" y="0"/>
                  <a:pt x="1" y="262"/>
                  <a:pt x="1" y="606"/>
                </a:cubicBezTo>
                <a:lnTo>
                  <a:pt x="1" y="37269"/>
                </a:lnTo>
                <a:cubicBezTo>
                  <a:pt x="1" y="37613"/>
                  <a:pt x="263" y="37875"/>
                  <a:pt x="607" y="37875"/>
                </a:cubicBezTo>
                <a:lnTo>
                  <a:pt x="7923" y="37875"/>
                </a:lnTo>
                <a:cubicBezTo>
                  <a:pt x="8268" y="37875"/>
                  <a:pt x="8543" y="37613"/>
                  <a:pt x="8543" y="37269"/>
                </a:cubicBezTo>
                <a:lnTo>
                  <a:pt x="8543" y="606"/>
                </a:lnTo>
                <a:cubicBezTo>
                  <a:pt x="8543" y="262"/>
                  <a:pt x="8268" y="0"/>
                  <a:pt x="792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5"/>
          <p:cNvSpPr/>
          <p:nvPr/>
        </p:nvSpPr>
        <p:spPr>
          <a:xfrm>
            <a:off x="6302532" y="1373647"/>
            <a:ext cx="79856" cy="354177"/>
          </a:xfrm>
          <a:custGeom>
            <a:avLst/>
            <a:gdLst/>
            <a:ahLst/>
            <a:cxnLst/>
            <a:rect l="l" t="t" r="r" b="b"/>
            <a:pathLst>
              <a:path w="8543" h="37890" extrusionOk="0">
                <a:moveTo>
                  <a:pt x="606" y="1"/>
                </a:moveTo>
                <a:cubicBezTo>
                  <a:pt x="276" y="1"/>
                  <a:pt x="0" y="263"/>
                  <a:pt x="0" y="607"/>
                </a:cubicBezTo>
                <a:lnTo>
                  <a:pt x="0" y="37270"/>
                </a:lnTo>
                <a:cubicBezTo>
                  <a:pt x="0" y="37614"/>
                  <a:pt x="276" y="37890"/>
                  <a:pt x="606" y="37890"/>
                </a:cubicBezTo>
                <a:lnTo>
                  <a:pt x="7922" y="37890"/>
                </a:lnTo>
                <a:cubicBezTo>
                  <a:pt x="8267" y="37890"/>
                  <a:pt x="8542" y="37614"/>
                  <a:pt x="8542" y="37270"/>
                </a:cubicBezTo>
                <a:lnTo>
                  <a:pt x="8542" y="607"/>
                </a:lnTo>
                <a:cubicBezTo>
                  <a:pt x="8542" y="263"/>
                  <a:pt x="8267" y="1"/>
                  <a:pt x="79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5"/>
          <p:cNvSpPr/>
          <p:nvPr/>
        </p:nvSpPr>
        <p:spPr>
          <a:xfrm>
            <a:off x="6403242" y="1373647"/>
            <a:ext cx="79856" cy="354177"/>
          </a:xfrm>
          <a:custGeom>
            <a:avLst/>
            <a:gdLst/>
            <a:ahLst/>
            <a:cxnLst/>
            <a:rect l="l" t="t" r="r" b="b"/>
            <a:pathLst>
              <a:path w="8543" h="37890" extrusionOk="0">
                <a:moveTo>
                  <a:pt x="607" y="1"/>
                </a:moveTo>
                <a:cubicBezTo>
                  <a:pt x="262" y="1"/>
                  <a:pt x="0" y="263"/>
                  <a:pt x="0" y="607"/>
                </a:cubicBezTo>
                <a:lnTo>
                  <a:pt x="0" y="37270"/>
                </a:lnTo>
                <a:cubicBezTo>
                  <a:pt x="0" y="37614"/>
                  <a:pt x="262" y="37890"/>
                  <a:pt x="607" y="37890"/>
                </a:cubicBezTo>
                <a:lnTo>
                  <a:pt x="7923" y="37890"/>
                </a:lnTo>
                <a:cubicBezTo>
                  <a:pt x="8267" y="37890"/>
                  <a:pt x="8543" y="37614"/>
                  <a:pt x="8543" y="37270"/>
                </a:cubicBezTo>
                <a:lnTo>
                  <a:pt x="8543" y="607"/>
                </a:lnTo>
                <a:cubicBezTo>
                  <a:pt x="8543" y="263"/>
                  <a:pt x="8267" y="1"/>
                  <a:pt x="79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5"/>
          <p:cNvSpPr/>
          <p:nvPr/>
        </p:nvSpPr>
        <p:spPr>
          <a:xfrm>
            <a:off x="6503821" y="1373647"/>
            <a:ext cx="79856" cy="354177"/>
          </a:xfrm>
          <a:custGeom>
            <a:avLst/>
            <a:gdLst/>
            <a:ahLst/>
            <a:cxnLst/>
            <a:rect l="l" t="t" r="r" b="b"/>
            <a:pathLst>
              <a:path w="8543" h="37890" extrusionOk="0">
                <a:moveTo>
                  <a:pt x="621" y="1"/>
                </a:moveTo>
                <a:cubicBezTo>
                  <a:pt x="276" y="1"/>
                  <a:pt x="1" y="263"/>
                  <a:pt x="1" y="607"/>
                </a:cubicBezTo>
                <a:lnTo>
                  <a:pt x="1" y="37270"/>
                </a:lnTo>
                <a:cubicBezTo>
                  <a:pt x="1" y="37614"/>
                  <a:pt x="276" y="37890"/>
                  <a:pt x="621" y="37890"/>
                </a:cubicBezTo>
                <a:lnTo>
                  <a:pt x="7937" y="37890"/>
                </a:lnTo>
                <a:cubicBezTo>
                  <a:pt x="8281" y="37890"/>
                  <a:pt x="8543" y="37614"/>
                  <a:pt x="8543" y="37270"/>
                </a:cubicBezTo>
                <a:lnTo>
                  <a:pt x="8543" y="607"/>
                </a:lnTo>
                <a:cubicBezTo>
                  <a:pt x="8543" y="263"/>
                  <a:pt x="8281" y="1"/>
                  <a:pt x="79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5"/>
          <p:cNvSpPr/>
          <p:nvPr/>
        </p:nvSpPr>
        <p:spPr>
          <a:xfrm>
            <a:off x="6604531" y="1373647"/>
            <a:ext cx="79865" cy="354177"/>
          </a:xfrm>
          <a:custGeom>
            <a:avLst/>
            <a:gdLst/>
            <a:ahLst/>
            <a:cxnLst/>
            <a:rect l="l" t="t" r="r" b="b"/>
            <a:pathLst>
              <a:path w="8544" h="37890" extrusionOk="0">
                <a:moveTo>
                  <a:pt x="621" y="1"/>
                </a:moveTo>
                <a:cubicBezTo>
                  <a:pt x="277" y="1"/>
                  <a:pt x="1" y="277"/>
                  <a:pt x="1" y="607"/>
                </a:cubicBezTo>
                <a:lnTo>
                  <a:pt x="1" y="37270"/>
                </a:lnTo>
                <a:cubicBezTo>
                  <a:pt x="1" y="37614"/>
                  <a:pt x="277" y="37890"/>
                  <a:pt x="621" y="37890"/>
                </a:cubicBezTo>
                <a:lnTo>
                  <a:pt x="7937" y="37890"/>
                </a:lnTo>
                <a:cubicBezTo>
                  <a:pt x="8268" y="37890"/>
                  <a:pt x="8543" y="37614"/>
                  <a:pt x="8543" y="37270"/>
                </a:cubicBezTo>
                <a:lnTo>
                  <a:pt x="8543" y="607"/>
                </a:lnTo>
                <a:cubicBezTo>
                  <a:pt x="8543" y="277"/>
                  <a:pt x="8268" y="1"/>
                  <a:pt x="79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5"/>
          <p:cNvSpPr/>
          <p:nvPr/>
        </p:nvSpPr>
        <p:spPr>
          <a:xfrm>
            <a:off x="6705251" y="1373647"/>
            <a:ext cx="79856" cy="354046"/>
          </a:xfrm>
          <a:custGeom>
            <a:avLst/>
            <a:gdLst/>
            <a:ahLst/>
            <a:cxnLst/>
            <a:rect l="l" t="t" r="r" b="b"/>
            <a:pathLst>
              <a:path w="8543" h="37876" extrusionOk="0">
                <a:moveTo>
                  <a:pt x="606" y="1"/>
                </a:moveTo>
                <a:cubicBezTo>
                  <a:pt x="276" y="1"/>
                  <a:pt x="0" y="263"/>
                  <a:pt x="0" y="607"/>
                </a:cubicBezTo>
                <a:lnTo>
                  <a:pt x="0" y="37270"/>
                </a:lnTo>
                <a:cubicBezTo>
                  <a:pt x="0" y="37614"/>
                  <a:pt x="276" y="37876"/>
                  <a:pt x="606" y="37876"/>
                </a:cubicBezTo>
                <a:lnTo>
                  <a:pt x="7936" y="37876"/>
                </a:lnTo>
                <a:cubicBezTo>
                  <a:pt x="8267" y="37876"/>
                  <a:pt x="8542" y="37614"/>
                  <a:pt x="8542" y="37270"/>
                </a:cubicBezTo>
                <a:lnTo>
                  <a:pt x="8542" y="607"/>
                </a:lnTo>
                <a:cubicBezTo>
                  <a:pt x="8542" y="263"/>
                  <a:pt x="8267" y="1"/>
                  <a:pt x="79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5"/>
          <p:cNvSpPr/>
          <p:nvPr/>
        </p:nvSpPr>
        <p:spPr>
          <a:xfrm>
            <a:off x="6805961" y="1373647"/>
            <a:ext cx="79856" cy="354177"/>
          </a:xfrm>
          <a:custGeom>
            <a:avLst/>
            <a:gdLst/>
            <a:ahLst/>
            <a:cxnLst/>
            <a:rect l="l" t="t" r="r" b="b"/>
            <a:pathLst>
              <a:path w="8543" h="37890" extrusionOk="0">
                <a:moveTo>
                  <a:pt x="607" y="1"/>
                </a:moveTo>
                <a:cubicBezTo>
                  <a:pt x="276" y="1"/>
                  <a:pt x="0" y="277"/>
                  <a:pt x="0" y="607"/>
                </a:cubicBezTo>
                <a:lnTo>
                  <a:pt x="0" y="37270"/>
                </a:lnTo>
                <a:cubicBezTo>
                  <a:pt x="0" y="37614"/>
                  <a:pt x="276" y="37890"/>
                  <a:pt x="607" y="37890"/>
                </a:cubicBezTo>
                <a:lnTo>
                  <a:pt x="7923" y="37890"/>
                </a:lnTo>
                <a:cubicBezTo>
                  <a:pt x="8267" y="37890"/>
                  <a:pt x="8543" y="37614"/>
                  <a:pt x="8543" y="37270"/>
                </a:cubicBezTo>
                <a:lnTo>
                  <a:pt x="8543" y="607"/>
                </a:lnTo>
                <a:cubicBezTo>
                  <a:pt x="8543" y="277"/>
                  <a:pt x="8267" y="1"/>
                  <a:pt x="79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5"/>
          <p:cNvSpPr/>
          <p:nvPr/>
        </p:nvSpPr>
        <p:spPr>
          <a:xfrm>
            <a:off x="6906670" y="1373647"/>
            <a:ext cx="79856" cy="354177"/>
          </a:xfrm>
          <a:custGeom>
            <a:avLst/>
            <a:gdLst/>
            <a:ahLst/>
            <a:cxnLst/>
            <a:rect l="l" t="t" r="r" b="b"/>
            <a:pathLst>
              <a:path w="8543" h="37890" extrusionOk="0">
                <a:moveTo>
                  <a:pt x="607" y="1"/>
                </a:moveTo>
                <a:cubicBezTo>
                  <a:pt x="262" y="1"/>
                  <a:pt x="1" y="263"/>
                  <a:pt x="1" y="607"/>
                </a:cubicBezTo>
                <a:lnTo>
                  <a:pt x="1" y="37270"/>
                </a:lnTo>
                <a:cubicBezTo>
                  <a:pt x="1" y="37614"/>
                  <a:pt x="262" y="37890"/>
                  <a:pt x="607" y="37890"/>
                </a:cubicBezTo>
                <a:lnTo>
                  <a:pt x="7923" y="37890"/>
                </a:lnTo>
                <a:cubicBezTo>
                  <a:pt x="8267" y="37890"/>
                  <a:pt x="8543" y="37614"/>
                  <a:pt x="8543" y="37270"/>
                </a:cubicBezTo>
                <a:lnTo>
                  <a:pt x="8543" y="607"/>
                </a:lnTo>
                <a:cubicBezTo>
                  <a:pt x="8543" y="263"/>
                  <a:pt x="8267" y="1"/>
                  <a:pt x="79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5"/>
          <p:cNvSpPr/>
          <p:nvPr/>
        </p:nvSpPr>
        <p:spPr>
          <a:xfrm>
            <a:off x="7007250" y="1373647"/>
            <a:ext cx="79865" cy="354177"/>
          </a:xfrm>
          <a:custGeom>
            <a:avLst/>
            <a:gdLst/>
            <a:ahLst/>
            <a:cxnLst/>
            <a:rect l="l" t="t" r="r" b="b"/>
            <a:pathLst>
              <a:path w="8544" h="37890" extrusionOk="0">
                <a:moveTo>
                  <a:pt x="621" y="1"/>
                </a:moveTo>
                <a:cubicBezTo>
                  <a:pt x="276" y="1"/>
                  <a:pt x="1" y="277"/>
                  <a:pt x="1" y="607"/>
                </a:cubicBezTo>
                <a:lnTo>
                  <a:pt x="1" y="37270"/>
                </a:lnTo>
                <a:cubicBezTo>
                  <a:pt x="1" y="37614"/>
                  <a:pt x="276" y="37890"/>
                  <a:pt x="621" y="37890"/>
                </a:cubicBezTo>
                <a:lnTo>
                  <a:pt x="7937" y="37890"/>
                </a:lnTo>
                <a:cubicBezTo>
                  <a:pt x="8281" y="37890"/>
                  <a:pt x="8543" y="37614"/>
                  <a:pt x="8543" y="37270"/>
                </a:cubicBezTo>
                <a:lnTo>
                  <a:pt x="8543" y="607"/>
                </a:lnTo>
                <a:cubicBezTo>
                  <a:pt x="8543" y="277"/>
                  <a:pt x="8281" y="1"/>
                  <a:pt x="79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5"/>
          <p:cNvSpPr/>
          <p:nvPr/>
        </p:nvSpPr>
        <p:spPr>
          <a:xfrm>
            <a:off x="7107969" y="1373647"/>
            <a:ext cx="79856" cy="354046"/>
          </a:xfrm>
          <a:custGeom>
            <a:avLst/>
            <a:gdLst/>
            <a:ahLst/>
            <a:cxnLst/>
            <a:rect l="l" t="t" r="r" b="b"/>
            <a:pathLst>
              <a:path w="8543" h="37876" extrusionOk="0">
                <a:moveTo>
                  <a:pt x="620" y="1"/>
                </a:moveTo>
                <a:cubicBezTo>
                  <a:pt x="276" y="1"/>
                  <a:pt x="0" y="263"/>
                  <a:pt x="0" y="607"/>
                </a:cubicBezTo>
                <a:lnTo>
                  <a:pt x="0" y="37270"/>
                </a:lnTo>
                <a:cubicBezTo>
                  <a:pt x="0" y="37614"/>
                  <a:pt x="276" y="37876"/>
                  <a:pt x="620" y="37876"/>
                </a:cubicBezTo>
                <a:lnTo>
                  <a:pt x="7936" y="37876"/>
                </a:lnTo>
                <a:cubicBezTo>
                  <a:pt x="8267" y="37876"/>
                  <a:pt x="8542" y="37614"/>
                  <a:pt x="8542" y="37270"/>
                </a:cubicBezTo>
                <a:lnTo>
                  <a:pt x="8542" y="607"/>
                </a:lnTo>
                <a:cubicBezTo>
                  <a:pt x="8542" y="263"/>
                  <a:pt x="8267" y="1"/>
                  <a:pt x="79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5"/>
          <p:cNvSpPr/>
          <p:nvPr/>
        </p:nvSpPr>
        <p:spPr>
          <a:xfrm>
            <a:off x="7208679" y="1373647"/>
            <a:ext cx="79856" cy="354177"/>
          </a:xfrm>
          <a:custGeom>
            <a:avLst/>
            <a:gdLst/>
            <a:ahLst/>
            <a:cxnLst/>
            <a:rect l="l" t="t" r="r" b="b"/>
            <a:pathLst>
              <a:path w="8543" h="37890" extrusionOk="0">
                <a:moveTo>
                  <a:pt x="606" y="1"/>
                </a:moveTo>
                <a:cubicBezTo>
                  <a:pt x="276" y="1"/>
                  <a:pt x="0" y="277"/>
                  <a:pt x="0" y="607"/>
                </a:cubicBezTo>
                <a:lnTo>
                  <a:pt x="0" y="37270"/>
                </a:lnTo>
                <a:cubicBezTo>
                  <a:pt x="0" y="37614"/>
                  <a:pt x="276" y="37890"/>
                  <a:pt x="606" y="37890"/>
                </a:cubicBezTo>
                <a:lnTo>
                  <a:pt x="7936" y="37890"/>
                </a:lnTo>
                <a:cubicBezTo>
                  <a:pt x="8267" y="37890"/>
                  <a:pt x="8542" y="37614"/>
                  <a:pt x="8542" y="37270"/>
                </a:cubicBezTo>
                <a:lnTo>
                  <a:pt x="8542" y="607"/>
                </a:lnTo>
                <a:cubicBezTo>
                  <a:pt x="8542" y="277"/>
                  <a:pt x="8267" y="1"/>
                  <a:pt x="79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5"/>
          <p:cNvSpPr/>
          <p:nvPr/>
        </p:nvSpPr>
        <p:spPr>
          <a:xfrm>
            <a:off x="7309389" y="1373647"/>
            <a:ext cx="79856" cy="354046"/>
          </a:xfrm>
          <a:custGeom>
            <a:avLst/>
            <a:gdLst/>
            <a:ahLst/>
            <a:cxnLst/>
            <a:rect l="l" t="t" r="r" b="b"/>
            <a:pathLst>
              <a:path w="8543" h="37876" extrusionOk="0">
                <a:moveTo>
                  <a:pt x="607" y="1"/>
                </a:moveTo>
                <a:cubicBezTo>
                  <a:pt x="276" y="1"/>
                  <a:pt x="0" y="263"/>
                  <a:pt x="0" y="607"/>
                </a:cubicBezTo>
                <a:lnTo>
                  <a:pt x="0" y="37270"/>
                </a:lnTo>
                <a:cubicBezTo>
                  <a:pt x="0" y="37614"/>
                  <a:pt x="276" y="37876"/>
                  <a:pt x="607" y="37876"/>
                </a:cubicBezTo>
                <a:lnTo>
                  <a:pt x="7936" y="37876"/>
                </a:lnTo>
                <a:cubicBezTo>
                  <a:pt x="8267" y="37876"/>
                  <a:pt x="8543" y="37614"/>
                  <a:pt x="8543" y="37270"/>
                </a:cubicBezTo>
                <a:lnTo>
                  <a:pt x="8543" y="607"/>
                </a:lnTo>
                <a:cubicBezTo>
                  <a:pt x="8543" y="263"/>
                  <a:pt x="8267" y="1"/>
                  <a:pt x="79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5"/>
          <p:cNvSpPr/>
          <p:nvPr/>
        </p:nvSpPr>
        <p:spPr>
          <a:xfrm>
            <a:off x="7410099" y="1373647"/>
            <a:ext cx="79856" cy="354177"/>
          </a:xfrm>
          <a:custGeom>
            <a:avLst/>
            <a:gdLst/>
            <a:ahLst/>
            <a:cxnLst/>
            <a:rect l="l" t="t" r="r" b="b"/>
            <a:pathLst>
              <a:path w="8543" h="37890" extrusionOk="0">
                <a:moveTo>
                  <a:pt x="607" y="1"/>
                </a:moveTo>
                <a:cubicBezTo>
                  <a:pt x="262" y="1"/>
                  <a:pt x="1" y="277"/>
                  <a:pt x="1" y="607"/>
                </a:cubicBezTo>
                <a:lnTo>
                  <a:pt x="1" y="37270"/>
                </a:lnTo>
                <a:cubicBezTo>
                  <a:pt x="1" y="37614"/>
                  <a:pt x="262" y="37890"/>
                  <a:pt x="607" y="37890"/>
                </a:cubicBezTo>
                <a:lnTo>
                  <a:pt x="7923" y="37890"/>
                </a:lnTo>
                <a:cubicBezTo>
                  <a:pt x="8267" y="37890"/>
                  <a:pt x="8543" y="37614"/>
                  <a:pt x="8543" y="37270"/>
                </a:cubicBezTo>
                <a:lnTo>
                  <a:pt x="8543" y="607"/>
                </a:lnTo>
                <a:cubicBezTo>
                  <a:pt x="8543" y="277"/>
                  <a:pt x="8267" y="1"/>
                  <a:pt x="79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5"/>
          <p:cNvSpPr/>
          <p:nvPr/>
        </p:nvSpPr>
        <p:spPr>
          <a:xfrm>
            <a:off x="7510809" y="1373647"/>
            <a:ext cx="79856" cy="354177"/>
          </a:xfrm>
          <a:custGeom>
            <a:avLst/>
            <a:gdLst/>
            <a:ahLst/>
            <a:cxnLst/>
            <a:rect l="l" t="t" r="r" b="b"/>
            <a:pathLst>
              <a:path w="8543" h="37890" extrusionOk="0">
                <a:moveTo>
                  <a:pt x="607" y="1"/>
                </a:moveTo>
                <a:cubicBezTo>
                  <a:pt x="263" y="1"/>
                  <a:pt x="1" y="263"/>
                  <a:pt x="1" y="607"/>
                </a:cubicBezTo>
                <a:lnTo>
                  <a:pt x="1" y="37270"/>
                </a:lnTo>
                <a:cubicBezTo>
                  <a:pt x="1" y="37614"/>
                  <a:pt x="263" y="37890"/>
                  <a:pt x="607" y="37890"/>
                </a:cubicBezTo>
                <a:lnTo>
                  <a:pt x="7923" y="37890"/>
                </a:lnTo>
                <a:cubicBezTo>
                  <a:pt x="8267" y="37890"/>
                  <a:pt x="8543" y="37614"/>
                  <a:pt x="8543" y="37270"/>
                </a:cubicBezTo>
                <a:lnTo>
                  <a:pt x="8543" y="607"/>
                </a:lnTo>
                <a:cubicBezTo>
                  <a:pt x="8543" y="263"/>
                  <a:pt x="8267" y="1"/>
                  <a:pt x="79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5"/>
          <p:cNvSpPr/>
          <p:nvPr/>
        </p:nvSpPr>
        <p:spPr>
          <a:xfrm>
            <a:off x="7611397" y="1373647"/>
            <a:ext cx="79856" cy="354177"/>
          </a:xfrm>
          <a:custGeom>
            <a:avLst/>
            <a:gdLst/>
            <a:ahLst/>
            <a:cxnLst/>
            <a:rect l="l" t="t" r="r" b="b"/>
            <a:pathLst>
              <a:path w="8543" h="37890" extrusionOk="0">
                <a:moveTo>
                  <a:pt x="620" y="1"/>
                </a:moveTo>
                <a:cubicBezTo>
                  <a:pt x="276" y="1"/>
                  <a:pt x="0" y="277"/>
                  <a:pt x="0" y="607"/>
                </a:cubicBezTo>
                <a:lnTo>
                  <a:pt x="0" y="37270"/>
                </a:lnTo>
                <a:cubicBezTo>
                  <a:pt x="0" y="37614"/>
                  <a:pt x="276" y="37890"/>
                  <a:pt x="620" y="37890"/>
                </a:cubicBezTo>
                <a:lnTo>
                  <a:pt x="7936" y="37890"/>
                </a:lnTo>
                <a:cubicBezTo>
                  <a:pt x="8267" y="37890"/>
                  <a:pt x="8542" y="37614"/>
                  <a:pt x="8542" y="37270"/>
                </a:cubicBezTo>
                <a:lnTo>
                  <a:pt x="8542" y="607"/>
                </a:lnTo>
                <a:cubicBezTo>
                  <a:pt x="8542" y="277"/>
                  <a:pt x="8267" y="1"/>
                  <a:pt x="79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5"/>
          <p:cNvSpPr/>
          <p:nvPr/>
        </p:nvSpPr>
        <p:spPr>
          <a:xfrm>
            <a:off x="7712107" y="1373647"/>
            <a:ext cx="79856" cy="354177"/>
          </a:xfrm>
          <a:custGeom>
            <a:avLst/>
            <a:gdLst/>
            <a:ahLst/>
            <a:cxnLst/>
            <a:rect l="l" t="t" r="r" b="b"/>
            <a:pathLst>
              <a:path w="8543" h="37890" extrusionOk="0">
                <a:moveTo>
                  <a:pt x="620" y="1"/>
                </a:moveTo>
                <a:cubicBezTo>
                  <a:pt x="276" y="1"/>
                  <a:pt x="0" y="263"/>
                  <a:pt x="0" y="607"/>
                </a:cubicBezTo>
                <a:lnTo>
                  <a:pt x="0" y="37270"/>
                </a:lnTo>
                <a:cubicBezTo>
                  <a:pt x="0" y="37614"/>
                  <a:pt x="276" y="37890"/>
                  <a:pt x="620" y="37890"/>
                </a:cubicBezTo>
                <a:lnTo>
                  <a:pt x="7936" y="37890"/>
                </a:lnTo>
                <a:cubicBezTo>
                  <a:pt x="8267" y="37890"/>
                  <a:pt x="8543" y="37614"/>
                  <a:pt x="8543" y="37270"/>
                </a:cubicBezTo>
                <a:lnTo>
                  <a:pt x="8543" y="607"/>
                </a:lnTo>
                <a:cubicBezTo>
                  <a:pt x="8543" y="263"/>
                  <a:pt x="8267" y="1"/>
                  <a:pt x="79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5"/>
          <p:cNvSpPr/>
          <p:nvPr/>
        </p:nvSpPr>
        <p:spPr>
          <a:xfrm>
            <a:off x="7812817" y="1373647"/>
            <a:ext cx="79856" cy="354177"/>
          </a:xfrm>
          <a:custGeom>
            <a:avLst/>
            <a:gdLst/>
            <a:ahLst/>
            <a:cxnLst/>
            <a:rect l="l" t="t" r="r" b="b"/>
            <a:pathLst>
              <a:path w="8543" h="37890" extrusionOk="0">
                <a:moveTo>
                  <a:pt x="607" y="1"/>
                </a:moveTo>
                <a:cubicBezTo>
                  <a:pt x="276" y="1"/>
                  <a:pt x="1" y="277"/>
                  <a:pt x="1" y="607"/>
                </a:cubicBezTo>
                <a:lnTo>
                  <a:pt x="1" y="37270"/>
                </a:lnTo>
                <a:cubicBezTo>
                  <a:pt x="1" y="37614"/>
                  <a:pt x="276" y="37890"/>
                  <a:pt x="607" y="37890"/>
                </a:cubicBezTo>
                <a:lnTo>
                  <a:pt x="7937" y="37890"/>
                </a:lnTo>
                <a:cubicBezTo>
                  <a:pt x="8267" y="37890"/>
                  <a:pt x="8543" y="37614"/>
                  <a:pt x="8543" y="37270"/>
                </a:cubicBezTo>
                <a:lnTo>
                  <a:pt x="8543" y="607"/>
                </a:lnTo>
                <a:cubicBezTo>
                  <a:pt x="8543" y="277"/>
                  <a:pt x="8267" y="1"/>
                  <a:pt x="79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5"/>
          <p:cNvSpPr/>
          <p:nvPr/>
        </p:nvSpPr>
        <p:spPr>
          <a:xfrm>
            <a:off x="7913527" y="1373647"/>
            <a:ext cx="79856" cy="354046"/>
          </a:xfrm>
          <a:custGeom>
            <a:avLst/>
            <a:gdLst/>
            <a:ahLst/>
            <a:cxnLst/>
            <a:rect l="l" t="t" r="r" b="b"/>
            <a:pathLst>
              <a:path w="8543" h="37876" extrusionOk="0">
                <a:moveTo>
                  <a:pt x="607" y="1"/>
                </a:moveTo>
                <a:cubicBezTo>
                  <a:pt x="276" y="1"/>
                  <a:pt x="1" y="263"/>
                  <a:pt x="1" y="607"/>
                </a:cubicBezTo>
                <a:lnTo>
                  <a:pt x="1" y="37270"/>
                </a:lnTo>
                <a:cubicBezTo>
                  <a:pt x="1" y="37614"/>
                  <a:pt x="276" y="37876"/>
                  <a:pt x="607" y="37876"/>
                </a:cubicBezTo>
                <a:lnTo>
                  <a:pt x="7923" y="37876"/>
                </a:lnTo>
                <a:cubicBezTo>
                  <a:pt x="8267" y="37876"/>
                  <a:pt x="8543" y="37614"/>
                  <a:pt x="8543" y="37270"/>
                </a:cubicBezTo>
                <a:lnTo>
                  <a:pt x="8543" y="607"/>
                </a:lnTo>
                <a:cubicBezTo>
                  <a:pt x="8543" y="263"/>
                  <a:pt x="8267" y="1"/>
                  <a:pt x="79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5"/>
          <p:cNvSpPr/>
          <p:nvPr/>
        </p:nvSpPr>
        <p:spPr>
          <a:xfrm>
            <a:off x="8014237" y="1373647"/>
            <a:ext cx="79865" cy="354177"/>
          </a:xfrm>
          <a:custGeom>
            <a:avLst/>
            <a:gdLst/>
            <a:ahLst/>
            <a:cxnLst/>
            <a:rect l="l" t="t" r="r" b="b"/>
            <a:pathLst>
              <a:path w="8544" h="37890" extrusionOk="0">
                <a:moveTo>
                  <a:pt x="607" y="1"/>
                </a:moveTo>
                <a:cubicBezTo>
                  <a:pt x="263" y="1"/>
                  <a:pt x="1" y="277"/>
                  <a:pt x="1" y="607"/>
                </a:cubicBezTo>
                <a:lnTo>
                  <a:pt x="1" y="37270"/>
                </a:lnTo>
                <a:cubicBezTo>
                  <a:pt x="1" y="37614"/>
                  <a:pt x="263" y="37890"/>
                  <a:pt x="607" y="37890"/>
                </a:cubicBezTo>
                <a:lnTo>
                  <a:pt x="7923" y="37890"/>
                </a:lnTo>
                <a:cubicBezTo>
                  <a:pt x="8268" y="37890"/>
                  <a:pt x="8543" y="37614"/>
                  <a:pt x="8543" y="37270"/>
                </a:cubicBezTo>
                <a:lnTo>
                  <a:pt x="8543" y="607"/>
                </a:lnTo>
                <a:cubicBezTo>
                  <a:pt x="8543" y="277"/>
                  <a:pt x="8268" y="1"/>
                  <a:pt x="79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5"/>
          <p:cNvSpPr/>
          <p:nvPr/>
        </p:nvSpPr>
        <p:spPr>
          <a:xfrm>
            <a:off x="6302532" y="1849322"/>
            <a:ext cx="79856" cy="354177"/>
          </a:xfrm>
          <a:custGeom>
            <a:avLst/>
            <a:gdLst/>
            <a:ahLst/>
            <a:cxnLst/>
            <a:rect l="l" t="t" r="r" b="b"/>
            <a:pathLst>
              <a:path w="8543" h="37890" extrusionOk="0">
                <a:moveTo>
                  <a:pt x="606" y="1"/>
                </a:moveTo>
                <a:cubicBezTo>
                  <a:pt x="276" y="1"/>
                  <a:pt x="0" y="263"/>
                  <a:pt x="0" y="607"/>
                </a:cubicBezTo>
                <a:lnTo>
                  <a:pt x="0" y="37270"/>
                </a:lnTo>
                <a:cubicBezTo>
                  <a:pt x="0" y="37614"/>
                  <a:pt x="276" y="37890"/>
                  <a:pt x="606" y="37890"/>
                </a:cubicBezTo>
                <a:lnTo>
                  <a:pt x="7922" y="37890"/>
                </a:lnTo>
                <a:cubicBezTo>
                  <a:pt x="8267" y="37890"/>
                  <a:pt x="8542" y="37614"/>
                  <a:pt x="8542" y="37270"/>
                </a:cubicBezTo>
                <a:lnTo>
                  <a:pt x="8542" y="607"/>
                </a:lnTo>
                <a:cubicBezTo>
                  <a:pt x="8542" y="263"/>
                  <a:pt x="8267" y="1"/>
                  <a:pt x="79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5"/>
          <p:cNvSpPr/>
          <p:nvPr/>
        </p:nvSpPr>
        <p:spPr>
          <a:xfrm>
            <a:off x="6403242" y="1849322"/>
            <a:ext cx="79856" cy="354177"/>
          </a:xfrm>
          <a:custGeom>
            <a:avLst/>
            <a:gdLst/>
            <a:ahLst/>
            <a:cxnLst/>
            <a:rect l="l" t="t" r="r" b="b"/>
            <a:pathLst>
              <a:path w="8543" h="37890" extrusionOk="0">
                <a:moveTo>
                  <a:pt x="607" y="1"/>
                </a:moveTo>
                <a:cubicBezTo>
                  <a:pt x="262" y="1"/>
                  <a:pt x="0" y="263"/>
                  <a:pt x="0" y="607"/>
                </a:cubicBezTo>
                <a:lnTo>
                  <a:pt x="0" y="37270"/>
                </a:lnTo>
                <a:cubicBezTo>
                  <a:pt x="0" y="37614"/>
                  <a:pt x="262" y="37890"/>
                  <a:pt x="607" y="37890"/>
                </a:cubicBezTo>
                <a:lnTo>
                  <a:pt x="7923" y="37890"/>
                </a:lnTo>
                <a:cubicBezTo>
                  <a:pt x="8267" y="37890"/>
                  <a:pt x="8543" y="37614"/>
                  <a:pt x="8543" y="37270"/>
                </a:cubicBezTo>
                <a:lnTo>
                  <a:pt x="8543" y="607"/>
                </a:lnTo>
                <a:cubicBezTo>
                  <a:pt x="8543" y="263"/>
                  <a:pt x="8267" y="1"/>
                  <a:pt x="79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5"/>
          <p:cNvSpPr/>
          <p:nvPr/>
        </p:nvSpPr>
        <p:spPr>
          <a:xfrm>
            <a:off x="6503821" y="1849322"/>
            <a:ext cx="79856" cy="354177"/>
          </a:xfrm>
          <a:custGeom>
            <a:avLst/>
            <a:gdLst/>
            <a:ahLst/>
            <a:cxnLst/>
            <a:rect l="l" t="t" r="r" b="b"/>
            <a:pathLst>
              <a:path w="8543" h="37890" extrusionOk="0">
                <a:moveTo>
                  <a:pt x="621" y="1"/>
                </a:moveTo>
                <a:cubicBezTo>
                  <a:pt x="276" y="1"/>
                  <a:pt x="1" y="263"/>
                  <a:pt x="1" y="607"/>
                </a:cubicBezTo>
                <a:lnTo>
                  <a:pt x="1" y="37270"/>
                </a:lnTo>
                <a:cubicBezTo>
                  <a:pt x="1" y="37614"/>
                  <a:pt x="276" y="37890"/>
                  <a:pt x="621" y="37890"/>
                </a:cubicBezTo>
                <a:lnTo>
                  <a:pt x="7937" y="37890"/>
                </a:lnTo>
                <a:cubicBezTo>
                  <a:pt x="8281" y="37890"/>
                  <a:pt x="8543" y="37614"/>
                  <a:pt x="8543" y="37270"/>
                </a:cubicBezTo>
                <a:lnTo>
                  <a:pt x="8543" y="607"/>
                </a:lnTo>
                <a:cubicBezTo>
                  <a:pt x="8543" y="263"/>
                  <a:pt x="8281" y="1"/>
                  <a:pt x="79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5"/>
          <p:cNvSpPr/>
          <p:nvPr/>
        </p:nvSpPr>
        <p:spPr>
          <a:xfrm>
            <a:off x="6604531" y="1849322"/>
            <a:ext cx="79865" cy="354177"/>
          </a:xfrm>
          <a:custGeom>
            <a:avLst/>
            <a:gdLst/>
            <a:ahLst/>
            <a:cxnLst/>
            <a:rect l="l" t="t" r="r" b="b"/>
            <a:pathLst>
              <a:path w="8544" h="37890" extrusionOk="0">
                <a:moveTo>
                  <a:pt x="621" y="1"/>
                </a:moveTo>
                <a:cubicBezTo>
                  <a:pt x="277" y="1"/>
                  <a:pt x="1" y="277"/>
                  <a:pt x="1" y="607"/>
                </a:cubicBezTo>
                <a:lnTo>
                  <a:pt x="1" y="37270"/>
                </a:lnTo>
                <a:cubicBezTo>
                  <a:pt x="1" y="37614"/>
                  <a:pt x="277" y="37890"/>
                  <a:pt x="621" y="37890"/>
                </a:cubicBezTo>
                <a:lnTo>
                  <a:pt x="7937" y="37890"/>
                </a:lnTo>
                <a:cubicBezTo>
                  <a:pt x="8268" y="37890"/>
                  <a:pt x="8543" y="37614"/>
                  <a:pt x="8543" y="37270"/>
                </a:cubicBezTo>
                <a:lnTo>
                  <a:pt x="8543" y="607"/>
                </a:lnTo>
                <a:cubicBezTo>
                  <a:pt x="8543" y="277"/>
                  <a:pt x="8268" y="1"/>
                  <a:pt x="79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5"/>
          <p:cNvSpPr/>
          <p:nvPr/>
        </p:nvSpPr>
        <p:spPr>
          <a:xfrm>
            <a:off x="6705251" y="1849322"/>
            <a:ext cx="79856" cy="354046"/>
          </a:xfrm>
          <a:custGeom>
            <a:avLst/>
            <a:gdLst/>
            <a:ahLst/>
            <a:cxnLst/>
            <a:rect l="l" t="t" r="r" b="b"/>
            <a:pathLst>
              <a:path w="8543" h="37876" extrusionOk="0">
                <a:moveTo>
                  <a:pt x="606" y="1"/>
                </a:moveTo>
                <a:cubicBezTo>
                  <a:pt x="276" y="1"/>
                  <a:pt x="0" y="263"/>
                  <a:pt x="0" y="607"/>
                </a:cubicBezTo>
                <a:lnTo>
                  <a:pt x="0" y="37270"/>
                </a:lnTo>
                <a:cubicBezTo>
                  <a:pt x="0" y="37614"/>
                  <a:pt x="276" y="37876"/>
                  <a:pt x="606" y="37876"/>
                </a:cubicBezTo>
                <a:lnTo>
                  <a:pt x="7936" y="37876"/>
                </a:lnTo>
                <a:cubicBezTo>
                  <a:pt x="8267" y="37876"/>
                  <a:pt x="8542" y="37614"/>
                  <a:pt x="8542" y="37270"/>
                </a:cubicBezTo>
                <a:lnTo>
                  <a:pt x="8542" y="607"/>
                </a:lnTo>
                <a:cubicBezTo>
                  <a:pt x="8542" y="263"/>
                  <a:pt x="8267" y="1"/>
                  <a:pt x="79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5"/>
          <p:cNvSpPr/>
          <p:nvPr/>
        </p:nvSpPr>
        <p:spPr>
          <a:xfrm>
            <a:off x="6805961" y="1849322"/>
            <a:ext cx="79856" cy="354177"/>
          </a:xfrm>
          <a:custGeom>
            <a:avLst/>
            <a:gdLst/>
            <a:ahLst/>
            <a:cxnLst/>
            <a:rect l="l" t="t" r="r" b="b"/>
            <a:pathLst>
              <a:path w="8543" h="37890" extrusionOk="0">
                <a:moveTo>
                  <a:pt x="607" y="1"/>
                </a:moveTo>
                <a:cubicBezTo>
                  <a:pt x="276" y="1"/>
                  <a:pt x="0" y="277"/>
                  <a:pt x="0" y="607"/>
                </a:cubicBezTo>
                <a:lnTo>
                  <a:pt x="0" y="37270"/>
                </a:lnTo>
                <a:cubicBezTo>
                  <a:pt x="0" y="37614"/>
                  <a:pt x="276" y="37890"/>
                  <a:pt x="607" y="37890"/>
                </a:cubicBezTo>
                <a:lnTo>
                  <a:pt x="7923" y="37890"/>
                </a:lnTo>
                <a:cubicBezTo>
                  <a:pt x="8267" y="37890"/>
                  <a:pt x="8543" y="37614"/>
                  <a:pt x="8543" y="37270"/>
                </a:cubicBezTo>
                <a:lnTo>
                  <a:pt x="8543" y="607"/>
                </a:lnTo>
                <a:cubicBezTo>
                  <a:pt x="8543" y="277"/>
                  <a:pt x="8267" y="1"/>
                  <a:pt x="79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5"/>
          <p:cNvSpPr/>
          <p:nvPr/>
        </p:nvSpPr>
        <p:spPr>
          <a:xfrm>
            <a:off x="6906670" y="1849322"/>
            <a:ext cx="79856" cy="354177"/>
          </a:xfrm>
          <a:custGeom>
            <a:avLst/>
            <a:gdLst/>
            <a:ahLst/>
            <a:cxnLst/>
            <a:rect l="l" t="t" r="r" b="b"/>
            <a:pathLst>
              <a:path w="8543" h="37890" extrusionOk="0">
                <a:moveTo>
                  <a:pt x="607" y="1"/>
                </a:moveTo>
                <a:cubicBezTo>
                  <a:pt x="262" y="1"/>
                  <a:pt x="1" y="263"/>
                  <a:pt x="1" y="607"/>
                </a:cubicBezTo>
                <a:lnTo>
                  <a:pt x="1" y="37270"/>
                </a:lnTo>
                <a:cubicBezTo>
                  <a:pt x="1" y="37614"/>
                  <a:pt x="262" y="37890"/>
                  <a:pt x="607" y="37890"/>
                </a:cubicBezTo>
                <a:lnTo>
                  <a:pt x="7923" y="37890"/>
                </a:lnTo>
                <a:cubicBezTo>
                  <a:pt x="8267" y="37890"/>
                  <a:pt x="8543" y="37614"/>
                  <a:pt x="8543" y="37270"/>
                </a:cubicBezTo>
                <a:lnTo>
                  <a:pt x="8543" y="607"/>
                </a:lnTo>
                <a:cubicBezTo>
                  <a:pt x="8543" y="263"/>
                  <a:pt x="8267" y="1"/>
                  <a:pt x="79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5"/>
          <p:cNvSpPr/>
          <p:nvPr/>
        </p:nvSpPr>
        <p:spPr>
          <a:xfrm>
            <a:off x="7007250" y="1849322"/>
            <a:ext cx="79865" cy="354177"/>
          </a:xfrm>
          <a:custGeom>
            <a:avLst/>
            <a:gdLst/>
            <a:ahLst/>
            <a:cxnLst/>
            <a:rect l="l" t="t" r="r" b="b"/>
            <a:pathLst>
              <a:path w="8544" h="37890" extrusionOk="0">
                <a:moveTo>
                  <a:pt x="621" y="1"/>
                </a:moveTo>
                <a:cubicBezTo>
                  <a:pt x="276" y="1"/>
                  <a:pt x="1" y="277"/>
                  <a:pt x="1" y="607"/>
                </a:cubicBezTo>
                <a:lnTo>
                  <a:pt x="1" y="37270"/>
                </a:lnTo>
                <a:cubicBezTo>
                  <a:pt x="1" y="37614"/>
                  <a:pt x="276" y="37890"/>
                  <a:pt x="621" y="37890"/>
                </a:cubicBezTo>
                <a:lnTo>
                  <a:pt x="7937" y="37890"/>
                </a:lnTo>
                <a:cubicBezTo>
                  <a:pt x="8281" y="37890"/>
                  <a:pt x="8543" y="37614"/>
                  <a:pt x="8543" y="37270"/>
                </a:cubicBezTo>
                <a:lnTo>
                  <a:pt x="8543" y="607"/>
                </a:lnTo>
                <a:cubicBezTo>
                  <a:pt x="8543" y="277"/>
                  <a:pt x="8281" y="1"/>
                  <a:pt x="79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5"/>
          <p:cNvSpPr/>
          <p:nvPr/>
        </p:nvSpPr>
        <p:spPr>
          <a:xfrm>
            <a:off x="7107969" y="1849322"/>
            <a:ext cx="79856" cy="354046"/>
          </a:xfrm>
          <a:custGeom>
            <a:avLst/>
            <a:gdLst/>
            <a:ahLst/>
            <a:cxnLst/>
            <a:rect l="l" t="t" r="r" b="b"/>
            <a:pathLst>
              <a:path w="8543" h="37876" extrusionOk="0">
                <a:moveTo>
                  <a:pt x="620" y="1"/>
                </a:moveTo>
                <a:cubicBezTo>
                  <a:pt x="276" y="1"/>
                  <a:pt x="0" y="263"/>
                  <a:pt x="0" y="607"/>
                </a:cubicBezTo>
                <a:lnTo>
                  <a:pt x="0" y="37270"/>
                </a:lnTo>
                <a:cubicBezTo>
                  <a:pt x="0" y="37614"/>
                  <a:pt x="276" y="37876"/>
                  <a:pt x="620" y="37876"/>
                </a:cubicBezTo>
                <a:lnTo>
                  <a:pt x="7936" y="37876"/>
                </a:lnTo>
                <a:cubicBezTo>
                  <a:pt x="8267" y="37876"/>
                  <a:pt x="8542" y="37614"/>
                  <a:pt x="8542" y="37270"/>
                </a:cubicBezTo>
                <a:lnTo>
                  <a:pt x="8542" y="607"/>
                </a:lnTo>
                <a:cubicBezTo>
                  <a:pt x="8542" y="263"/>
                  <a:pt x="8267" y="1"/>
                  <a:pt x="79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5"/>
          <p:cNvSpPr/>
          <p:nvPr/>
        </p:nvSpPr>
        <p:spPr>
          <a:xfrm>
            <a:off x="7208679" y="1849322"/>
            <a:ext cx="79856" cy="354177"/>
          </a:xfrm>
          <a:custGeom>
            <a:avLst/>
            <a:gdLst/>
            <a:ahLst/>
            <a:cxnLst/>
            <a:rect l="l" t="t" r="r" b="b"/>
            <a:pathLst>
              <a:path w="8543" h="37890" extrusionOk="0">
                <a:moveTo>
                  <a:pt x="606" y="1"/>
                </a:moveTo>
                <a:cubicBezTo>
                  <a:pt x="276" y="1"/>
                  <a:pt x="0" y="277"/>
                  <a:pt x="0" y="607"/>
                </a:cubicBezTo>
                <a:lnTo>
                  <a:pt x="0" y="37270"/>
                </a:lnTo>
                <a:cubicBezTo>
                  <a:pt x="0" y="37614"/>
                  <a:pt x="276" y="37890"/>
                  <a:pt x="606" y="37890"/>
                </a:cubicBezTo>
                <a:lnTo>
                  <a:pt x="7936" y="37890"/>
                </a:lnTo>
                <a:cubicBezTo>
                  <a:pt x="8267" y="37890"/>
                  <a:pt x="8542" y="37614"/>
                  <a:pt x="8542" y="37270"/>
                </a:cubicBezTo>
                <a:lnTo>
                  <a:pt x="8542" y="607"/>
                </a:lnTo>
                <a:cubicBezTo>
                  <a:pt x="8542" y="277"/>
                  <a:pt x="8267" y="1"/>
                  <a:pt x="79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5"/>
          <p:cNvSpPr/>
          <p:nvPr/>
        </p:nvSpPr>
        <p:spPr>
          <a:xfrm>
            <a:off x="7309389" y="1849322"/>
            <a:ext cx="79856" cy="354046"/>
          </a:xfrm>
          <a:custGeom>
            <a:avLst/>
            <a:gdLst/>
            <a:ahLst/>
            <a:cxnLst/>
            <a:rect l="l" t="t" r="r" b="b"/>
            <a:pathLst>
              <a:path w="8543" h="37876" extrusionOk="0">
                <a:moveTo>
                  <a:pt x="607" y="1"/>
                </a:moveTo>
                <a:cubicBezTo>
                  <a:pt x="276" y="1"/>
                  <a:pt x="0" y="263"/>
                  <a:pt x="0" y="607"/>
                </a:cubicBezTo>
                <a:lnTo>
                  <a:pt x="0" y="37270"/>
                </a:lnTo>
                <a:cubicBezTo>
                  <a:pt x="0" y="37614"/>
                  <a:pt x="276" y="37876"/>
                  <a:pt x="607" y="37876"/>
                </a:cubicBezTo>
                <a:lnTo>
                  <a:pt x="7936" y="37876"/>
                </a:lnTo>
                <a:cubicBezTo>
                  <a:pt x="8267" y="37876"/>
                  <a:pt x="8543" y="37614"/>
                  <a:pt x="8543" y="37270"/>
                </a:cubicBezTo>
                <a:lnTo>
                  <a:pt x="8543" y="607"/>
                </a:lnTo>
                <a:cubicBezTo>
                  <a:pt x="8543" y="263"/>
                  <a:pt x="8267" y="1"/>
                  <a:pt x="79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5"/>
          <p:cNvSpPr/>
          <p:nvPr/>
        </p:nvSpPr>
        <p:spPr>
          <a:xfrm>
            <a:off x="7410099" y="1849322"/>
            <a:ext cx="79856" cy="354177"/>
          </a:xfrm>
          <a:custGeom>
            <a:avLst/>
            <a:gdLst/>
            <a:ahLst/>
            <a:cxnLst/>
            <a:rect l="l" t="t" r="r" b="b"/>
            <a:pathLst>
              <a:path w="8543" h="37890" extrusionOk="0">
                <a:moveTo>
                  <a:pt x="607" y="1"/>
                </a:moveTo>
                <a:cubicBezTo>
                  <a:pt x="262" y="1"/>
                  <a:pt x="1" y="277"/>
                  <a:pt x="1" y="607"/>
                </a:cubicBezTo>
                <a:lnTo>
                  <a:pt x="1" y="37270"/>
                </a:lnTo>
                <a:cubicBezTo>
                  <a:pt x="1" y="37614"/>
                  <a:pt x="262" y="37890"/>
                  <a:pt x="607" y="37890"/>
                </a:cubicBezTo>
                <a:lnTo>
                  <a:pt x="7923" y="37890"/>
                </a:lnTo>
                <a:cubicBezTo>
                  <a:pt x="8267" y="37890"/>
                  <a:pt x="8543" y="37614"/>
                  <a:pt x="8543" y="37270"/>
                </a:cubicBezTo>
                <a:lnTo>
                  <a:pt x="8543" y="607"/>
                </a:lnTo>
                <a:cubicBezTo>
                  <a:pt x="8543" y="277"/>
                  <a:pt x="8267" y="1"/>
                  <a:pt x="79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5"/>
          <p:cNvSpPr/>
          <p:nvPr/>
        </p:nvSpPr>
        <p:spPr>
          <a:xfrm>
            <a:off x="7510809" y="1849322"/>
            <a:ext cx="79856" cy="354177"/>
          </a:xfrm>
          <a:custGeom>
            <a:avLst/>
            <a:gdLst/>
            <a:ahLst/>
            <a:cxnLst/>
            <a:rect l="l" t="t" r="r" b="b"/>
            <a:pathLst>
              <a:path w="8543" h="37890" extrusionOk="0">
                <a:moveTo>
                  <a:pt x="607" y="1"/>
                </a:moveTo>
                <a:cubicBezTo>
                  <a:pt x="263" y="1"/>
                  <a:pt x="1" y="263"/>
                  <a:pt x="1" y="607"/>
                </a:cubicBezTo>
                <a:lnTo>
                  <a:pt x="1" y="37270"/>
                </a:lnTo>
                <a:cubicBezTo>
                  <a:pt x="1" y="37614"/>
                  <a:pt x="263" y="37890"/>
                  <a:pt x="607" y="37890"/>
                </a:cubicBezTo>
                <a:lnTo>
                  <a:pt x="7923" y="37890"/>
                </a:lnTo>
                <a:cubicBezTo>
                  <a:pt x="8267" y="37890"/>
                  <a:pt x="8543" y="37614"/>
                  <a:pt x="8543" y="37270"/>
                </a:cubicBezTo>
                <a:lnTo>
                  <a:pt x="8543" y="607"/>
                </a:lnTo>
                <a:cubicBezTo>
                  <a:pt x="8543" y="263"/>
                  <a:pt x="8267" y="1"/>
                  <a:pt x="79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5"/>
          <p:cNvSpPr/>
          <p:nvPr/>
        </p:nvSpPr>
        <p:spPr>
          <a:xfrm>
            <a:off x="7611397" y="1849322"/>
            <a:ext cx="79856" cy="354177"/>
          </a:xfrm>
          <a:custGeom>
            <a:avLst/>
            <a:gdLst/>
            <a:ahLst/>
            <a:cxnLst/>
            <a:rect l="l" t="t" r="r" b="b"/>
            <a:pathLst>
              <a:path w="8543" h="37890" extrusionOk="0">
                <a:moveTo>
                  <a:pt x="620" y="1"/>
                </a:moveTo>
                <a:cubicBezTo>
                  <a:pt x="276" y="1"/>
                  <a:pt x="0" y="277"/>
                  <a:pt x="0" y="607"/>
                </a:cubicBezTo>
                <a:lnTo>
                  <a:pt x="0" y="37270"/>
                </a:lnTo>
                <a:cubicBezTo>
                  <a:pt x="0" y="37614"/>
                  <a:pt x="276" y="37890"/>
                  <a:pt x="620" y="37890"/>
                </a:cubicBezTo>
                <a:lnTo>
                  <a:pt x="7936" y="37890"/>
                </a:lnTo>
                <a:cubicBezTo>
                  <a:pt x="8267" y="37890"/>
                  <a:pt x="8542" y="37614"/>
                  <a:pt x="8542" y="37270"/>
                </a:cubicBezTo>
                <a:lnTo>
                  <a:pt x="8542" y="607"/>
                </a:lnTo>
                <a:cubicBezTo>
                  <a:pt x="8542" y="277"/>
                  <a:pt x="8267" y="1"/>
                  <a:pt x="79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5"/>
          <p:cNvSpPr/>
          <p:nvPr/>
        </p:nvSpPr>
        <p:spPr>
          <a:xfrm>
            <a:off x="7712107" y="1849322"/>
            <a:ext cx="79856" cy="354177"/>
          </a:xfrm>
          <a:custGeom>
            <a:avLst/>
            <a:gdLst/>
            <a:ahLst/>
            <a:cxnLst/>
            <a:rect l="l" t="t" r="r" b="b"/>
            <a:pathLst>
              <a:path w="8543" h="37890" extrusionOk="0">
                <a:moveTo>
                  <a:pt x="620" y="1"/>
                </a:moveTo>
                <a:cubicBezTo>
                  <a:pt x="276" y="1"/>
                  <a:pt x="0" y="263"/>
                  <a:pt x="0" y="607"/>
                </a:cubicBezTo>
                <a:lnTo>
                  <a:pt x="0" y="37270"/>
                </a:lnTo>
                <a:cubicBezTo>
                  <a:pt x="0" y="37614"/>
                  <a:pt x="276" y="37890"/>
                  <a:pt x="620" y="37890"/>
                </a:cubicBezTo>
                <a:lnTo>
                  <a:pt x="7936" y="37890"/>
                </a:lnTo>
                <a:cubicBezTo>
                  <a:pt x="8267" y="37890"/>
                  <a:pt x="8543" y="37614"/>
                  <a:pt x="8543" y="37270"/>
                </a:cubicBezTo>
                <a:lnTo>
                  <a:pt x="8543" y="607"/>
                </a:lnTo>
                <a:cubicBezTo>
                  <a:pt x="8543" y="263"/>
                  <a:pt x="8267" y="1"/>
                  <a:pt x="79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5"/>
          <p:cNvSpPr/>
          <p:nvPr/>
        </p:nvSpPr>
        <p:spPr>
          <a:xfrm>
            <a:off x="7812817" y="1849322"/>
            <a:ext cx="79856" cy="354177"/>
          </a:xfrm>
          <a:custGeom>
            <a:avLst/>
            <a:gdLst/>
            <a:ahLst/>
            <a:cxnLst/>
            <a:rect l="l" t="t" r="r" b="b"/>
            <a:pathLst>
              <a:path w="8543" h="37890" extrusionOk="0">
                <a:moveTo>
                  <a:pt x="607" y="1"/>
                </a:moveTo>
                <a:cubicBezTo>
                  <a:pt x="276" y="1"/>
                  <a:pt x="1" y="277"/>
                  <a:pt x="1" y="607"/>
                </a:cubicBezTo>
                <a:lnTo>
                  <a:pt x="1" y="37270"/>
                </a:lnTo>
                <a:cubicBezTo>
                  <a:pt x="1" y="37614"/>
                  <a:pt x="276" y="37890"/>
                  <a:pt x="607" y="37890"/>
                </a:cubicBezTo>
                <a:lnTo>
                  <a:pt x="7937" y="37890"/>
                </a:lnTo>
                <a:cubicBezTo>
                  <a:pt x="8267" y="37890"/>
                  <a:pt x="8543" y="37614"/>
                  <a:pt x="8543" y="37270"/>
                </a:cubicBezTo>
                <a:lnTo>
                  <a:pt x="8543" y="607"/>
                </a:lnTo>
                <a:cubicBezTo>
                  <a:pt x="8543" y="277"/>
                  <a:pt x="8267" y="1"/>
                  <a:pt x="79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5"/>
          <p:cNvSpPr/>
          <p:nvPr/>
        </p:nvSpPr>
        <p:spPr>
          <a:xfrm>
            <a:off x="7913527" y="1849322"/>
            <a:ext cx="79856" cy="354046"/>
          </a:xfrm>
          <a:custGeom>
            <a:avLst/>
            <a:gdLst/>
            <a:ahLst/>
            <a:cxnLst/>
            <a:rect l="l" t="t" r="r" b="b"/>
            <a:pathLst>
              <a:path w="8543" h="37876" extrusionOk="0">
                <a:moveTo>
                  <a:pt x="607" y="1"/>
                </a:moveTo>
                <a:cubicBezTo>
                  <a:pt x="276" y="1"/>
                  <a:pt x="1" y="263"/>
                  <a:pt x="1" y="607"/>
                </a:cubicBezTo>
                <a:lnTo>
                  <a:pt x="1" y="37270"/>
                </a:lnTo>
                <a:cubicBezTo>
                  <a:pt x="1" y="37614"/>
                  <a:pt x="276" y="37876"/>
                  <a:pt x="607" y="37876"/>
                </a:cubicBezTo>
                <a:lnTo>
                  <a:pt x="7923" y="37876"/>
                </a:lnTo>
                <a:cubicBezTo>
                  <a:pt x="8267" y="37876"/>
                  <a:pt x="8543" y="37614"/>
                  <a:pt x="8543" y="37270"/>
                </a:cubicBezTo>
                <a:lnTo>
                  <a:pt x="8543" y="607"/>
                </a:lnTo>
                <a:cubicBezTo>
                  <a:pt x="8543" y="263"/>
                  <a:pt x="8267" y="1"/>
                  <a:pt x="79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5"/>
          <p:cNvSpPr/>
          <p:nvPr/>
        </p:nvSpPr>
        <p:spPr>
          <a:xfrm>
            <a:off x="8014237" y="1849322"/>
            <a:ext cx="79865" cy="354177"/>
          </a:xfrm>
          <a:custGeom>
            <a:avLst/>
            <a:gdLst/>
            <a:ahLst/>
            <a:cxnLst/>
            <a:rect l="l" t="t" r="r" b="b"/>
            <a:pathLst>
              <a:path w="8544" h="37890" extrusionOk="0">
                <a:moveTo>
                  <a:pt x="607" y="1"/>
                </a:moveTo>
                <a:cubicBezTo>
                  <a:pt x="263" y="1"/>
                  <a:pt x="1" y="277"/>
                  <a:pt x="1" y="607"/>
                </a:cubicBezTo>
                <a:lnTo>
                  <a:pt x="1" y="37270"/>
                </a:lnTo>
                <a:cubicBezTo>
                  <a:pt x="1" y="37614"/>
                  <a:pt x="263" y="37890"/>
                  <a:pt x="607" y="37890"/>
                </a:cubicBezTo>
                <a:lnTo>
                  <a:pt x="7923" y="37890"/>
                </a:lnTo>
                <a:cubicBezTo>
                  <a:pt x="8268" y="37890"/>
                  <a:pt x="8543" y="37614"/>
                  <a:pt x="8543" y="37270"/>
                </a:cubicBezTo>
                <a:lnTo>
                  <a:pt x="8543" y="607"/>
                </a:lnTo>
                <a:cubicBezTo>
                  <a:pt x="8543" y="277"/>
                  <a:pt x="8268" y="1"/>
                  <a:pt x="79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5"/>
          <p:cNvSpPr/>
          <p:nvPr/>
        </p:nvSpPr>
        <p:spPr>
          <a:xfrm>
            <a:off x="5579088" y="1837216"/>
            <a:ext cx="378508" cy="378387"/>
          </a:xfrm>
          <a:custGeom>
            <a:avLst/>
            <a:gdLst/>
            <a:ahLst/>
            <a:cxnLst/>
            <a:rect l="l" t="t" r="r" b="b"/>
            <a:pathLst>
              <a:path w="40493" h="40480" extrusionOk="0">
                <a:moveTo>
                  <a:pt x="20239" y="1"/>
                </a:moveTo>
                <a:cubicBezTo>
                  <a:pt x="9066" y="1"/>
                  <a:pt x="0" y="9066"/>
                  <a:pt x="0" y="20240"/>
                </a:cubicBezTo>
                <a:cubicBezTo>
                  <a:pt x="0" y="31414"/>
                  <a:pt x="9066" y="40480"/>
                  <a:pt x="20239" y="40480"/>
                </a:cubicBezTo>
                <a:cubicBezTo>
                  <a:pt x="31427" y="40480"/>
                  <a:pt x="40493" y="31414"/>
                  <a:pt x="40493" y="20240"/>
                </a:cubicBezTo>
                <a:cubicBezTo>
                  <a:pt x="40493" y="9066"/>
                  <a:pt x="31427" y="1"/>
                  <a:pt x="202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5"/>
          <p:cNvSpPr/>
          <p:nvPr/>
        </p:nvSpPr>
        <p:spPr>
          <a:xfrm>
            <a:off x="5579088" y="1361666"/>
            <a:ext cx="378508" cy="378387"/>
          </a:xfrm>
          <a:custGeom>
            <a:avLst/>
            <a:gdLst/>
            <a:ahLst/>
            <a:cxnLst/>
            <a:rect l="l" t="t" r="r" b="b"/>
            <a:pathLst>
              <a:path w="40493" h="40480" extrusionOk="0">
                <a:moveTo>
                  <a:pt x="20239" y="1"/>
                </a:moveTo>
                <a:cubicBezTo>
                  <a:pt x="9066" y="1"/>
                  <a:pt x="0" y="9066"/>
                  <a:pt x="0" y="20240"/>
                </a:cubicBezTo>
                <a:cubicBezTo>
                  <a:pt x="0" y="31414"/>
                  <a:pt x="9066" y="40480"/>
                  <a:pt x="20239" y="40480"/>
                </a:cubicBezTo>
                <a:cubicBezTo>
                  <a:pt x="31427" y="40480"/>
                  <a:pt x="40493" y="31414"/>
                  <a:pt x="40493" y="20240"/>
                </a:cubicBezTo>
                <a:cubicBezTo>
                  <a:pt x="40493" y="9066"/>
                  <a:pt x="31427" y="1"/>
                  <a:pt x="202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5"/>
          <p:cNvSpPr/>
          <p:nvPr/>
        </p:nvSpPr>
        <p:spPr>
          <a:xfrm>
            <a:off x="5579088" y="2312766"/>
            <a:ext cx="378508" cy="378387"/>
          </a:xfrm>
          <a:custGeom>
            <a:avLst/>
            <a:gdLst/>
            <a:ahLst/>
            <a:cxnLst/>
            <a:rect l="l" t="t" r="r" b="b"/>
            <a:pathLst>
              <a:path w="40493" h="40480" extrusionOk="0">
                <a:moveTo>
                  <a:pt x="20239" y="1"/>
                </a:moveTo>
                <a:cubicBezTo>
                  <a:pt x="9066" y="1"/>
                  <a:pt x="0" y="9066"/>
                  <a:pt x="0" y="20240"/>
                </a:cubicBezTo>
                <a:cubicBezTo>
                  <a:pt x="0" y="31414"/>
                  <a:pt x="9066" y="40480"/>
                  <a:pt x="20239" y="40480"/>
                </a:cubicBezTo>
                <a:cubicBezTo>
                  <a:pt x="31427" y="40480"/>
                  <a:pt x="40493" y="31414"/>
                  <a:pt x="40493" y="20240"/>
                </a:cubicBezTo>
                <a:cubicBezTo>
                  <a:pt x="40493" y="9066"/>
                  <a:pt x="31427" y="1"/>
                  <a:pt x="202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5"/>
          <p:cNvSpPr/>
          <p:nvPr/>
        </p:nvSpPr>
        <p:spPr>
          <a:xfrm>
            <a:off x="5714963" y="1444274"/>
            <a:ext cx="115537" cy="212794"/>
          </a:xfrm>
          <a:custGeom>
            <a:avLst/>
            <a:gdLst/>
            <a:ahLst/>
            <a:cxnLst/>
            <a:rect l="l" t="t" r="r" b="b"/>
            <a:pathLst>
              <a:path w="113550" h="209134" extrusionOk="0">
                <a:moveTo>
                  <a:pt x="76860" y="128212"/>
                </a:moveTo>
                <a:cubicBezTo>
                  <a:pt x="78428" y="128212"/>
                  <a:pt x="79997" y="128806"/>
                  <a:pt x="81198" y="129995"/>
                </a:cubicBezTo>
                <a:cubicBezTo>
                  <a:pt x="83575" y="132396"/>
                  <a:pt x="83575" y="136269"/>
                  <a:pt x="81198" y="138671"/>
                </a:cubicBezTo>
                <a:lnTo>
                  <a:pt x="65439" y="154405"/>
                </a:lnTo>
                <a:lnTo>
                  <a:pt x="81198" y="170140"/>
                </a:lnTo>
                <a:cubicBezTo>
                  <a:pt x="83575" y="172542"/>
                  <a:pt x="83575" y="176414"/>
                  <a:pt x="81198" y="178816"/>
                </a:cubicBezTo>
                <a:cubicBezTo>
                  <a:pt x="79997" y="180017"/>
                  <a:pt x="78428" y="180605"/>
                  <a:pt x="76860" y="180605"/>
                </a:cubicBezTo>
                <a:cubicBezTo>
                  <a:pt x="75291" y="180605"/>
                  <a:pt x="73722" y="180017"/>
                  <a:pt x="72522" y="178816"/>
                </a:cubicBezTo>
                <a:lnTo>
                  <a:pt x="56787" y="163081"/>
                </a:lnTo>
                <a:lnTo>
                  <a:pt x="41028" y="178816"/>
                </a:lnTo>
                <a:cubicBezTo>
                  <a:pt x="39851" y="180017"/>
                  <a:pt x="38283" y="180605"/>
                  <a:pt x="36714" y="180605"/>
                </a:cubicBezTo>
                <a:cubicBezTo>
                  <a:pt x="35146" y="180605"/>
                  <a:pt x="33577" y="180017"/>
                  <a:pt x="32376" y="178816"/>
                </a:cubicBezTo>
                <a:cubicBezTo>
                  <a:pt x="29974" y="176414"/>
                  <a:pt x="29974" y="172542"/>
                  <a:pt x="32376" y="170140"/>
                </a:cubicBezTo>
                <a:lnTo>
                  <a:pt x="48111" y="154405"/>
                </a:lnTo>
                <a:lnTo>
                  <a:pt x="32376" y="138671"/>
                </a:lnTo>
                <a:cubicBezTo>
                  <a:pt x="29974" y="136269"/>
                  <a:pt x="29974" y="132396"/>
                  <a:pt x="32376" y="129995"/>
                </a:cubicBezTo>
                <a:cubicBezTo>
                  <a:pt x="33565" y="128806"/>
                  <a:pt x="35133" y="128212"/>
                  <a:pt x="36702" y="128212"/>
                </a:cubicBezTo>
                <a:cubicBezTo>
                  <a:pt x="38271" y="128212"/>
                  <a:pt x="39839" y="128806"/>
                  <a:pt x="41028" y="129995"/>
                </a:cubicBezTo>
                <a:lnTo>
                  <a:pt x="56787" y="145729"/>
                </a:lnTo>
                <a:lnTo>
                  <a:pt x="72522" y="129995"/>
                </a:lnTo>
                <a:cubicBezTo>
                  <a:pt x="73722" y="128806"/>
                  <a:pt x="75291" y="128212"/>
                  <a:pt x="76860" y="128212"/>
                </a:cubicBezTo>
                <a:close/>
                <a:moveTo>
                  <a:pt x="56787" y="0"/>
                </a:moveTo>
                <a:cubicBezTo>
                  <a:pt x="25416" y="0"/>
                  <a:pt x="0" y="25416"/>
                  <a:pt x="0" y="56787"/>
                </a:cubicBezTo>
                <a:lnTo>
                  <a:pt x="0" y="60046"/>
                </a:lnTo>
                <a:cubicBezTo>
                  <a:pt x="0" y="66811"/>
                  <a:pt x="5490" y="72301"/>
                  <a:pt x="12254" y="72301"/>
                </a:cubicBezTo>
                <a:cubicBezTo>
                  <a:pt x="19019" y="72301"/>
                  <a:pt x="24509" y="66811"/>
                  <a:pt x="24509" y="60046"/>
                </a:cubicBezTo>
                <a:lnTo>
                  <a:pt x="24509" y="56787"/>
                </a:lnTo>
                <a:cubicBezTo>
                  <a:pt x="24509" y="38969"/>
                  <a:pt x="38945" y="24509"/>
                  <a:pt x="56787" y="24509"/>
                </a:cubicBezTo>
                <a:cubicBezTo>
                  <a:pt x="74605" y="24509"/>
                  <a:pt x="89040" y="38944"/>
                  <a:pt x="89040" y="56787"/>
                </a:cubicBezTo>
                <a:lnTo>
                  <a:pt x="89040" y="66223"/>
                </a:lnTo>
                <a:cubicBezTo>
                  <a:pt x="89040" y="72889"/>
                  <a:pt x="84997" y="78894"/>
                  <a:pt x="78820" y="81394"/>
                </a:cubicBezTo>
                <a:lnTo>
                  <a:pt x="10245" y="109015"/>
                </a:lnTo>
                <a:cubicBezTo>
                  <a:pt x="4044" y="111515"/>
                  <a:pt x="0" y="117495"/>
                  <a:pt x="0" y="124161"/>
                </a:cubicBezTo>
                <a:lnTo>
                  <a:pt x="0" y="188718"/>
                </a:lnTo>
                <a:cubicBezTo>
                  <a:pt x="0" y="197737"/>
                  <a:pt x="7328" y="209133"/>
                  <a:pt x="16347" y="209133"/>
                </a:cubicBezTo>
                <a:lnTo>
                  <a:pt x="97226" y="209133"/>
                </a:lnTo>
                <a:cubicBezTo>
                  <a:pt x="106246" y="209133"/>
                  <a:pt x="113549" y="201830"/>
                  <a:pt x="113549" y="192811"/>
                </a:cubicBezTo>
                <a:lnTo>
                  <a:pt x="113549" y="56787"/>
                </a:lnTo>
                <a:cubicBezTo>
                  <a:pt x="113549" y="25416"/>
                  <a:pt x="88134" y="0"/>
                  <a:pt x="567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718" name="Google Shape;718;p25"/>
          <p:cNvGrpSpPr/>
          <p:nvPr/>
        </p:nvGrpSpPr>
        <p:grpSpPr>
          <a:xfrm>
            <a:off x="5619437" y="1878389"/>
            <a:ext cx="293841" cy="293841"/>
            <a:chOff x="1190625" y="238125"/>
            <a:chExt cx="5219200" cy="5219200"/>
          </a:xfrm>
        </p:grpSpPr>
        <p:sp>
          <p:nvSpPr>
            <p:cNvPr id="719" name="Google Shape;719;p25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120824" y="26748"/>
                  </a:moveTo>
                  <a:cubicBezTo>
                    <a:pt x="130382" y="28771"/>
                    <a:pt x="139515" y="32587"/>
                    <a:pt x="147735" y="37937"/>
                  </a:cubicBezTo>
                  <a:cubicBezTo>
                    <a:pt x="145550" y="44363"/>
                    <a:pt x="146855" y="51702"/>
                    <a:pt x="151943" y="56824"/>
                  </a:cubicBezTo>
                  <a:cubicBezTo>
                    <a:pt x="155482" y="60340"/>
                    <a:pt x="160079" y="62049"/>
                    <a:pt x="164703" y="62049"/>
                  </a:cubicBezTo>
                  <a:cubicBezTo>
                    <a:pt x="166771" y="62049"/>
                    <a:pt x="168844" y="61707"/>
                    <a:pt x="170830" y="61032"/>
                  </a:cubicBezTo>
                  <a:cubicBezTo>
                    <a:pt x="176180" y="69252"/>
                    <a:pt x="179996" y="78386"/>
                    <a:pt x="182019" y="87943"/>
                  </a:cubicBezTo>
                  <a:cubicBezTo>
                    <a:pt x="175919" y="90912"/>
                    <a:pt x="171678" y="97142"/>
                    <a:pt x="171678" y="104384"/>
                  </a:cubicBezTo>
                  <a:cubicBezTo>
                    <a:pt x="171678" y="111625"/>
                    <a:pt x="175919" y="117856"/>
                    <a:pt x="182019" y="120824"/>
                  </a:cubicBezTo>
                  <a:cubicBezTo>
                    <a:pt x="179996" y="130382"/>
                    <a:pt x="176180" y="139515"/>
                    <a:pt x="170830" y="147735"/>
                  </a:cubicBezTo>
                  <a:cubicBezTo>
                    <a:pt x="168844" y="147060"/>
                    <a:pt x="166771" y="146718"/>
                    <a:pt x="164703" y="146718"/>
                  </a:cubicBezTo>
                  <a:cubicBezTo>
                    <a:pt x="160079" y="146718"/>
                    <a:pt x="155482" y="148427"/>
                    <a:pt x="151943" y="151943"/>
                  </a:cubicBezTo>
                  <a:cubicBezTo>
                    <a:pt x="146855" y="157065"/>
                    <a:pt x="145550" y="164404"/>
                    <a:pt x="147735" y="170830"/>
                  </a:cubicBezTo>
                  <a:cubicBezTo>
                    <a:pt x="139515" y="176180"/>
                    <a:pt x="130382" y="179996"/>
                    <a:pt x="120824" y="182019"/>
                  </a:cubicBezTo>
                  <a:cubicBezTo>
                    <a:pt x="117856" y="175919"/>
                    <a:pt x="111625" y="171646"/>
                    <a:pt x="104384" y="171646"/>
                  </a:cubicBezTo>
                  <a:cubicBezTo>
                    <a:pt x="97142" y="171646"/>
                    <a:pt x="90912" y="175919"/>
                    <a:pt x="87943" y="182019"/>
                  </a:cubicBezTo>
                  <a:cubicBezTo>
                    <a:pt x="78386" y="179996"/>
                    <a:pt x="69252" y="176180"/>
                    <a:pt x="61032" y="170830"/>
                  </a:cubicBezTo>
                  <a:cubicBezTo>
                    <a:pt x="63217" y="164404"/>
                    <a:pt x="61913" y="157065"/>
                    <a:pt x="56824" y="151943"/>
                  </a:cubicBezTo>
                  <a:cubicBezTo>
                    <a:pt x="53285" y="148427"/>
                    <a:pt x="48688" y="146718"/>
                    <a:pt x="44064" y="146718"/>
                  </a:cubicBezTo>
                  <a:cubicBezTo>
                    <a:pt x="41996" y="146718"/>
                    <a:pt x="39923" y="147060"/>
                    <a:pt x="37937" y="147735"/>
                  </a:cubicBezTo>
                  <a:cubicBezTo>
                    <a:pt x="32587" y="139515"/>
                    <a:pt x="28771" y="130382"/>
                    <a:pt x="26748" y="120824"/>
                  </a:cubicBezTo>
                  <a:cubicBezTo>
                    <a:pt x="32848" y="117856"/>
                    <a:pt x="37121" y="111625"/>
                    <a:pt x="37121" y="104384"/>
                  </a:cubicBezTo>
                  <a:cubicBezTo>
                    <a:pt x="37121" y="97142"/>
                    <a:pt x="32848" y="90912"/>
                    <a:pt x="26748" y="87943"/>
                  </a:cubicBezTo>
                  <a:cubicBezTo>
                    <a:pt x="28771" y="78386"/>
                    <a:pt x="32587" y="69252"/>
                    <a:pt x="37937" y="61032"/>
                  </a:cubicBezTo>
                  <a:cubicBezTo>
                    <a:pt x="39923" y="61707"/>
                    <a:pt x="41996" y="62049"/>
                    <a:pt x="44064" y="62049"/>
                  </a:cubicBezTo>
                  <a:cubicBezTo>
                    <a:pt x="48688" y="62049"/>
                    <a:pt x="53285" y="60340"/>
                    <a:pt x="56824" y="56824"/>
                  </a:cubicBezTo>
                  <a:cubicBezTo>
                    <a:pt x="61913" y="51702"/>
                    <a:pt x="63217" y="44363"/>
                    <a:pt x="61032" y="37937"/>
                  </a:cubicBezTo>
                  <a:cubicBezTo>
                    <a:pt x="69252" y="32587"/>
                    <a:pt x="78386" y="28771"/>
                    <a:pt x="87943" y="26748"/>
                  </a:cubicBezTo>
                  <a:cubicBezTo>
                    <a:pt x="90912" y="32848"/>
                    <a:pt x="97142" y="37089"/>
                    <a:pt x="104384" y="37089"/>
                  </a:cubicBezTo>
                  <a:cubicBezTo>
                    <a:pt x="111625" y="37089"/>
                    <a:pt x="117856" y="32848"/>
                    <a:pt x="120824" y="26748"/>
                  </a:cubicBezTo>
                  <a:close/>
                  <a:moveTo>
                    <a:pt x="104384" y="0"/>
                  </a:moveTo>
                  <a:cubicBezTo>
                    <a:pt x="95707" y="0"/>
                    <a:pt x="88465" y="6459"/>
                    <a:pt x="86573" y="14548"/>
                  </a:cubicBezTo>
                  <a:cubicBezTo>
                    <a:pt x="74667" y="16930"/>
                    <a:pt x="63315" y="21660"/>
                    <a:pt x="53203" y="28477"/>
                  </a:cubicBezTo>
                  <a:cubicBezTo>
                    <a:pt x="50181" y="26644"/>
                    <a:pt x="46763" y="25700"/>
                    <a:pt x="43363" y="25700"/>
                  </a:cubicBezTo>
                  <a:cubicBezTo>
                    <a:pt x="38837" y="25700"/>
                    <a:pt x="34342" y="27375"/>
                    <a:pt x="30858" y="30858"/>
                  </a:cubicBezTo>
                  <a:cubicBezTo>
                    <a:pt x="24758" y="36958"/>
                    <a:pt x="24204" y="46157"/>
                    <a:pt x="28477" y="53203"/>
                  </a:cubicBezTo>
                  <a:cubicBezTo>
                    <a:pt x="21660" y="63315"/>
                    <a:pt x="16930" y="74667"/>
                    <a:pt x="14548" y="86573"/>
                  </a:cubicBezTo>
                  <a:cubicBezTo>
                    <a:pt x="6459" y="88465"/>
                    <a:pt x="0" y="95707"/>
                    <a:pt x="0" y="104384"/>
                  </a:cubicBezTo>
                  <a:cubicBezTo>
                    <a:pt x="0" y="113060"/>
                    <a:pt x="6459" y="120302"/>
                    <a:pt x="14548" y="122194"/>
                  </a:cubicBezTo>
                  <a:cubicBezTo>
                    <a:pt x="16930" y="134100"/>
                    <a:pt x="21660" y="145452"/>
                    <a:pt x="28477" y="155564"/>
                  </a:cubicBezTo>
                  <a:cubicBezTo>
                    <a:pt x="24204" y="162610"/>
                    <a:pt x="24758" y="171809"/>
                    <a:pt x="30858" y="177909"/>
                  </a:cubicBezTo>
                  <a:cubicBezTo>
                    <a:pt x="34342" y="181392"/>
                    <a:pt x="38837" y="183067"/>
                    <a:pt x="43363" y="183067"/>
                  </a:cubicBezTo>
                  <a:cubicBezTo>
                    <a:pt x="46763" y="183067"/>
                    <a:pt x="50181" y="182123"/>
                    <a:pt x="53203" y="180290"/>
                  </a:cubicBezTo>
                  <a:cubicBezTo>
                    <a:pt x="63315" y="187108"/>
                    <a:pt x="74667" y="191837"/>
                    <a:pt x="86573" y="194219"/>
                  </a:cubicBezTo>
                  <a:cubicBezTo>
                    <a:pt x="88465" y="202308"/>
                    <a:pt x="95707" y="208767"/>
                    <a:pt x="104384" y="208767"/>
                  </a:cubicBezTo>
                  <a:cubicBezTo>
                    <a:pt x="113060" y="208767"/>
                    <a:pt x="120302" y="202308"/>
                    <a:pt x="122194" y="194219"/>
                  </a:cubicBezTo>
                  <a:cubicBezTo>
                    <a:pt x="134100" y="191837"/>
                    <a:pt x="145452" y="187108"/>
                    <a:pt x="155564" y="180290"/>
                  </a:cubicBezTo>
                  <a:cubicBezTo>
                    <a:pt x="158586" y="182123"/>
                    <a:pt x="162004" y="183067"/>
                    <a:pt x="165404" y="183067"/>
                  </a:cubicBezTo>
                  <a:cubicBezTo>
                    <a:pt x="169931" y="183067"/>
                    <a:pt x="174425" y="181392"/>
                    <a:pt x="177909" y="177909"/>
                  </a:cubicBezTo>
                  <a:cubicBezTo>
                    <a:pt x="184009" y="171809"/>
                    <a:pt x="184563" y="162610"/>
                    <a:pt x="180290" y="155564"/>
                  </a:cubicBezTo>
                  <a:cubicBezTo>
                    <a:pt x="187108" y="145452"/>
                    <a:pt x="191837" y="134100"/>
                    <a:pt x="194219" y="122194"/>
                  </a:cubicBezTo>
                  <a:cubicBezTo>
                    <a:pt x="202308" y="120302"/>
                    <a:pt x="208767" y="113060"/>
                    <a:pt x="208767" y="104384"/>
                  </a:cubicBezTo>
                  <a:cubicBezTo>
                    <a:pt x="208767" y="95707"/>
                    <a:pt x="202308" y="88465"/>
                    <a:pt x="194219" y="86573"/>
                  </a:cubicBezTo>
                  <a:cubicBezTo>
                    <a:pt x="191837" y="74667"/>
                    <a:pt x="187108" y="63315"/>
                    <a:pt x="180290" y="53203"/>
                  </a:cubicBezTo>
                  <a:cubicBezTo>
                    <a:pt x="184563" y="46157"/>
                    <a:pt x="184009" y="36958"/>
                    <a:pt x="177909" y="30858"/>
                  </a:cubicBezTo>
                  <a:cubicBezTo>
                    <a:pt x="174425" y="27375"/>
                    <a:pt x="169931" y="25700"/>
                    <a:pt x="165404" y="25700"/>
                  </a:cubicBezTo>
                  <a:cubicBezTo>
                    <a:pt x="162004" y="25700"/>
                    <a:pt x="158586" y="26644"/>
                    <a:pt x="155564" y="28477"/>
                  </a:cubicBezTo>
                  <a:cubicBezTo>
                    <a:pt x="145452" y="21660"/>
                    <a:pt x="134100" y="16930"/>
                    <a:pt x="122194" y="14548"/>
                  </a:cubicBezTo>
                  <a:cubicBezTo>
                    <a:pt x="120302" y="6459"/>
                    <a:pt x="113060" y="0"/>
                    <a:pt x="1043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3573500" y="3510700"/>
              <a:ext cx="453425" cy="407775"/>
            </a:xfrm>
            <a:custGeom>
              <a:avLst/>
              <a:gdLst/>
              <a:ahLst/>
              <a:cxnLst/>
              <a:rect l="l" t="t" r="r" b="b"/>
              <a:pathLst>
                <a:path w="18137" h="16311" extrusionOk="0">
                  <a:moveTo>
                    <a:pt x="0" y="1"/>
                  </a:moveTo>
                  <a:cubicBezTo>
                    <a:pt x="2838" y="10635"/>
                    <a:pt x="6916" y="16310"/>
                    <a:pt x="9069" y="16310"/>
                  </a:cubicBezTo>
                  <a:cubicBezTo>
                    <a:pt x="11221" y="16310"/>
                    <a:pt x="15299" y="10635"/>
                    <a:pt x="18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3494400" y="2491325"/>
              <a:ext cx="611650" cy="713600"/>
            </a:xfrm>
            <a:custGeom>
              <a:avLst/>
              <a:gdLst/>
              <a:ahLst/>
              <a:cxnLst/>
              <a:rect l="l" t="t" r="r" b="b"/>
              <a:pathLst>
                <a:path w="24466" h="28544" extrusionOk="0">
                  <a:moveTo>
                    <a:pt x="913" y="1"/>
                  </a:moveTo>
                  <a:cubicBezTo>
                    <a:pt x="392" y="4339"/>
                    <a:pt x="0" y="8971"/>
                    <a:pt x="0" y="14256"/>
                  </a:cubicBezTo>
                  <a:cubicBezTo>
                    <a:pt x="0" y="19540"/>
                    <a:pt x="392" y="24205"/>
                    <a:pt x="913" y="28543"/>
                  </a:cubicBezTo>
                  <a:lnTo>
                    <a:pt x="23552" y="28543"/>
                  </a:lnTo>
                  <a:cubicBezTo>
                    <a:pt x="24074" y="24205"/>
                    <a:pt x="24465" y="19540"/>
                    <a:pt x="24465" y="14256"/>
                  </a:cubicBezTo>
                  <a:cubicBezTo>
                    <a:pt x="24465" y="8971"/>
                    <a:pt x="24074" y="4339"/>
                    <a:pt x="235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3800200" y="1471950"/>
              <a:ext cx="1198800" cy="713600"/>
            </a:xfrm>
            <a:custGeom>
              <a:avLst/>
              <a:gdLst/>
              <a:ahLst/>
              <a:cxnLst/>
              <a:rect l="l" t="t" r="r" b="b"/>
              <a:pathLst>
                <a:path w="47952" h="28544" extrusionOk="0">
                  <a:moveTo>
                    <a:pt x="1" y="1"/>
                  </a:moveTo>
                  <a:cubicBezTo>
                    <a:pt x="10667" y="1"/>
                    <a:pt x="17876" y="12299"/>
                    <a:pt x="21562" y="28543"/>
                  </a:cubicBezTo>
                  <a:lnTo>
                    <a:pt x="47952" y="28543"/>
                  </a:lnTo>
                  <a:cubicBezTo>
                    <a:pt x="38557" y="11614"/>
                    <a:pt x="20682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2601425" y="1471950"/>
              <a:ext cx="1198800" cy="713600"/>
            </a:xfrm>
            <a:custGeom>
              <a:avLst/>
              <a:gdLst/>
              <a:ahLst/>
              <a:cxnLst/>
              <a:rect l="l" t="t" r="r" b="b"/>
              <a:pathLst>
                <a:path w="47952" h="28544" extrusionOk="0">
                  <a:moveTo>
                    <a:pt x="47952" y="1"/>
                  </a:moveTo>
                  <a:cubicBezTo>
                    <a:pt x="27271" y="1"/>
                    <a:pt x="9395" y="11614"/>
                    <a:pt x="0" y="28543"/>
                  </a:cubicBezTo>
                  <a:lnTo>
                    <a:pt x="26390" y="28543"/>
                  </a:lnTo>
                  <a:cubicBezTo>
                    <a:pt x="30076" y="12299"/>
                    <a:pt x="37285" y="1"/>
                    <a:pt x="479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2601425" y="3510700"/>
              <a:ext cx="1198800" cy="713575"/>
            </a:xfrm>
            <a:custGeom>
              <a:avLst/>
              <a:gdLst/>
              <a:ahLst/>
              <a:cxnLst/>
              <a:rect l="l" t="t" r="r" b="b"/>
              <a:pathLst>
                <a:path w="47952" h="28543" extrusionOk="0">
                  <a:moveTo>
                    <a:pt x="0" y="1"/>
                  </a:moveTo>
                  <a:cubicBezTo>
                    <a:pt x="9395" y="16898"/>
                    <a:pt x="27271" y="28543"/>
                    <a:pt x="47952" y="28543"/>
                  </a:cubicBezTo>
                  <a:cubicBezTo>
                    <a:pt x="37285" y="28543"/>
                    <a:pt x="30076" y="16213"/>
                    <a:pt x="26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4389800" y="2491325"/>
              <a:ext cx="786975" cy="713600"/>
            </a:xfrm>
            <a:custGeom>
              <a:avLst/>
              <a:gdLst/>
              <a:ahLst/>
              <a:cxnLst/>
              <a:rect l="l" t="t" r="r" b="b"/>
              <a:pathLst>
                <a:path w="31479" h="28544" extrusionOk="0">
                  <a:moveTo>
                    <a:pt x="1" y="1"/>
                  </a:moveTo>
                  <a:cubicBezTo>
                    <a:pt x="523" y="4665"/>
                    <a:pt x="881" y="9428"/>
                    <a:pt x="881" y="14256"/>
                  </a:cubicBezTo>
                  <a:cubicBezTo>
                    <a:pt x="881" y="19083"/>
                    <a:pt x="523" y="23846"/>
                    <a:pt x="1" y="28543"/>
                  </a:cubicBezTo>
                  <a:lnTo>
                    <a:pt x="29359" y="28543"/>
                  </a:lnTo>
                  <a:cubicBezTo>
                    <a:pt x="30598" y="23944"/>
                    <a:pt x="31479" y="19214"/>
                    <a:pt x="31479" y="14256"/>
                  </a:cubicBezTo>
                  <a:cubicBezTo>
                    <a:pt x="31479" y="9297"/>
                    <a:pt x="30598" y="4567"/>
                    <a:pt x="29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5"/>
            <p:cNvSpPr/>
            <p:nvPr/>
          </p:nvSpPr>
          <p:spPr>
            <a:xfrm>
              <a:off x="3800200" y="3510700"/>
              <a:ext cx="1198800" cy="713575"/>
            </a:xfrm>
            <a:custGeom>
              <a:avLst/>
              <a:gdLst/>
              <a:ahLst/>
              <a:cxnLst/>
              <a:rect l="l" t="t" r="r" b="b"/>
              <a:pathLst>
                <a:path w="47952" h="28543" extrusionOk="0">
                  <a:moveTo>
                    <a:pt x="21562" y="1"/>
                  </a:moveTo>
                  <a:cubicBezTo>
                    <a:pt x="17876" y="16213"/>
                    <a:pt x="10667" y="28543"/>
                    <a:pt x="1" y="28543"/>
                  </a:cubicBezTo>
                  <a:cubicBezTo>
                    <a:pt x="20682" y="28543"/>
                    <a:pt x="38557" y="16898"/>
                    <a:pt x="479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5"/>
            <p:cNvSpPr/>
            <p:nvPr/>
          </p:nvSpPr>
          <p:spPr>
            <a:xfrm>
              <a:off x="3573500" y="1777775"/>
              <a:ext cx="453425" cy="407775"/>
            </a:xfrm>
            <a:custGeom>
              <a:avLst/>
              <a:gdLst/>
              <a:ahLst/>
              <a:cxnLst/>
              <a:rect l="l" t="t" r="r" b="b"/>
              <a:pathLst>
                <a:path w="18137" h="16311" extrusionOk="0">
                  <a:moveTo>
                    <a:pt x="9069" y="0"/>
                  </a:moveTo>
                  <a:cubicBezTo>
                    <a:pt x="6916" y="0"/>
                    <a:pt x="2838" y="5644"/>
                    <a:pt x="0" y="16310"/>
                  </a:cubicBezTo>
                  <a:lnTo>
                    <a:pt x="18137" y="16310"/>
                  </a:lnTo>
                  <a:cubicBezTo>
                    <a:pt x="15299" y="5644"/>
                    <a:pt x="11221" y="0"/>
                    <a:pt x="90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5"/>
            <p:cNvSpPr/>
            <p:nvPr/>
          </p:nvSpPr>
          <p:spPr>
            <a:xfrm>
              <a:off x="2424450" y="2491325"/>
              <a:ext cx="786175" cy="713600"/>
            </a:xfrm>
            <a:custGeom>
              <a:avLst/>
              <a:gdLst/>
              <a:ahLst/>
              <a:cxnLst/>
              <a:rect l="l" t="t" r="r" b="b"/>
              <a:pathLst>
                <a:path w="31447" h="28544" extrusionOk="0">
                  <a:moveTo>
                    <a:pt x="2089" y="1"/>
                  </a:moveTo>
                  <a:cubicBezTo>
                    <a:pt x="849" y="4567"/>
                    <a:pt x="1" y="9297"/>
                    <a:pt x="1" y="14256"/>
                  </a:cubicBezTo>
                  <a:cubicBezTo>
                    <a:pt x="1" y="19214"/>
                    <a:pt x="849" y="23944"/>
                    <a:pt x="2089" y="28543"/>
                  </a:cubicBezTo>
                  <a:lnTo>
                    <a:pt x="31446" y="28543"/>
                  </a:lnTo>
                  <a:cubicBezTo>
                    <a:pt x="30924" y="23846"/>
                    <a:pt x="30566" y="19083"/>
                    <a:pt x="30566" y="14256"/>
                  </a:cubicBezTo>
                  <a:cubicBezTo>
                    <a:pt x="30566" y="9428"/>
                    <a:pt x="30924" y="4665"/>
                    <a:pt x="314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729;p25"/>
          <p:cNvGrpSpPr/>
          <p:nvPr/>
        </p:nvGrpSpPr>
        <p:grpSpPr>
          <a:xfrm>
            <a:off x="5630242" y="2361311"/>
            <a:ext cx="284979" cy="281291"/>
            <a:chOff x="1156300" y="248125"/>
            <a:chExt cx="5287175" cy="5218750"/>
          </a:xfrm>
        </p:grpSpPr>
        <p:sp>
          <p:nvSpPr>
            <p:cNvPr id="730" name="Google Shape;730;p25"/>
            <p:cNvSpPr/>
            <p:nvPr/>
          </p:nvSpPr>
          <p:spPr>
            <a:xfrm>
              <a:off x="3339425" y="1787075"/>
              <a:ext cx="917250" cy="2140850"/>
            </a:xfrm>
            <a:custGeom>
              <a:avLst/>
              <a:gdLst/>
              <a:ahLst/>
              <a:cxnLst/>
              <a:rect l="l" t="t" r="r" b="b"/>
              <a:pathLst>
                <a:path w="36690" h="85634" extrusionOk="0">
                  <a:moveTo>
                    <a:pt x="18406" y="0"/>
                  </a:moveTo>
                  <a:cubicBezTo>
                    <a:pt x="15024" y="0"/>
                    <a:pt x="12304" y="2745"/>
                    <a:pt x="12304" y="6127"/>
                  </a:cubicBezTo>
                  <a:lnTo>
                    <a:pt x="12304" y="15147"/>
                  </a:lnTo>
                  <a:cubicBezTo>
                    <a:pt x="5172" y="17646"/>
                    <a:pt x="0" y="24386"/>
                    <a:pt x="0" y="32376"/>
                  </a:cubicBezTo>
                  <a:cubicBezTo>
                    <a:pt x="0" y="42498"/>
                    <a:pt x="8235" y="50733"/>
                    <a:pt x="18357" y="50733"/>
                  </a:cubicBezTo>
                  <a:cubicBezTo>
                    <a:pt x="21715" y="50733"/>
                    <a:pt x="24460" y="53454"/>
                    <a:pt x="24460" y="56836"/>
                  </a:cubicBezTo>
                  <a:cubicBezTo>
                    <a:pt x="24460" y="60218"/>
                    <a:pt x="21715" y="62963"/>
                    <a:pt x="18357" y="62963"/>
                  </a:cubicBezTo>
                  <a:cubicBezTo>
                    <a:pt x="14975" y="62963"/>
                    <a:pt x="12230" y="60218"/>
                    <a:pt x="12230" y="56836"/>
                  </a:cubicBezTo>
                  <a:cubicBezTo>
                    <a:pt x="12230" y="53454"/>
                    <a:pt x="9510" y="50733"/>
                    <a:pt x="6127" y="50733"/>
                  </a:cubicBezTo>
                  <a:cubicBezTo>
                    <a:pt x="2745" y="50733"/>
                    <a:pt x="0" y="53454"/>
                    <a:pt x="0" y="56836"/>
                  </a:cubicBezTo>
                  <a:cubicBezTo>
                    <a:pt x="0" y="64826"/>
                    <a:pt x="5172" y="71566"/>
                    <a:pt x="12304" y="74066"/>
                  </a:cubicBezTo>
                  <a:lnTo>
                    <a:pt x="12304" y="79507"/>
                  </a:lnTo>
                  <a:cubicBezTo>
                    <a:pt x="12304" y="82889"/>
                    <a:pt x="15024" y="85634"/>
                    <a:pt x="18406" y="85634"/>
                  </a:cubicBezTo>
                  <a:cubicBezTo>
                    <a:pt x="21789" y="85634"/>
                    <a:pt x="24534" y="82889"/>
                    <a:pt x="24534" y="79507"/>
                  </a:cubicBezTo>
                  <a:lnTo>
                    <a:pt x="24534" y="74041"/>
                  </a:lnTo>
                  <a:cubicBezTo>
                    <a:pt x="31592" y="71492"/>
                    <a:pt x="36690" y="64777"/>
                    <a:pt x="36690" y="56836"/>
                  </a:cubicBezTo>
                  <a:cubicBezTo>
                    <a:pt x="36690" y="46714"/>
                    <a:pt x="28455" y="38479"/>
                    <a:pt x="18357" y="38479"/>
                  </a:cubicBezTo>
                  <a:cubicBezTo>
                    <a:pt x="14975" y="38479"/>
                    <a:pt x="12230" y="35758"/>
                    <a:pt x="12230" y="32376"/>
                  </a:cubicBezTo>
                  <a:cubicBezTo>
                    <a:pt x="12230" y="28994"/>
                    <a:pt x="14975" y="26274"/>
                    <a:pt x="18357" y="26274"/>
                  </a:cubicBezTo>
                  <a:cubicBezTo>
                    <a:pt x="21715" y="26274"/>
                    <a:pt x="24460" y="28994"/>
                    <a:pt x="24460" y="32376"/>
                  </a:cubicBezTo>
                  <a:cubicBezTo>
                    <a:pt x="24460" y="35758"/>
                    <a:pt x="27205" y="38503"/>
                    <a:pt x="30587" y="38503"/>
                  </a:cubicBezTo>
                  <a:cubicBezTo>
                    <a:pt x="33969" y="38503"/>
                    <a:pt x="36690" y="35758"/>
                    <a:pt x="36690" y="32376"/>
                  </a:cubicBezTo>
                  <a:cubicBezTo>
                    <a:pt x="36690" y="24435"/>
                    <a:pt x="31592" y="17720"/>
                    <a:pt x="24534" y="15171"/>
                  </a:cubicBezTo>
                  <a:lnTo>
                    <a:pt x="24534" y="6127"/>
                  </a:lnTo>
                  <a:cubicBezTo>
                    <a:pt x="24534" y="2745"/>
                    <a:pt x="21789" y="0"/>
                    <a:pt x="1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5"/>
            <p:cNvSpPr/>
            <p:nvPr/>
          </p:nvSpPr>
          <p:spPr>
            <a:xfrm>
              <a:off x="2701575" y="4100475"/>
              <a:ext cx="2571600" cy="1366400"/>
            </a:xfrm>
            <a:custGeom>
              <a:avLst/>
              <a:gdLst/>
              <a:ahLst/>
              <a:cxnLst/>
              <a:rect l="l" t="t" r="r" b="b"/>
              <a:pathLst>
                <a:path w="102864" h="54656" extrusionOk="0">
                  <a:moveTo>
                    <a:pt x="89230" y="1"/>
                  </a:moveTo>
                  <a:cubicBezTo>
                    <a:pt x="87785" y="1"/>
                    <a:pt x="86321" y="515"/>
                    <a:pt x="85120" y="1602"/>
                  </a:cubicBezTo>
                  <a:cubicBezTo>
                    <a:pt x="73846" y="11872"/>
                    <a:pt x="59214" y="17558"/>
                    <a:pt x="43920" y="17558"/>
                  </a:cubicBezTo>
                  <a:lnTo>
                    <a:pt x="43920" y="11430"/>
                  </a:lnTo>
                  <a:cubicBezTo>
                    <a:pt x="43920" y="7894"/>
                    <a:pt x="41013" y="5312"/>
                    <a:pt x="37803" y="5312"/>
                  </a:cubicBezTo>
                  <a:cubicBezTo>
                    <a:pt x="36898" y="5312"/>
                    <a:pt x="35968" y="5517"/>
                    <a:pt x="35073" y="5965"/>
                  </a:cubicBezTo>
                  <a:lnTo>
                    <a:pt x="4510" y="24297"/>
                  </a:lnTo>
                  <a:cubicBezTo>
                    <a:pt x="1" y="26552"/>
                    <a:pt x="1" y="32998"/>
                    <a:pt x="4510" y="35253"/>
                  </a:cubicBezTo>
                  <a:lnTo>
                    <a:pt x="35073" y="54002"/>
                  </a:lnTo>
                  <a:cubicBezTo>
                    <a:pt x="35967" y="54449"/>
                    <a:pt x="36896" y="54655"/>
                    <a:pt x="37801" y="54655"/>
                  </a:cubicBezTo>
                  <a:cubicBezTo>
                    <a:pt x="41012" y="54655"/>
                    <a:pt x="43920" y="52068"/>
                    <a:pt x="43920" y="48512"/>
                  </a:cubicBezTo>
                  <a:lnTo>
                    <a:pt x="43920" y="42409"/>
                  </a:lnTo>
                  <a:cubicBezTo>
                    <a:pt x="64581" y="42409"/>
                    <a:pt x="84531" y="34542"/>
                    <a:pt x="100094" y="20964"/>
                  </a:cubicBezTo>
                  <a:cubicBezTo>
                    <a:pt x="102398" y="18930"/>
                    <a:pt x="102864" y="15499"/>
                    <a:pt x="101148" y="12950"/>
                  </a:cubicBezTo>
                  <a:lnTo>
                    <a:pt x="94335" y="2730"/>
                  </a:lnTo>
                  <a:cubicBezTo>
                    <a:pt x="93146" y="961"/>
                    <a:pt x="91206" y="1"/>
                    <a:pt x="89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5"/>
            <p:cNvSpPr/>
            <p:nvPr/>
          </p:nvSpPr>
          <p:spPr>
            <a:xfrm>
              <a:off x="1156300" y="1787075"/>
              <a:ext cx="1423375" cy="2526675"/>
            </a:xfrm>
            <a:custGeom>
              <a:avLst/>
              <a:gdLst/>
              <a:ahLst/>
              <a:cxnLst/>
              <a:rect l="l" t="t" r="r" b="b"/>
              <a:pathLst>
                <a:path w="56935" h="101067" extrusionOk="0">
                  <a:moveTo>
                    <a:pt x="26240" y="0"/>
                  </a:moveTo>
                  <a:cubicBezTo>
                    <a:pt x="24068" y="0"/>
                    <a:pt x="21899" y="1128"/>
                    <a:pt x="20784" y="3382"/>
                  </a:cubicBezTo>
                  <a:lnTo>
                    <a:pt x="2035" y="33969"/>
                  </a:lnTo>
                  <a:cubicBezTo>
                    <a:pt x="1" y="38038"/>
                    <a:pt x="2942" y="42817"/>
                    <a:pt x="7500" y="42817"/>
                  </a:cubicBezTo>
                  <a:lnTo>
                    <a:pt x="14020" y="42817"/>
                  </a:lnTo>
                  <a:cubicBezTo>
                    <a:pt x="14020" y="63478"/>
                    <a:pt x="21495" y="83428"/>
                    <a:pt x="35073" y="98967"/>
                  </a:cubicBezTo>
                  <a:cubicBezTo>
                    <a:pt x="36266" y="100350"/>
                    <a:pt x="37962" y="101067"/>
                    <a:pt x="39675" y="101067"/>
                  </a:cubicBezTo>
                  <a:cubicBezTo>
                    <a:pt x="40847" y="101067"/>
                    <a:pt x="42027" y="100732"/>
                    <a:pt x="43062" y="100045"/>
                  </a:cubicBezTo>
                  <a:lnTo>
                    <a:pt x="53307" y="93207"/>
                  </a:lnTo>
                  <a:cubicBezTo>
                    <a:pt x="56444" y="91124"/>
                    <a:pt x="56934" y="86737"/>
                    <a:pt x="54434" y="84016"/>
                  </a:cubicBezTo>
                  <a:cubicBezTo>
                    <a:pt x="44141" y="72718"/>
                    <a:pt x="38479" y="58086"/>
                    <a:pt x="38479" y="42817"/>
                  </a:cubicBezTo>
                  <a:lnTo>
                    <a:pt x="44582" y="42817"/>
                  </a:lnTo>
                  <a:cubicBezTo>
                    <a:pt x="49116" y="42817"/>
                    <a:pt x="52082" y="38038"/>
                    <a:pt x="50047" y="33969"/>
                  </a:cubicBezTo>
                  <a:lnTo>
                    <a:pt x="31715" y="3382"/>
                  </a:lnTo>
                  <a:cubicBezTo>
                    <a:pt x="30587" y="1128"/>
                    <a:pt x="28412" y="0"/>
                    <a:pt x="26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5"/>
            <p:cNvSpPr/>
            <p:nvPr/>
          </p:nvSpPr>
          <p:spPr>
            <a:xfrm>
              <a:off x="2326600" y="248125"/>
              <a:ext cx="2571600" cy="1366250"/>
            </a:xfrm>
            <a:custGeom>
              <a:avLst/>
              <a:gdLst/>
              <a:ahLst/>
              <a:cxnLst/>
              <a:rect l="l" t="t" r="r" b="b"/>
              <a:pathLst>
                <a:path w="102864" h="54650" extrusionOk="0">
                  <a:moveTo>
                    <a:pt x="65046" y="1"/>
                  </a:moveTo>
                  <a:cubicBezTo>
                    <a:pt x="61842" y="1"/>
                    <a:pt x="58919" y="2583"/>
                    <a:pt x="58919" y="6119"/>
                  </a:cubicBezTo>
                  <a:lnTo>
                    <a:pt x="58919" y="12639"/>
                  </a:lnTo>
                  <a:cubicBezTo>
                    <a:pt x="38258" y="12639"/>
                    <a:pt x="18308" y="20114"/>
                    <a:pt x="2770" y="33692"/>
                  </a:cubicBezTo>
                  <a:cubicBezTo>
                    <a:pt x="441" y="35726"/>
                    <a:pt x="0" y="39133"/>
                    <a:pt x="1691" y="41706"/>
                  </a:cubicBezTo>
                  <a:lnTo>
                    <a:pt x="8529" y="51926"/>
                  </a:lnTo>
                  <a:cubicBezTo>
                    <a:pt x="9724" y="53711"/>
                    <a:pt x="11660" y="54650"/>
                    <a:pt x="13621" y="54650"/>
                  </a:cubicBezTo>
                  <a:cubicBezTo>
                    <a:pt x="15080" y="54650"/>
                    <a:pt x="16553" y="54130"/>
                    <a:pt x="17745" y="53054"/>
                  </a:cubicBezTo>
                  <a:cubicBezTo>
                    <a:pt x="29019" y="42784"/>
                    <a:pt x="43650" y="37098"/>
                    <a:pt x="58919" y="37098"/>
                  </a:cubicBezTo>
                  <a:lnTo>
                    <a:pt x="58919" y="43226"/>
                  </a:lnTo>
                  <a:cubicBezTo>
                    <a:pt x="58919" y="46762"/>
                    <a:pt x="61842" y="49344"/>
                    <a:pt x="65046" y="49344"/>
                  </a:cubicBezTo>
                  <a:cubicBezTo>
                    <a:pt x="65951" y="49344"/>
                    <a:pt x="66877" y="49139"/>
                    <a:pt x="67767" y="48691"/>
                  </a:cubicBezTo>
                  <a:lnTo>
                    <a:pt x="98354" y="30334"/>
                  </a:lnTo>
                  <a:cubicBezTo>
                    <a:pt x="102864" y="28104"/>
                    <a:pt x="102864" y="21658"/>
                    <a:pt x="98354" y="19403"/>
                  </a:cubicBezTo>
                  <a:lnTo>
                    <a:pt x="67767" y="654"/>
                  </a:lnTo>
                  <a:cubicBezTo>
                    <a:pt x="66877" y="206"/>
                    <a:pt x="65951" y="1"/>
                    <a:pt x="650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5"/>
            <p:cNvSpPr/>
            <p:nvPr/>
          </p:nvSpPr>
          <p:spPr>
            <a:xfrm>
              <a:off x="5019500" y="1400975"/>
              <a:ext cx="1423975" cy="2526500"/>
            </a:xfrm>
            <a:custGeom>
              <a:avLst/>
              <a:gdLst/>
              <a:ahLst/>
              <a:cxnLst/>
              <a:rect l="l" t="t" r="r" b="b"/>
              <a:pathLst>
                <a:path w="56959" h="101060" extrusionOk="0">
                  <a:moveTo>
                    <a:pt x="17277" y="1"/>
                  </a:moveTo>
                  <a:cubicBezTo>
                    <a:pt x="16108" y="1"/>
                    <a:pt x="14930" y="338"/>
                    <a:pt x="13897" y="1033"/>
                  </a:cubicBezTo>
                  <a:lnTo>
                    <a:pt x="3652" y="7846"/>
                  </a:lnTo>
                  <a:cubicBezTo>
                    <a:pt x="540" y="9930"/>
                    <a:pt x="0" y="14292"/>
                    <a:pt x="2525" y="17062"/>
                  </a:cubicBezTo>
                  <a:cubicBezTo>
                    <a:pt x="12818" y="28336"/>
                    <a:pt x="18480" y="42968"/>
                    <a:pt x="18480" y="58261"/>
                  </a:cubicBezTo>
                  <a:lnTo>
                    <a:pt x="12377" y="58261"/>
                  </a:lnTo>
                  <a:cubicBezTo>
                    <a:pt x="7819" y="58261"/>
                    <a:pt x="4878" y="63040"/>
                    <a:pt x="6912" y="67109"/>
                  </a:cubicBezTo>
                  <a:lnTo>
                    <a:pt x="25244" y="97696"/>
                  </a:lnTo>
                  <a:cubicBezTo>
                    <a:pt x="26372" y="99938"/>
                    <a:pt x="28541" y="101059"/>
                    <a:pt x="30710" y="101059"/>
                  </a:cubicBezTo>
                  <a:cubicBezTo>
                    <a:pt x="32879" y="101059"/>
                    <a:pt x="35048" y="99938"/>
                    <a:pt x="36175" y="97696"/>
                  </a:cubicBezTo>
                  <a:lnTo>
                    <a:pt x="54924" y="67109"/>
                  </a:lnTo>
                  <a:cubicBezTo>
                    <a:pt x="56959" y="63040"/>
                    <a:pt x="53993" y="58261"/>
                    <a:pt x="49459" y="58261"/>
                  </a:cubicBezTo>
                  <a:lnTo>
                    <a:pt x="42940" y="58261"/>
                  </a:lnTo>
                  <a:cubicBezTo>
                    <a:pt x="42940" y="37600"/>
                    <a:pt x="35465" y="17650"/>
                    <a:pt x="21887" y="2111"/>
                  </a:cubicBezTo>
                  <a:cubicBezTo>
                    <a:pt x="20691" y="727"/>
                    <a:pt x="18993" y="1"/>
                    <a:pt x="17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25"/>
          <p:cNvGrpSpPr/>
          <p:nvPr/>
        </p:nvGrpSpPr>
        <p:grpSpPr>
          <a:xfrm>
            <a:off x="7297927" y="3589661"/>
            <a:ext cx="272192" cy="312113"/>
            <a:chOff x="1660350" y="238050"/>
            <a:chExt cx="4279750" cy="5219275"/>
          </a:xfrm>
        </p:grpSpPr>
        <p:sp>
          <p:nvSpPr>
            <p:cNvPr id="736" name="Google Shape;736;p25"/>
            <p:cNvSpPr/>
            <p:nvPr/>
          </p:nvSpPr>
          <p:spPr>
            <a:xfrm>
              <a:off x="2473400" y="238050"/>
              <a:ext cx="2658525" cy="1073275"/>
            </a:xfrm>
            <a:custGeom>
              <a:avLst/>
              <a:gdLst/>
              <a:ahLst/>
              <a:cxnLst/>
              <a:rect l="l" t="t" r="r" b="b"/>
              <a:pathLst>
                <a:path w="106341" h="42931" extrusionOk="0">
                  <a:moveTo>
                    <a:pt x="11965" y="1"/>
                  </a:moveTo>
                  <a:cubicBezTo>
                    <a:pt x="10831" y="1"/>
                    <a:pt x="9703" y="196"/>
                    <a:pt x="8579" y="623"/>
                  </a:cubicBezTo>
                  <a:cubicBezTo>
                    <a:pt x="4860" y="2025"/>
                    <a:pt x="2544" y="5451"/>
                    <a:pt x="1729" y="10768"/>
                  </a:cubicBezTo>
                  <a:cubicBezTo>
                    <a:pt x="0" y="22315"/>
                    <a:pt x="5839" y="32786"/>
                    <a:pt x="12787" y="42833"/>
                  </a:cubicBezTo>
                  <a:cubicBezTo>
                    <a:pt x="16375" y="40778"/>
                    <a:pt x="20518" y="39571"/>
                    <a:pt x="24954" y="39571"/>
                  </a:cubicBezTo>
                  <a:lnTo>
                    <a:pt x="81191" y="39571"/>
                  </a:lnTo>
                  <a:cubicBezTo>
                    <a:pt x="85692" y="39571"/>
                    <a:pt x="89900" y="40810"/>
                    <a:pt x="93521" y="42931"/>
                  </a:cubicBezTo>
                  <a:cubicBezTo>
                    <a:pt x="100469" y="32851"/>
                    <a:pt x="106341" y="22348"/>
                    <a:pt x="104612" y="10768"/>
                  </a:cubicBezTo>
                  <a:cubicBezTo>
                    <a:pt x="103829" y="5451"/>
                    <a:pt x="101513" y="2025"/>
                    <a:pt x="97762" y="623"/>
                  </a:cubicBezTo>
                  <a:cubicBezTo>
                    <a:pt x="96638" y="196"/>
                    <a:pt x="95510" y="1"/>
                    <a:pt x="94376" y="1"/>
                  </a:cubicBezTo>
                  <a:cubicBezTo>
                    <a:pt x="88664" y="1"/>
                    <a:pt x="82813" y="4949"/>
                    <a:pt x="76689" y="10148"/>
                  </a:cubicBezTo>
                  <a:cubicBezTo>
                    <a:pt x="73884" y="12529"/>
                    <a:pt x="68012" y="17487"/>
                    <a:pt x="65957" y="17813"/>
                  </a:cubicBezTo>
                  <a:cubicBezTo>
                    <a:pt x="64555" y="17813"/>
                    <a:pt x="63968" y="17716"/>
                    <a:pt x="62076" y="11616"/>
                  </a:cubicBezTo>
                  <a:cubicBezTo>
                    <a:pt x="61195" y="8713"/>
                    <a:pt x="60151" y="5418"/>
                    <a:pt x="58161" y="2613"/>
                  </a:cubicBezTo>
                  <a:cubicBezTo>
                    <a:pt x="56954" y="982"/>
                    <a:pt x="55095" y="101"/>
                    <a:pt x="53203" y="101"/>
                  </a:cubicBezTo>
                  <a:lnTo>
                    <a:pt x="53170" y="101"/>
                  </a:lnTo>
                  <a:cubicBezTo>
                    <a:pt x="51278" y="101"/>
                    <a:pt x="49387" y="982"/>
                    <a:pt x="48212" y="2613"/>
                  </a:cubicBezTo>
                  <a:cubicBezTo>
                    <a:pt x="46190" y="5418"/>
                    <a:pt x="45179" y="8713"/>
                    <a:pt x="44265" y="11616"/>
                  </a:cubicBezTo>
                  <a:cubicBezTo>
                    <a:pt x="42373" y="17716"/>
                    <a:pt x="41786" y="17813"/>
                    <a:pt x="40416" y="17813"/>
                  </a:cubicBezTo>
                  <a:cubicBezTo>
                    <a:pt x="38361" y="17487"/>
                    <a:pt x="32489" y="12529"/>
                    <a:pt x="29652" y="10148"/>
                  </a:cubicBezTo>
                  <a:cubicBezTo>
                    <a:pt x="23528" y="4949"/>
                    <a:pt x="17677" y="1"/>
                    <a:pt x="119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2791425" y="1533125"/>
              <a:ext cx="2017575" cy="611650"/>
            </a:xfrm>
            <a:custGeom>
              <a:avLst/>
              <a:gdLst/>
              <a:ahLst/>
              <a:cxnLst/>
              <a:rect l="l" t="t" r="r" b="b"/>
              <a:pathLst>
                <a:path w="80703" h="24466" extrusionOk="0">
                  <a:moveTo>
                    <a:pt x="12233" y="0"/>
                  </a:moveTo>
                  <a:cubicBezTo>
                    <a:pt x="5481" y="0"/>
                    <a:pt x="1" y="5480"/>
                    <a:pt x="1" y="12233"/>
                  </a:cubicBezTo>
                  <a:cubicBezTo>
                    <a:pt x="1" y="18985"/>
                    <a:pt x="5481" y="24465"/>
                    <a:pt x="12233" y="24465"/>
                  </a:cubicBezTo>
                  <a:lnTo>
                    <a:pt x="68470" y="24465"/>
                  </a:lnTo>
                  <a:cubicBezTo>
                    <a:pt x="75222" y="24465"/>
                    <a:pt x="80702" y="18985"/>
                    <a:pt x="80702" y="12233"/>
                  </a:cubicBezTo>
                  <a:cubicBezTo>
                    <a:pt x="80702" y="5480"/>
                    <a:pt x="75222" y="0"/>
                    <a:pt x="684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1660350" y="2140675"/>
              <a:ext cx="4279750" cy="3316650"/>
            </a:xfrm>
            <a:custGeom>
              <a:avLst/>
              <a:gdLst/>
              <a:ahLst/>
              <a:cxnLst/>
              <a:rect l="l" t="t" r="r" b="b"/>
              <a:pathLst>
                <a:path w="171190" h="132666" extrusionOk="0">
                  <a:moveTo>
                    <a:pt x="85203" y="33599"/>
                  </a:moveTo>
                  <a:cubicBezTo>
                    <a:pt x="88563" y="33599"/>
                    <a:pt x="91303" y="36306"/>
                    <a:pt x="91303" y="39699"/>
                  </a:cubicBezTo>
                  <a:lnTo>
                    <a:pt x="91303" y="44820"/>
                  </a:lnTo>
                  <a:cubicBezTo>
                    <a:pt x="99360" y="46940"/>
                    <a:pt x="106308" y="53007"/>
                    <a:pt x="106308" y="62500"/>
                  </a:cubicBezTo>
                  <a:cubicBezTo>
                    <a:pt x="106308" y="65860"/>
                    <a:pt x="103568" y="68600"/>
                    <a:pt x="100208" y="68600"/>
                  </a:cubicBezTo>
                  <a:cubicBezTo>
                    <a:pt x="96816" y="68600"/>
                    <a:pt x="94076" y="65860"/>
                    <a:pt x="94076" y="62500"/>
                  </a:cubicBezTo>
                  <a:cubicBezTo>
                    <a:pt x="94076" y="57933"/>
                    <a:pt x="88400" y="56237"/>
                    <a:pt x="84844" y="56204"/>
                  </a:cubicBezTo>
                  <a:cubicBezTo>
                    <a:pt x="84789" y="56203"/>
                    <a:pt x="84731" y="56203"/>
                    <a:pt x="84669" y="56203"/>
                  </a:cubicBezTo>
                  <a:cubicBezTo>
                    <a:pt x="82594" y="56203"/>
                    <a:pt x="76687" y="56801"/>
                    <a:pt x="76624" y="62598"/>
                  </a:cubicBezTo>
                  <a:cubicBezTo>
                    <a:pt x="76591" y="65533"/>
                    <a:pt x="77798" y="67360"/>
                    <a:pt x="84812" y="69937"/>
                  </a:cubicBezTo>
                  <a:cubicBezTo>
                    <a:pt x="84877" y="69970"/>
                    <a:pt x="86475" y="70524"/>
                    <a:pt x="87193" y="70753"/>
                  </a:cubicBezTo>
                  <a:cubicBezTo>
                    <a:pt x="91434" y="72221"/>
                    <a:pt x="95805" y="73721"/>
                    <a:pt x="99458" y="76396"/>
                  </a:cubicBezTo>
                  <a:cubicBezTo>
                    <a:pt x="104384" y="79951"/>
                    <a:pt x="106830" y="84844"/>
                    <a:pt x="106797" y="90879"/>
                  </a:cubicBezTo>
                  <a:cubicBezTo>
                    <a:pt x="106732" y="96718"/>
                    <a:pt x="104286" y="101774"/>
                    <a:pt x="99882" y="105134"/>
                  </a:cubicBezTo>
                  <a:cubicBezTo>
                    <a:pt x="97664" y="106830"/>
                    <a:pt x="95022" y="108037"/>
                    <a:pt x="92119" y="108755"/>
                  </a:cubicBezTo>
                  <a:lnTo>
                    <a:pt x="92119" y="113876"/>
                  </a:lnTo>
                  <a:cubicBezTo>
                    <a:pt x="92119" y="117269"/>
                    <a:pt x="89378" y="120009"/>
                    <a:pt x="86019" y="120009"/>
                  </a:cubicBezTo>
                  <a:cubicBezTo>
                    <a:pt x="82626" y="120009"/>
                    <a:pt x="79886" y="117269"/>
                    <a:pt x="79886" y="113876"/>
                  </a:cubicBezTo>
                  <a:lnTo>
                    <a:pt x="79886" y="108559"/>
                  </a:lnTo>
                  <a:cubicBezTo>
                    <a:pt x="71829" y="106439"/>
                    <a:pt x="64881" y="100371"/>
                    <a:pt x="64881" y="90879"/>
                  </a:cubicBezTo>
                  <a:cubicBezTo>
                    <a:pt x="64881" y="87519"/>
                    <a:pt x="67621" y="84779"/>
                    <a:pt x="70981" y="84779"/>
                  </a:cubicBezTo>
                  <a:cubicBezTo>
                    <a:pt x="74373" y="84779"/>
                    <a:pt x="77113" y="87519"/>
                    <a:pt x="77113" y="90879"/>
                  </a:cubicBezTo>
                  <a:cubicBezTo>
                    <a:pt x="77113" y="95446"/>
                    <a:pt x="82789" y="97175"/>
                    <a:pt x="86345" y="97175"/>
                  </a:cubicBezTo>
                  <a:lnTo>
                    <a:pt x="86410" y="97175"/>
                  </a:lnTo>
                  <a:cubicBezTo>
                    <a:pt x="88367" y="97175"/>
                    <a:pt x="94500" y="96685"/>
                    <a:pt x="94565" y="90781"/>
                  </a:cubicBezTo>
                  <a:cubicBezTo>
                    <a:pt x="94598" y="86867"/>
                    <a:pt x="91890" y="85301"/>
                    <a:pt x="83213" y="82333"/>
                  </a:cubicBezTo>
                  <a:cubicBezTo>
                    <a:pt x="82920" y="82235"/>
                    <a:pt x="81974" y="81909"/>
                    <a:pt x="81778" y="81843"/>
                  </a:cubicBezTo>
                  <a:cubicBezTo>
                    <a:pt x="76102" y="79854"/>
                    <a:pt x="64294" y="75678"/>
                    <a:pt x="64392" y="62500"/>
                  </a:cubicBezTo>
                  <a:cubicBezTo>
                    <a:pt x="64457" y="56661"/>
                    <a:pt x="66903" y="51605"/>
                    <a:pt x="71307" y="48245"/>
                  </a:cubicBezTo>
                  <a:cubicBezTo>
                    <a:pt x="73525" y="46549"/>
                    <a:pt x="76167" y="45342"/>
                    <a:pt x="79071" y="44624"/>
                  </a:cubicBezTo>
                  <a:lnTo>
                    <a:pt x="79071" y="39699"/>
                  </a:lnTo>
                  <a:cubicBezTo>
                    <a:pt x="79071" y="36306"/>
                    <a:pt x="81811" y="33599"/>
                    <a:pt x="85203" y="33599"/>
                  </a:cubicBezTo>
                  <a:close/>
                  <a:moveTo>
                    <a:pt x="36208" y="0"/>
                  </a:moveTo>
                  <a:cubicBezTo>
                    <a:pt x="22116" y="11058"/>
                    <a:pt x="13048" y="28216"/>
                    <a:pt x="13048" y="47495"/>
                  </a:cubicBezTo>
                  <a:lnTo>
                    <a:pt x="13048" y="96164"/>
                  </a:lnTo>
                  <a:cubicBezTo>
                    <a:pt x="13048" y="96588"/>
                    <a:pt x="12885" y="96816"/>
                    <a:pt x="12493" y="96946"/>
                  </a:cubicBezTo>
                  <a:cubicBezTo>
                    <a:pt x="5024" y="99458"/>
                    <a:pt x="0" y="106471"/>
                    <a:pt x="0" y="114333"/>
                  </a:cubicBezTo>
                  <a:cubicBezTo>
                    <a:pt x="0" y="124445"/>
                    <a:pt x="8220" y="132665"/>
                    <a:pt x="18332" y="132665"/>
                  </a:cubicBezTo>
                  <a:lnTo>
                    <a:pt x="152857" y="132665"/>
                  </a:lnTo>
                  <a:cubicBezTo>
                    <a:pt x="162969" y="132665"/>
                    <a:pt x="171189" y="124445"/>
                    <a:pt x="171189" y="114333"/>
                  </a:cubicBezTo>
                  <a:cubicBezTo>
                    <a:pt x="171189" y="106471"/>
                    <a:pt x="166166" y="99458"/>
                    <a:pt x="158696" y="96946"/>
                  </a:cubicBezTo>
                  <a:cubicBezTo>
                    <a:pt x="158304" y="96816"/>
                    <a:pt x="158141" y="96588"/>
                    <a:pt x="158141" y="96164"/>
                  </a:cubicBezTo>
                  <a:lnTo>
                    <a:pt x="158141" y="47495"/>
                  </a:lnTo>
                  <a:cubicBezTo>
                    <a:pt x="158141" y="28216"/>
                    <a:pt x="149073" y="11058"/>
                    <a:pt x="134981" y="0"/>
                  </a:cubicBezTo>
                  <a:cubicBezTo>
                    <a:pt x="130773" y="7405"/>
                    <a:pt x="122814" y="12396"/>
                    <a:pt x="113713" y="12396"/>
                  </a:cubicBezTo>
                  <a:lnTo>
                    <a:pt x="57476" y="12396"/>
                  </a:lnTo>
                  <a:cubicBezTo>
                    <a:pt x="48375" y="12396"/>
                    <a:pt x="40416" y="7405"/>
                    <a:pt x="36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9" name="Google Shape;739;p25"/>
          <p:cNvSpPr txBox="1">
            <a:spLocks noGrp="1"/>
          </p:cNvSpPr>
          <p:nvPr>
            <p:ph type="subTitle" idx="4294967295"/>
          </p:nvPr>
        </p:nvSpPr>
        <p:spPr>
          <a:xfrm>
            <a:off x="2740425" y="1878400"/>
            <a:ext cx="13785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employees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w Consulting Sales Pitch">
  <a:themeElements>
    <a:clrScheme name="Simple Light">
      <a:dk1>
        <a:srgbClr val="453751"/>
      </a:dk1>
      <a:lt1>
        <a:srgbClr val="EDE7D3"/>
      </a:lt1>
      <a:dk2>
        <a:srgbClr val="EDC26B"/>
      </a:dk2>
      <a:lt2>
        <a:srgbClr val="968D8C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842</Words>
  <Application>Microsoft Office PowerPoint</Application>
  <PresentationFormat>On-screen Show (16:9)</PresentationFormat>
  <Paragraphs>113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Cambria Math</vt:lpstr>
      <vt:lpstr>Archivo Black</vt:lpstr>
      <vt:lpstr>Tenor Sans</vt:lpstr>
      <vt:lpstr>Fira Sans Extra Condensed Medium</vt:lpstr>
      <vt:lpstr>Arial Black</vt:lpstr>
      <vt:lpstr>Arial</vt:lpstr>
      <vt:lpstr>Roboto Slab Regular</vt:lpstr>
      <vt:lpstr>Squada One</vt:lpstr>
      <vt:lpstr>Law Consulting Sales Pitch</vt:lpstr>
      <vt:lpstr>PowerPoint Presentation</vt:lpstr>
      <vt:lpstr>LATAR BELAKANG</vt:lpstr>
      <vt:lpstr>Perumusan Masalah</vt:lpstr>
      <vt:lpstr>Batasan Masalah</vt:lpstr>
      <vt:lpstr>TUJUAN DARI PENELITIAN</vt:lpstr>
      <vt:lpstr>MANFAAT DARI PENELITIAN</vt:lpstr>
      <vt:lpstr>Deskripsi Aplikasi</vt:lpstr>
      <vt:lpstr>MARKET RESEARCH</vt:lpstr>
      <vt:lpstr>TARGET</vt:lpstr>
      <vt:lpstr>OUR PROCESS</vt:lpstr>
      <vt:lpstr>OUR CONSULTANTS</vt:lpstr>
      <vt:lpstr>OUR PARTNERS</vt:lpstr>
      <vt:lpstr>AWARDS</vt:lpstr>
      <vt:lpstr>UPCOMING GOALS</vt:lpstr>
      <vt:lpstr>THANKS</vt:lpstr>
      <vt:lpstr>CREDITS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alfarizy</dc:creator>
  <cp:lastModifiedBy>Berlin Alex</cp:lastModifiedBy>
  <cp:revision>24</cp:revision>
  <dcterms:modified xsi:type="dcterms:W3CDTF">2021-06-23T17:27:08Z</dcterms:modified>
</cp:coreProperties>
</file>