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78" r:id="rId4"/>
    <p:sldId id="279" r:id="rId5"/>
    <p:sldId id="280" r:id="rId6"/>
    <p:sldId id="281" r:id="rId7"/>
    <p:sldId id="282" r:id="rId8"/>
    <p:sldId id="277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58"/>
            <p14:sldId id="278"/>
            <p14:sldId id="279"/>
            <p14:sldId id="280"/>
            <p14:sldId id="281"/>
            <p14:sldId id="282"/>
            <p14:sldId id="277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yanatul Husna" initials="DH" lastIdx="1" clrIdx="0">
    <p:extLst>
      <p:ext uri="{19B8F6BF-5375-455C-9EA6-DF929625EA0E}">
        <p15:presenceInfo xmlns:p15="http://schemas.microsoft.com/office/powerpoint/2012/main" userId="Diyanatul Hus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-31599"/>
            <a:ext cx="719456" cy="750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14" y="0"/>
            <a:ext cx="71339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.go.id/dataset/10-besar-penyakit-di-rsud-kelet-rawat-inap-januari-tahun-2018/resource/3657e053-e0fc-41fd-94e3-cb530e5c9a0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" TargetMode="External"/><Relationship Id="rId2" Type="http://schemas.openxmlformats.org/officeDocument/2006/relationships/hyperlink" Target="https://www.tutorialspoint.com/pyth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94620" y="559632"/>
            <a:ext cx="1591241" cy="753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8" y="560072"/>
            <a:ext cx="719456" cy="7500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22" y="422113"/>
            <a:ext cx="981567" cy="9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DB470C-8043-4382-B0F0-3E621711E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Sesi</a:t>
            </a:r>
            <a:r>
              <a:rPr lang="en-US" dirty="0"/>
              <a:t> 1</a:t>
            </a:r>
            <a:r>
              <a:rPr lang="id-ID" dirty="0"/>
              <a:t>2</a:t>
            </a:r>
            <a:br>
              <a:rPr lang="en-US" dirty="0"/>
            </a:br>
            <a:r>
              <a:rPr lang="en-US" dirty="0"/>
              <a:t>Python </a:t>
            </a:r>
            <a:r>
              <a:rPr lang="en-US" sz="4900" dirty="0"/>
              <a:t>(Input Output)</a:t>
            </a:r>
            <a:br>
              <a:rPr lang="en-US" sz="4900" dirty="0"/>
            </a:br>
            <a:r>
              <a:rPr lang="en-US" sz="4900" dirty="0" err="1"/>
              <a:t>Tugas</a:t>
            </a:r>
            <a:r>
              <a:rPr lang="en-US" sz="4900" dirty="0"/>
              <a:t> di Kelas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4F87AC-4D08-40D1-9600-B9D759B94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02996"/>
            <a:ext cx="6858000" cy="654803"/>
          </a:xfrm>
        </p:spPr>
        <p:txBody>
          <a:bodyPr/>
          <a:lstStyle/>
          <a:p>
            <a:r>
              <a:rPr lang="en-US" dirty="0"/>
              <a:t>Big Data Analytic</a:t>
            </a:r>
            <a:r>
              <a:rPr lang="id-ID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4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70A1-6DBD-44D0-8B75-3D3C9363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280-C10F-42DB-ACCB-A1D542D8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Mengambil</a:t>
            </a:r>
            <a:r>
              <a:rPr lang="en-US" dirty="0"/>
              <a:t> link csv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 Indonesia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 err="1"/>
              <a:t>Menggunakan</a:t>
            </a:r>
            <a:r>
              <a:rPr lang="en-US" dirty="0"/>
              <a:t> link csv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pandas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117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76AF-A19C-4EEE-8991-E8DA468F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Halaman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A666-065C-4313-8CD0-DFF60DFB4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https://data.go.id/dataset/10-besar-penyakit-di-rsud-kelet-rawat-inap-januari-tahun-2018/resource/3657e053-e0fc-41fd-94e3-cb530e5c9a02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4CB9E-8643-4214-AC12-A0495F998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19" y="3429000"/>
            <a:ext cx="7125418" cy="31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3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53CD-E0BE-4151-A85C-42EB23E7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Element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676F-610D-469D-BA13-F2659835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2560A-6283-43F7-87CD-C1B2589F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9196"/>
            <a:ext cx="9170619" cy="23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3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A9C8-6665-4812-B1A8-467C936C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Hasil Parse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2334-6669-4FE6-B4A3-C4A244E0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E735D-AE02-4AA4-8C61-4D756C3E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2" y="1643244"/>
            <a:ext cx="9097645" cy="3105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52CC63-A085-426A-AE8D-26397A03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7" y="5193270"/>
            <a:ext cx="9144000" cy="375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714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BEFA-EAC2-45BE-8E9B-7D6323AF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Hasil </a:t>
            </a:r>
            <a:r>
              <a:rPr lang="en-US" dirty="0" err="1"/>
              <a:t>Pembacaan</a:t>
            </a:r>
            <a:r>
              <a:rPr lang="en-US" dirty="0"/>
              <a:t> CSV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139C-4D26-41A6-A54D-29D79DD71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5CA6E-E0C6-4F64-B57F-16F02E61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431" y="2184914"/>
            <a:ext cx="2762599" cy="286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7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F837-FAD0-4925-9B7D-4D5DA5D7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7A71-4F7D-41D4-9241-F563F7E7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</a:t>
            </a:r>
            <a:endParaRPr lang="en-US" dirty="0"/>
          </a:p>
          <a:p>
            <a:r>
              <a:rPr lang="en-US" dirty="0"/>
              <a:t>https://www.crummy.com/software/BeautifulSoup/bs4/doc/ </a:t>
            </a:r>
          </a:p>
          <a:p>
            <a:r>
              <a:rPr lang="en-US" dirty="0"/>
              <a:t>http://www.compjour.org/warmups/govt-text-releases/intro-to-bs4-lxml-parsing-wh-press-briefings/#finding-multiple-elements-with-findall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3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173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HP Simplified</vt:lpstr>
      <vt:lpstr>Office Theme</vt:lpstr>
      <vt:lpstr>PowerPoint Presentation</vt:lpstr>
      <vt:lpstr>Sesi 12 Python (Input Output) Tugas di Kelas</vt:lpstr>
      <vt:lpstr>Garis Besar Tugas</vt:lpstr>
      <vt:lpstr>Contoh Halaman</vt:lpstr>
      <vt:lpstr>Inspect Element</vt:lpstr>
      <vt:lpstr>Contoh Hasil Parse</vt:lpstr>
      <vt:lpstr>Contoh Hasil Pembacaan CSV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Sufia Adha Putri</cp:lastModifiedBy>
  <cp:revision>150</cp:revision>
  <dcterms:created xsi:type="dcterms:W3CDTF">2019-04-10T03:52:40Z</dcterms:created>
  <dcterms:modified xsi:type="dcterms:W3CDTF">2019-09-30T19:04:48Z</dcterms:modified>
</cp:coreProperties>
</file>