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5" r:id="rId10"/>
    <p:sldId id="264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17EB96-9213-4676-BABA-D7E1081D68FE}">
          <p14:sldIdLst>
            <p14:sldId id="256"/>
            <p14:sldId id="257"/>
            <p14:sldId id="258"/>
            <p14:sldId id="259"/>
            <p14:sldId id="260"/>
            <p14:sldId id="266"/>
            <p14:sldId id="262"/>
            <p14:sldId id="261"/>
            <p14:sldId id="265"/>
            <p14:sldId id="264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81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1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7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7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2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EB75-1A49-4E4F-B085-E96B6E846E85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77FB-F9BD-F3B5-CE10-807A5E74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CAPSTONE PROJECT MODUL 2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D6985-1726-A309-3CD2-4D6252734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analisis</a:t>
            </a:r>
            <a:r>
              <a:rPr lang="en-US" dirty="0"/>
              <a:t> AIRBNB LISTING BANGKOK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656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(missing value and duplicated data)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70E5-0DD4-1B8E-BB51-4A13A036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650" y="2015732"/>
            <a:ext cx="4917554" cy="4037749"/>
          </a:xfrm>
        </p:spPr>
        <p:txBody>
          <a:bodyPr>
            <a:normAutofit/>
          </a:bodyPr>
          <a:lstStyle/>
          <a:p>
            <a:r>
              <a:rPr lang="en-US" sz="1600" dirty="0" err="1"/>
              <a:t>Menghapus</a:t>
            </a:r>
            <a:r>
              <a:rPr lang="en-US" sz="1600" dirty="0"/>
              <a:t> data </a:t>
            </a:r>
            <a:r>
              <a:rPr lang="en-US" sz="1600" b="1" dirty="0"/>
              <a:t>name </a:t>
            </a:r>
            <a:r>
              <a:rPr lang="en-US" sz="1600" dirty="0"/>
              <a:t>dan </a:t>
            </a:r>
            <a:r>
              <a:rPr lang="en-US" sz="1600" b="1" dirty="0" err="1"/>
              <a:t>host_name</a:t>
            </a:r>
            <a:r>
              <a:rPr lang="en-US" sz="1600" b="1" dirty="0"/>
              <a:t> </a:t>
            </a:r>
            <a:r>
              <a:rPr lang="en-US" sz="1600" dirty="0"/>
              <a:t>yang </a:t>
            </a:r>
            <a:r>
              <a:rPr lang="en-US" sz="1600" dirty="0" err="1"/>
              <a:t>kosong</a:t>
            </a:r>
            <a:endParaRPr lang="en-US" sz="1600" dirty="0"/>
          </a:p>
          <a:p>
            <a:r>
              <a:rPr lang="en-US" sz="1600" dirty="0" err="1"/>
              <a:t>Mengisi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revews_per_month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0</a:t>
            </a:r>
          </a:p>
          <a:p>
            <a:r>
              <a:rPr lang="en-US" sz="1600" dirty="0" err="1"/>
              <a:t>Mengisi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last_review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‘No Review’</a:t>
            </a:r>
          </a:p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data </a:t>
            </a:r>
            <a:r>
              <a:rPr lang="en-US" sz="1600" dirty="0" err="1"/>
              <a:t>duplikat</a:t>
            </a:r>
            <a:endParaRPr lang="en-US" sz="1600" dirty="0"/>
          </a:p>
          <a:p>
            <a:endParaRPr lang="en-US" sz="1600" dirty="0"/>
          </a:p>
          <a:p>
            <a:endParaRPr lang="en-ID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D295C-1DF7-50CF-45E3-4D6A0D1C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27" y="2015732"/>
            <a:ext cx="5209723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0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(data invalid)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70E5-0DD4-1B8E-BB51-4A13A036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3467079"/>
            <a:ext cx="9701975" cy="247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0, </a:t>
            </a:r>
            <a:r>
              <a:rPr lang="en-US" sz="1600" dirty="0" err="1"/>
              <a:t>karna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1 data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menghapusnya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berdampak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52A21-E51B-212F-BDEF-0EA9CB3E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78027"/>
            <a:ext cx="9603275" cy="9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(data invalid)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446" y="3439633"/>
            <a:ext cx="5613991" cy="104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b="1" dirty="0" err="1"/>
              <a:t>minimum_nights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melebihi</a:t>
            </a:r>
            <a:r>
              <a:rPr lang="en-US" sz="1800" dirty="0"/>
              <a:t> 365 </a:t>
            </a:r>
            <a:r>
              <a:rPr lang="en-US" sz="1800" dirty="0" err="1"/>
              <a:t>menjadi</a:t>
            </a:r>
            <a:r>
              <a:rPr lang="en-US" sz="1800" dirty="0"/>
              <a:t> 365</a:t>
            </a:r>
            <a:endParaRPr lang="en-ID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BF186-7FFD-3BD2-0EBD-3C783139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8206"/>
            <a:ext cx="3171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(data invalid)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216" y="3062177"/>
            <a:ext cx="5174177" cy="1049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/>
              <a:t>Ubah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b="1" dirty="0" err="1"/>
              <a:t>availability_365</a:t>
            </a:r>
            <a:r>
              <a:rPr lang="en-US" sz="1800" dirty="0"/>
              <a:t>(dan </a:t>
            </a:r>
            <a:r>
              <a:rPr lang="en-US" sz="1800" dirty="0" err="1"/>
              <a:t>bukan</a:t>
            </a:r>
            <a:r>
              <a:rPr lang="en-US" sz="1800" dirty="0"/>
              <a:t> 0)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melebihi</a:t>
            </a:r>
            <a:r>
              <a:rPr lang="en-US" sz="1800" dirty="0"/>
              <a:t> </a:t>
            </a:r>
            <a:r>
              <a:rPr lang="en-US" sz="1800" b="1" dirty="0" err="1"/>
              <a:t>minimum_nights</a:t>
            </a:r>
            <a:r>
              <a:rPr lang="en-US" sz="1800" b="1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b="1" dirty="0" err="1"/>
              <a:t>minimum_nights</a:t>
            </a:r>
            <a:r>
              <a:rPr lang="en-US" sz="1800" b="1" dirty="0"/>
              <a:t> </a:t>
            </a:r>
            <a:endParaRPr lang="en-ID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1CBB3-E223-CEDC-6D6F-5B7C149D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517003"/>
            <a:ext cx="4829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(outliers)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27" y="4557150"/>
            <a:ext cx="10228521" cy="10462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kamar</a:t>
            </a:r>
            <a:r>
              <a:rPr lang="en-US" sz="1800" dirty="0"/>
              <a:t> </a:t>
            </a:r>
            <a:r>
              <a:rPr lang="en-US" sz="1800" dirty="0" err="1"/>
              <a:t>memilliki</a:t>
            </a:r>
            <a:r>
              <a:rPr lang="en-US" sz="1800" dirty="0"/>
              <a:t> outlier </a:t>
            </a:r>
            <a:r>
              <a:rPr lang="en-US" sz="1800" dirty="0" err="1"/>
              <a:t>diatas</a:t>
            </a:r>
            <a:r>
              <a:rPr lang="en-US" sz="1800" dirty="0"/>
              <a:t> batas </a:t>
            </a:r>
            <a:r>
              <a:rPr lang="en-US" sz="1800" dirty="0" err="1"/>
              <a:t>atas</a:t>
            </a:r>
            <a:r>
              <a:rPr lang="en-US" sz="1800" dirty="0"/>
              <a:t>(upper bound)</a:t>
            </a:r>
          </a:p>
          <a:p>
            <a:pPr>
              <a:spcBef>
                <a:spcPts val="600"/>
              </a:spcBef>
            </a:pPr>
            <a:r>
              <a:rPr lang="en-US" sz="1800" dirty="0" err="1"/>
              <a:t>Menghapus</a:t>
            </a:r>
            <a:r>
              <a:rPr lang="en-US" sz="1800" dirty="0"/>
              <a:t> outliers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meminimalkan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data </a:t>
            </a:r>
            <a:r>
              <a:rPr lang="en-US" sz="1800" dirty="0" err="1"/>
              <a:t>ekstrem</a:t>
            </a:r>
            <a:endParaRPr lang="en-US" sz="1800" dirty="0"/>
          </a:p>
          <a:p>
            <a:pPr>
              <a:spcBef>
                <a:spcPts val="600"/>
              </a:spcBef>
            </a:pP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C335D-1D70-7101-ADAC-FD6E3454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7" y="2082911"/>
            <a:ext cx="10228521" cy="22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0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(outliers)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717" y="3257661"/>
            <a:ext cx="4724734" cy="97409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menghapus</a:t>
            </a:r>
            <a:r>
              <a:rPr lang="en-ID" sz="1600" dirty="0"/>
              <a:t> outlier, boxplot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data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dibaca</a:t>
            </a: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E0E16-2C7E-5A61-629F-6BFBEA81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79465"/>
            <a:ext cx="5004324" cy="31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sz="1600" dirty="0"/>
              <a:t>(outliers before and after)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753929"/>
            <a:ext cx="9603275" cy="1923857"/>
          </a:xfrm>
        </p:spPr>
        <p:txBody>
          <a:bodyPr>
            <a:normAutofit/>
          </a:bodyPr>
          <a:lstStyle/>
          <a:p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Masing-masing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mengalami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penurunan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 dan Standard Deviation</a:t>
            </a:r>
          </a:p>
          <a:p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Masing-masing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mengalami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pengurangan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</a:t>
            </a:r>
          </a:p>
          <a:p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erlihat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penurunan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drastis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 deviation dan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maksimum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6671-2A90-E496-F88D-35B084C8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69742"/>
            <a:ext cx="9603275" cy="1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69679"/>
            <a:ext cx="9603275" cy="3082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malam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(masa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tinggal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yang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sebaiknya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masing-masing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terbaik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masing-masing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popularitas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banyaknya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yang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</a:t>
            </a:r>
          </a:p>
          <a:p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lokasi</a:t>
            </a:r>
            <a:endParaRPr lang="en-ID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8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Tinggal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ruangan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266712"/>
            <a:ext cx="9603275" cy="9054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Sebagian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tertarik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pendek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diberikan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home/apt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sebulan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diminati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6FAA8-B8BC-1DB6-4BDB-11C1FFFF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74" y="1929325"/>
            <a:ext cx="6044451" cy="29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popularitas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ruangan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04245"/>
            <a:ext cx="9603275" cy="1049234"/>
          </a:xfrm>
        </p:spPr>
        <p:txBody>
          <a:bodyPr>
            <a:noAutofit/>
          </a:bodyPr>
          <a:lstStyle/>
          <a:p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35% host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Private Room,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19%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B8F78-6636-CFDB-CD2E-8043978C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68" y="1939839"/>
            <a:ext cx="7027863" cy="29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8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50EA-DF61-454B-4A75-7775BDE9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135C-EE85-EA3A-2227-960A91E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dirty="0">
                <a:effectLst/>
              </a:rPr>
              <a:t>Airbnb </a:t>
            </a:r>
            <a:r>
              <a:rPr lang="en-ID" b="0" dirty="0" err="1">
                <a:effectLst/>
              </a:rPr>
              <a:t>merupakan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sebuah</a:t>
            </a:r>
            <a:r>
              <a:rPr lang="en-ID" b="0" dirty="0">
                <a:effectLst/>
              </a:rPr>
              <a:t> marketplace yang </a:t>
            </a:r>
            <a:r>
              <a:rPr lang="en-ID" b="0" dirty="0" err="1">
                <a:effectLst/>
              </a:rPr>
              <a:t>memungkinkan</a:t>
            </a:r>
            <a:r>
              <a:rPr lang="en-ID" b="0" dirty="0">
                <a:effectLst/>
              </a:rPr>
              <a:t> orang </a:t>
            </a:r>
            <a:r>
              <a:rPr lang="en-ID" b="0" dirty="0" err="1">
                <a:effectLst/>
              </a:rPr>
              <a:t>untuk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menyewa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atau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menyewakan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propertinya</a:t>
            </a:r>
            <a:r>
              <a:rPr lang="en-ID" b="0" dirty="0">
                <a:effectLst/>
              </a:rPr>
              <a:t>. </a:t>
            </a:r>
            <a:r>
              <a:rPr lang="en-ID" b="0" dirty="0" err="1">
                <a:effectLst/>
              </a:rPr>
              <a:t>Sebagai</a:t>
            </a:r>
            <a:r>
              <a:rPr lang="en-ID" b="0" dirty="0">
                <a:effectLst/>
              </a:rPr>
              <a:t> salah </a:t>
            </a:r>
            <a:r>
              <a:rPr lang="en-ID" b="0" dirty="0" err="1">
                <a:effectLst/>
              </a:rPr>
              <a:t>satu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kota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tujuan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wisata</a:t>
            </a:r>
            <a:r>
              <a:rPr lang="en-ID" b="0" dirty="0">
                <a:effectLst/>
              </a:rPr>
              <a:t>, Bangkok </a:t>
            </a:r>
            <a:r>
              <a:rPr lang="en-ID" b="0" dirty="0" err="1">
                <a:effectLst/>
              </a:rPr>
              <a:t>menawarkan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berbagai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pilihan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seperti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kamar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pribadi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apartemen</a:t>
            </a:r>
            <a:r>
              <a:rPr lang="en-ID" b="0" dirty="0">
                <a:effectLst/>
              </a:rPr>
              <a:t>, hotel dan </a:t>
            </a:r>
            <a:r>
              <a:rPr lang="en-ID" b="0" dirty="0" err="1">
                <a:effectLst/>
              </a:rPr>
              <a:t>rumah</a:t>
            </a:r>
            <a:r>
              <a:rPr lang="en-ID" b="0" dirty="0">
                <a:effectLst/>
              </a:rPr>
              <a:t>. </a:t>
            </a:r>
            <a:r>
              <a:rPr lang="en-ID" b="0" dirty="0" err="1">
                <a:effectLst/>
              </a:rPr>
              <a:t>Dengan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persaingan</a:t>
            </a:r>
            <a:r>
              <a:rPr lang="en-ID" b="0" dirty="0">
                <a:effectLst/>
              </a:rPr>
              <a:t> yang </a:t>
            </a:r>
            <a:r>
              <a:rPr lang="en-ID" b="0" dirty="0" err="1">
                <a:effectLst/>
              </a:rPr>
              <a:t>ketat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penting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bagi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penyedia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properti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untuk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menetapkan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harga</a:t>
            </a:r>
            <a:r>
              <a:rPr lang="en-ID" b="0" dirty="0">
                <a:effectLst/>
              </a:rPr>
              <a:t> yang </a:t>
            </a:r>
            <a:r>
              <a:rPr lang="en-ID" b="0" dirty="0" err="1">
                <a:effectLst/>
              </a:rPr>
              <a:t>kompetitif</a:t>
            </a:r>
            <a:r>
              <a:rPr lang="en-ID" b="0" dirty="0">
                <a:effectLst/>
              </a:rPr>
              <a:t> agar </a:t>
            </a:r>
            <a:r>
              <a:rPr lang="en-ID" b="0" dirty="0" err="1">
                <a:effectLst/>
              </a:rPr>
              <a:t>menarik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banyak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tamu</a:t>
            </a:r>
            <a:r>
              <a:rPr lang="en-ID" b="0" dirty="0">
                <a:effectLst/>
              </a:rPr>
              <a:t> dan </a:t>
            </a:r>
            <a:r>
              <a:rPr lang="en-ID" b="0" dirty="0" err="1">
                <a:effectLst/>
              </a:rPr>
              <a:t>memaksimalkan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pendapatan</a:t>
            </a:r>
            <a:r>
              <a:rPr lang="en-ID" b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4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216" y="3232005"/>
            <a:ext cx="4958854" cy="1981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masing-masing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home/apt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990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1999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 room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900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2222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750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380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4ACD6-BAE7-6B53-E0BA-E5754555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92" y="2018262"/>
            <a:ext cx="4748362" cy="1049235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688008A-9E35-F329-F212-E161E42A332C}"/>
              </a:ext>
            </a:extLst>
          </p:cNvPr>
          <p:cNvSpPr txBox="1">
            <a:spLocks/>
          </p:cNvSpPr>
          <p:nvPr/>
        </p:nvSpPr>
        <p:spPr>
          <a:xfrm>
            <a:off x="1451579" y="5004246"/>
            <a:ext cx="459898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termurah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 room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terbesar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5DEB7-F895-2348-70DC-A32A2F33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1970066"/>
            <a:ext cx="4598988" cy="29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A35D-24F8-05E4-DB5C-7D68E0BE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157" y="5004246"/>
            <a:ext cx="9124120" cy="104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statistic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berpengaruh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12117F-3D64-7314-0845-9C429E33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56" y="1934742"/>
            <a:ext cx="9124120" cy="29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7D33DA-2C71-1E0E-0549-DC443A8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0" y="3075648"/>
            <a:ext cx="4450854" cy="132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host dan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menetapkan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A1DAF-2577-22AA-0F84-8A3D9CEB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69679"/>
            <a:ext cx="4937655" cy="31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6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A38AE-6EE3-DEB6-1C90-18325596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16" y="1944300"/>
            <a:ext cx="8001000" cy="41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1922-4025-6948-1986-861B9FC0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537" y="4919134"/>
            <a:ext cx="8162925" cy="11343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harganya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terbanyak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Khlong Toei,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terbanyak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Vadhana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Rata-rata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Vadhana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35C191-9F4A-DB7A-4591-876740F4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028825"/>
            <a:ext cx="8105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1922-4025-6948-1986-861B9FC0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8134"/>
            <a:ext cx="9603275" cy="3911600"/>
          </a:xfrm>
        </p:spPr>
        <p:txBody>
          <a:bodyPr>
            <a:noAutofit/>
          </a:bodyPr>
          <a:lstStyle/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Sebagian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tertarik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pendek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panjang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Kebanyakan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tertarik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rumah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apartemen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(Entire home/apt)</a:t>
            </a:r>
          </a:p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Hotel room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pula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ditawarkan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</a:t>
            </a:r>
          </a:p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host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menetapkan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harganya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Listing yang paling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bertempat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Khlong Toei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yang paling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Vadhana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Rata-rata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Parthum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1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1922-4025-6948-1986-861B9FC0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1361"/>
            <a:ext cx="9603275" cy="40285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Pendek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Tawarkan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diskon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paket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pemesanan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pendek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hunian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Akomodasi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Entire home/apt,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sebaiknya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hosting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menyewakan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Entire Home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Shared Room.</a:t>
            </a:r>
          </a:p>
          <a:p>
            <a:pPr>
              <a:spcBef>
                <a:spcPts val="0"/>
              </a:spcBef>
            </a:pP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Penetapan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 </a:t>
            </a:r>
          </a:p>
          <a:p>
            <a:pPr marL="536575" lvl="1" indent="-263525">
              <a:spcBef>
                <a:spcPts val="0"/>
              </a:spcBef>
            </a:pP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home/apt	: 990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1999</a:t>
            </a:r>
          </a:p>
          <a:p>
            <a:pPr marL="536575" lvl="1" indent="-263525">
              <a:spcBef>
                <a:spcPts val="0"/>
              </a:spcBef>
            </a:pP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 room	: 900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2222</a:t>
            </a:r>
          </a:p>
          <a:p>
            <a:pPr marL="536575" lvl="1" indent="-263525">
              <a:spcBef>
                <a:spcPts val="0"/>
              </a:spcBef>
            </a:pP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	: 750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1500</a:t>
            </a:r>
          </a:p>
          <a:p>
            <a:pPr marL="536575" lvl="1" indent="-263525">
              <a:spcBef>
                <a:spcPts val="0"/>
              </a:spcBef>
            </a:pP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	: 380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550</a:t>
            </a:r>
          </a:p>
          <a:p>
            <a:pPr>
              <a:spcBef>
                <a:spcPts val="0"/>
              </a:spcBef>
            </a:pP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 Minta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menginap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Ulasan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kepercayaan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penetapan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Penetapan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Harga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 Jika host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listing,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pertimbangkan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menetapkan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Lokasi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Strategis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 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Manfaatkan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yang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dekat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pusat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menetapkan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Pertimbangkan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menambah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di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Khlong Toei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Vadhana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permintaan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peluang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penyewaan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Pertimbangkan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menambah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di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Parthum</a:t>
            </a:r>
            <a:r>
              <a:rPr lang="en-ID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rata-rata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listing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memaksimalkan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ID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1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C8AC-5710-D196-8511-93AA0558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A4D0-2E5F-86BC-06EE-57A34EFF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dirty="0" err="1">
                <a:effectLst/>
              </a:rPr>
              <a:t>Penyedia</a:t>
            </a:r>
            <a:r>
              <a:rPr lang="en-ID" b="0" dirty="0">
                <a:effectLst/>
              </a:rPr>
              <a:t> Listing </a:t>
            </a:r>
            <a:r>
              <a:rPr lang="en-ID" b="0" dirty="0" err="1">
                <a:effectLst/>
              </a:rPr>
              <a:t>atau</a:t>
            </a:r>
            <a:r>
              <a:rPr lang="en-ID" b="0" dirty="0">
                <a:effectLst/>
              </a:rPr>
              <a:t> Host </a:t>
            </a:r>
            <a:r>
              <a:rPr lang="en-ID" b="0" dirty="0" err="1">
                <a:effectLst/>
              </a:rPr>
              <a:t>menghadapi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tantangan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dalam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menawarkan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properti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mereka</a:t>
            </a:r>
            <a:r>
              <a:rPr lang="en-ID" b="0" dirty="0">
                <a:effectLst/>
              </a:rPr>
              <a:t>. Harga yang </a:t>
            </a:r>
            <a:r>
              <a:rPr lang="en-ID" b="0" dirty="0" err="1">
                <a:effectLst/>
              </a:rPr>
              <a:t>terlalu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tinggi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dapat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mengurangi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minat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tamu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sementara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harga</a:t>
            </a:r>
            <a:r>
              <a:rPr lang="en-ID" b="0" dirty="0">
                <a:effectLst/>
              </a:rPr>
              <a:t> yang </a:t>
            </a:r>
            <a:r>
              <a:rPr lang="en-ID" b="0" dirty="0" err="1">
                <a:effectLst/>
              </a:rPr>
              <a:t>terlalu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rendah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dapat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mengurangi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pendapatan</a:t>
            </a:r>
            <a:r>
              <a:rPr lang="en-ID" b="0" dirty="0">
                <a:effectLst/>
              </a:rPr>
              <a:t>. Oleh </a:t>
            </a:r>
            <a:r>
              <a:rPr lang="en-ID" b="0" dirty="0" err="1">
                <a:effectLst/>
              </a:rPr>
              <a:t>karena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itu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kita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perlu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melakukan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tinjauan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dari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berbagai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aspek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seperti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lokasi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strategis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jenis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kamar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tanggal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sewa</a:t>
            </a:r>
            <a:r>
              <a:rPr lang="en-ID" b="0" dirty="0">
                <a:effectLst/>
              </a:rPr>
              <a:t> dan </a:t>
            </a:r>
            <a:r>
              <a:rPr lang="en-ID" b="0" dirty="0" err="1">
                <a:effectLst/>
              </a:rPr>
              <a:t>ulasan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untuk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menentukan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harga</a:t>
            </a:r>
            <a:r>
              <a:rPr lang="en-ID" b="0" dirty="0">
                <a:effectLst/>
              </a:rPr>
              <a:t> yang </a:t>
            </a:r>
            <a:r>
              <a:rPr lang="en-ID" b="0" dirty="0" err="1">
                <a:effectLst/>
              </a:rPr>
              <a:t>kompetitif</a:t>
            </a:r>
            <a:r>
              <a:rPr lang="en-ID" b="0" dirty="0">
                <a:effectLst/>
              </a:rPr>
              <a:t> dan </a:t>
            </a:r>
            <a:r>
              <a:rPr lang="en-ID" b="0" dirty="0" err="1">
                <a:effectLst/>
              </a:rPr>
              <a:t>menarik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bagi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tamu</a:t>
            </a:r>
            <a:r>
              <a:rPr lang="en-ID" b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13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0362-9BCD-6654-65EC-A8A825A1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1B6-B3F1-DEDF-0836-44AE7A4E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79579"/>
            <a:ext cx="5017613" cy="3073847"/>
          </a:xfrm>
        </p:spPr>
        <p:txBody>
          <a:bodyPr>
            <a:normAutofit/>
          </a:bodyPr>
          <a:lstStyle/>
          <a:p>
            <a:r>
              <a:rPr lang="en-US" sz="2000" dirty="0" err="1"/>
              <a:t>host_name</a:t>
            </a:r>
            <a:endParaRPr lang="en-US" sz="2000" dirty="0"/>
          </a:p>
          <a:p>
            <a:r>
              <a:rPr lang="en-US" sz="2000" dirty="0" err="1"/>
              <a:t>neighbourhood</a:t>
            </a:r>
            <a:endParaRPr lang="en-US" sz="2000" dirty="0"/>
          </a:p>
          <a:p>
            <a:r>
              <a:rPr lang="en-US" sz="2000" dirty="0"/>
              <a:t>latitude &amp; longitude</a:t>
            </a:r>
          </a:p>
          <a:p>
            <a:r>
              <a:rPr lang="en-US" sz="2000" dirty="0" err="1"/>
              <a:t>room_type</a:t>
            </a:r>
            <a:endParaRPr lang="en-US" sz="2000" dirty="0"/>
          </a:p>
          <a:p>
            <a:r>
              <a:rPr lang="en-US" sz="2000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115BD-06C3-1CFB-E58F-2EC42856DD34}"/>
              </a:ext>
            </a:extLst>
          </p:cNvPr>
          <p:cNvSpPr txBox="1">
            <a:spLocks/>
          </p:cNvSpPr>
          <p:nvPr/>
        </p:nvSpPr>
        <p:spPr>
          <a:xfrm>
            <a:off x="6469192" y="2356407"/>
            <a:ext cx="5017613" cy="3073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calculated_host_listings_count</a:t>
            </a:r>
            <a:endParaRPr lang="en-US" sz="2000" dirty="0"/>
          </a:p>
          <a:p>
            <a:r>
              <a:rPr lang="en-ID" sz="2000" dirty="0" err="1"/>
              <a:t>availability_365</a:t>
            </a:r>
            <a:endParaRPr lang="en-ID" sz="2000" dirty="0"/>
          </a:p>
          <a:p>
            <a:r>
              <a:rPr lang="en-US" sz="2000" dirty="0" err="1"/>
              <a:t>number_of_review</a:t>
            </a:r>
            <a:endParaRPr lang="en-US" sz="2000" dirty="0"/>
          </a:p>
          <a:p>
            <a:r>
              <a:rPr lang="en-US" sz="2000" dirty="0" err="1"/>
              <a:t>review_per_month</a:t>
            </a:r>
            <a:endParaRPr lang="en-US" sz="2000" dirty="0"/>
          </a:p>
          <a:p>
            <a:r>
              <a:rPr lang="en-ID" sz="2000" dirty="0" err="1"/>
              <a:t>number_of_review_ltm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B8A8-D4CF-E127-92C8-412AAF89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400" dirty="0"/>
              <a:t>(statistic </a:t>
            </a:r>
            <a:r>
              <a:rPr lang="en-US" sz="1400" dirty="0" err="1"/>
              <a:t>deskriptif</a:t>
            </a:r>
            <a:r>
              <a:rPr lang="en-US" sz="1400" dirty="0"/>
              <a:t>)</a:t>
            </a:r>
            <a:endParaRPr lang="en-ID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140D3F-ACD2-604E-494B-123D89E33A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1992664"/>
            <a:ext cx="9614473" cy="2196563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285BD7-38D6-11A3-95D3-0ADF0AD7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848" y="4430934"/>
            <a:ext cx="9614472" cy="162217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DATA </a:t>
            </a:r>
            <a:r>
              <a:rPr lang="en-US" sz="1600" dirty="0" err="1"/>
              <a:t>ANOMALI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pPr>
              <a:spcBef>
                <a:spcPts val="0"/>
              </a:spcBef>
            </a:pPr>
            <a:r>
              <a:rPr lang="en-ID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</a:t>
            </a:r>
            <a:r>
              <a:rPr lang="en-ID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melampaui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availability_365</a:t>
            </a:r>
            <a:endParaRPr lang="en-ID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5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400" dirty="0"/>
              <a:t>(statistic </a:t>
            </a:r>
            <a:r>
              <a:rPr lang="en-US" sz="1400" dirty="0" err="1"/>
              <a:t>deskriptif</a:t>
            </a:r>
            <a:r>
              <a:rPr lang="en-US" sz="1400" dirty="0"/>
              <a:t>)</a:t>
            </a:r>
            <a:endParaRPr lang="en-ID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9097-ECE5-F92A-BA93-0359D7CB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288" y="3902866"/>
            <a:ext cx="7620000" cy="19194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dirty="0" err="1"/>
              <a:t>Terdapat</a:t>
            </a:r>
            <a:r>
              <a:rPr lang="en-US" sz="1600" dirty="0"/>
              <a:t> missing value 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b="1" dirty="0"/>
              <a:t>name,</a:t>
            </a:r>
            <a:r>
              <a:rPr lang="en-US" sz="1600" dirty="0"/>
              <a:t> </a:t>
            </a:r>
            <a:r>
              <a:rPr lang="en-US" sz="1600" b="1" dirty="0" err="1"/>
              <a:t>host_name</a:t>
            </a:r>
            <a:r>
              <a:rPr lang="en-US" sz="1600" b="1" dirty="0"/>
              <a:t> </a:t>
            </a:r>
            <a:r>
              <a:rPr lang="en-US" sz="1600" dirty="0"/>
              <a:t>dan </a:t>
            </a:r>
            <a:r>
              <a:rPr lang="en-US" sz="1600" b="1" dirty="0" err="1"/>
              <a:t>last_review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4FABB-D775-49CC-DD8C-EA1B09C0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88" y="2158409"/>
            <a:ext cx="8469424" cy="14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Minimum night dan price)</a:t>
            </a:r>
            <a:endParaRPr lang="en-ID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F7323D-06C7-EC11-8606-D0C366EE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271" y="5210665"/>
            <a:ext cx="4645152" cy="843172"/>
          </a:xfrm>
        </p:spPr>
        <p:txBody>
          <a:bodyPr>
            <a:normAutofit/>
          </a:bodyPr>
          <a:lstStyle/>
          <a:p>
            <a:r>
              <a:rPr lang="en-US" sz="1400" dirty="0"/>
              <a:t>p-value &lt; 0.05 </a:t>
            </a:r>
            <a:r>
              <a:rPr lang="en-US" sz="1400" dirty="0" err="1"/>
              <a:t>Menolak</a:t>
            </a:r>
            <a:r>
              <a:rPr lang="en-US" sz="1400" dirty="0"/>
              <a:t> </a:t>
            </a:r>
            <a:r>
              <a:rPr lang="en-US" sz="1400" dirty="0" err="1"/>
              <a:t>H0</a:t>
            </a:r>
            <a:r>
              <a:rPr lang="en-US" sz="1400" dirty="0"/>
              <a:t> (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Normal)</a:t>
            </a:r>
          </a:p>
          <a:p>
            <a:r>
              <a:rPr lang="en-US" sz="1400" dirty="0" err="1"/>
              <a:t>Korelasi</a:t>
            </a:r>
            <a:r>
              <a:rPr lang="en-US" sz="1400" dirty="0"/>
              <a:t> Pearson = 0.02014 (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hubugan</a:t>
            </a:r>
            <a:r>
              <a:rPr lang="en-US" sz="1400" dirty="0"/>
              <a:t> Linear)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2A232-1ECD-E7C4-ADE6-DA0A71DA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0" y="2016089"/>
            <a:ext cx="4532139" cy="3789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806AA-7F51-64E7-EE1B-236D6E1E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47" y="4433780"/>
            <a:ext cx="4324350" cy="666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0BF67F-231D-F79B-1A9F-D3BA00B59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021" y="1948919"/>
            <a:ext cx="4829402" cy="23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0074-746C-BDEA-CBF9-9B2209F7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 err="1"/>
              <a:t>Hubungan</a:t>
            </a:r>
            <a:r>
              <a:rPr lang="en-US" sz="1600" dirty="0"/>
              <a:t> price dan minimum nights pada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r>
              <a:rPr lang="en-ID" sz="1600" dirty="0"/>
              <a:t>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3D3E209-058C-43DD-E0B4-B9F9D3EB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47746"/>
            <a:ext cx="9603275" cy="2105735"/>
          </a:xfrm>
        </p:spPr>
        <p:txBody>
          <a:bodyPr>
            <a:normAutofit/>
          </a:bodyPr>
          <a:lstStyle/>
          <a:p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Q3</a:t>
            </a:r>
            <a:r>
              <a:rPr lang="en-US" sz="1600" dirty="0"/>
              <a:t> dan </a:t>
            </a:r>
            <a:r>
              <a:rPr lang="en-US" sz="1600" dirty="0" err="1"/>
              <a:t>nilai</a:t>
            </a:r>
            <a:r>
              <a:rPr lang="en-US" sz="1600" dirty="0"/>
              <a:t> max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deviasi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</a:t>
            </a:r>
            <a:endParaRPr lang="en-US" sz="1600" dirty="0"/>
          </a:p>
          <a:p>
            <a:r>
              <a:rPr lang="en-US" sz="1600" dirty="0"/>
              <a:t>Masing-masing </a:t>
            </a:r>
            <a:r>
              <a:rPr lang="en-US" sz="1600" b="1" dirty="0" err="1"/>
              <a:t>room_type</a:t>
            </a:r>
            <a:r>
              <a:rPr lang="en-US" sz="1600" b="1" dirty="0"/>
              <a:t> </a:t>
            </a:r>
            <a:r>
              <a:rPr lang="en-US" sz="1600" dirty="0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minimum_nights</a:t>
            </a:r>
            <a:r>
              <a:rPr lang="en-US" sz="1600" b="1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rentang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3FCA1-D964-67C8-AB7B-D41A4CF9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5105"/>
            <a:ext cx="9631422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Hubungan</a:t>
            </a:r>
            <a:r>
              <a:rPr lang="en-US" sz="1400" dirty="0"/>
              <a:t> price dan </a:t>
            </a:r>
            <a:r>
              <a:rPr lang="en-US" sz="1400" dirty="0" err="1"/>
              <a:t>minimum_nights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room_type</a:t>
            </a:r>
            <a:r>
              <a:rPr lang="en-ID" sz="1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70E5-0DD4-1B8E-BB51-4A13A036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719" y="3202430"/>
            <a:ext cx="4094101" cy="1369569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ekstrem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boxplot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AFFEF-0CDA-CEAE-583C-9BD3B09C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37" y="2042928"/>
            <a:ext cx="6022616" cy="2988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FE00E0-F42A-69D7-D2AF-2F25CD0A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19" y="2035781"/>
            <a:ext cx="3958144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22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945</TotalTime>
  <Words>1139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CAPSTONE PROJECT MODUL 2</vt:lpstr>
      <vt:lpstr>LATAR BELAKANG MASALAH</vt:lpstr>
      <vt:lpstr>PERNYATAAN MASALAH</vt:lpstr>
      <vt:lpstr>DATA understanding</vt:lpstr>
      <vt:lpstr>DATA UNDERSTANDING (statistic deskriptif)</vt:lpstr>
      <vt:lpstr>data understanding (statistic deskriptif)</vt:lpstr>
      <vt:lpstr>data understanding (Korelasi antara Minimum night dan price)</vt:lpstr>
      <vt:lpstr>DATA UNDERSTANDING (Hubungan price dan minimum nights pada jenis ruangan)</vt:lpstr>
      <vt:lpstr>data understanding (Hubungan price dan minimum_nights terhadap room_type)</vt:lpstr>
      <vt:lpstr>data cleaning (missing value and duplicated data)</vt:lpstr>
      <vt:lpstr>data cleaning (data invalid)</vt:lpstr>
      <vt:lpstr>data cleaning (data invalid)</vt:lpstr>
      <vt:lpstr>data cleaning (data invalid)</vt:lpstr>
      <vt:lpstr>data cleaning (outliers)</vt:lpstr>
      <vt:lpstr>data cleaning (outliers)</vt:lpstr>
      <vt:lpstr>data cleaning (outliers before and after)</vt:lpstr>
      <vt:lpstr>data analysis</vt:lpstr>
      <vt:lpstr>data analysis (Analisis Masa Tinggal berdasarkan jenis ruangan)</vt:lpstr>
      <vt:lpstr>data analysis (Analisis listing terhadap popularitas berdasarkan jenis ruangan)</vt:lpstr>
      <vt:lpstr>data analysis (Analisis Harga berdasarkan jenis kamar)</vt:lpstr>
      <vt:lpstr>data analysis (Analisis Harga terhadap popularitas)</vt:lpstr>
      <vt:lpstr>data analysis (Analisis Harga terhadap jumlah listing yang dimiliki host)</vt:lpstr>
      <vt:lpstr>data analysis (Analisis Jumlah listing terhadap lokasi)</vt:lpstr>
      <vt:lpstr>data analysis (Analisis Harga terhadap lokasi)</vt:lpstr>
      <vt:lpstr>kesimpulan</vt:lpstr>
      <vt:lpstr>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MODUL 2</dc:title>
  <dc:creator>Fiki Putra</dc:creator>
  <cp:lastModifiedBy>Fiki Putra</cp:lastModifiedBy>
  <cp:revision>18</cp:revision>
  <dcterms:created xsi:type="dcterms:W3CDTF">2024-08-24T06:53:23Z</dcterms:created>
  <dcterms:modified xsi:type="dcterms:W3CDTF">2024-08-25T14:27:27Z</dcterms:modified>
</cp:coreProperties>
</file>