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5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4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9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5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9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5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4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75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09948-A5C9-4F63-B3DC-8B90A64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Documentation for Assessment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14651-0964-43D4-AB54-D107BDE0A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>
                    <a:alpha val="75000"/>
                  </a:srgbClr>
                </a:solidFill>
              </a:rPr>
              <a:t>Mini_Account_Service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A9BFD-6620-4A8A-ABC6-635F8D6BD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5" r="12755" b="2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0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A0C-2AF9-4A55-8FE0-7980298D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604C-0390-491C-87D3-A492F880F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15823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I have tried to develop and Implement the small system ,based on the Requirement. 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2020104020203"/>
              </a:rPr>
              <a:t>What I Understood  is The Payer can pay for the users , and That user should be registered in the DB.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In order to pay or add points to the user , the Payer account should not have  less point in DB.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2020104020203"/>
              </a:rPr>
              <a:t>And the payer can call deduct API But to deduct the point, the payer account couldn’t be Negative.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And the payer can see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2020104020203"/>
              </a:rPr>
              <a:t>all available point.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2020104020203"/>
              </a:rPr>
              <a:t>Finally I add one API which is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2020104020203"/>
              </a:rPr>
              <a:t>findALL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2020104020203"/>
              </a:rPr>
              <a:t> Payer points , to see all Payer available points.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4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2BAD-0699-42B1-9AB9-287A6387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Database, TABLES And Technology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A65A-7780-47C7-90E5-113FF2E8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5"/>
            <a:ext cx="10855434" cy="4152115"/>
          </a:xfrm>
        </p:spPr>
        <p:txBody>
          <a:bodyPr/>
          <a:lstStyle/>
          <a:p>
            <a:r>
              <a:rPr lang="en-US" dirty="0"/>
              <a:t>To store the Data I use H2 in memory database</a:t>
            </a:r>
          </a:p>
          <a:p>
            <a:r>
              <a:rPr lang="en-US" dirty="0"/>
              <a:t>No password and No username.</a:t>
            </a:r>
          </a:p>
          <a:p>
            <a:r>
              <a:rPr lang="en-US" dirty="0"/>
              <a:t>It has 3 tables which are Account, User and payer. And The Account table has </a:t>
            </a:r>
            <a:r>
              <a:rPr lang="en-US" dirty="0" err="1"/>
              <a:t>user_Id</a:t>
            </a:r>
            <a:r>
              <a:rPr lang="en-US" dirty="0"/>
              <a:t> and </a:t>
            </a:r>
            <a:r>
              <a:rPr lang="en-US" dirty="0" err="1"/>
              <a:t>payer_Id</a:t>
            </a:r>
            <a:r>
              <a:rPr lang="en-US" dirty="0"/>
              <a:t>.</a:t>
            </a:r>
          </a:p>
          <a:p>
            <a:r>
              <a:rPr lang="en-US" dirty="0"/>
              <a:t>For simplicity purpose I use generated </a:t>
            </a:r>
            <a:r>
              <a:rPr lang="en-US" dirty="0" err="1"/>
              <a:t>Sql</a:t>
            </a:r>
            <a:r>
              <a:rPr lang="en-US" dirty="0"/>
              <a:t> file for user and Payer. Which store username and payer Information.</a:t>
            </a:r>
          </a:p>
          <a:p>
            <a:r>
              <a:rPr lang="en-US" dirty="0"/>
              <a:t>IDE IntelliJ ,Spring Boot framework and the required Dependencies, Spring data JPA, H2 DB ,Devops tool and web.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4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D259-384F-446D-99B4-C6FE9A78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6B153-2DFE-4D63-95A7-27FFDF77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33266"/>
            <a:ext cx="11029615" cy="42420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7C8767-3CF5-4F30-A83D-D7DC07BC5575}"/>
              </a:ext>
            </a:extLst>
          </p:cNvPr>
          <p:cNvSpPr/>
          <p:nvPr/>
        </p:nvSpPr>
        <p:spPr>
          <a:xfrm>
            <a:off x="954157" y="2511188"/>
            <a:ext cx="4791550" cy="43732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/account/{</a:t>
            </a:r>
            <a:r>
              <a:rPr lang="en-US" dirty="0" err="1"/>
              <a:t>userid</a:t>
            </a:r>
            <a:r>
              <a:rPr lang="en-US" dirty="0"/>
              <a:t>}/{</a:t>
            </a:r>
            <a:r>
              <a:rPr lang="en-US" dirty="0" err="1"/>
              <a:t>payerid</a:t>
            </a:r>
            <a:r>
              <a:rPr lang="en-US" dirty="0"/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CB593C-5252-4DCC-885B-FBF9D7D2F500}"/>
              </a:ext>
            </a:extLst>
          </p:cNvPr>
          <p:cNvSpPr/>
          <p:nvPr/>
        </p:nvSpPr>
        <p:spPr>
          <a:xfrm>
            <a:off x="954157" y="3192072"/>
            <a:ext cx="4791550" cy="52760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Patch /</a:t>
            </a:r>
            <a:r>
              <a:rPr lang="en-US" dirty="0" err="1"/>
              <a:t>api</a:t>
            </a:r>
            <a:r>
              <a:rPr lang="en-US" dirty="0"/>
              <a:t>/payer/{</a:t>
            </a:r>
            <a:r>
              <a:rPr lang="en-US" dirty="0" err="1"/>
              <a:t>payerid</a:t>
            </a:r>
            <a:r>
              <a:rPr lang="en-US" dirty="0"/>
              <a:t>}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9D6ABE-B499-490A-9E65-3FAFE0931162}"/>
              </a:ext>
            </a:extLst>
          </p:cNvPr>
          <p:cNvSpPr/>
          <p:nvPr/>
        </p:nvSpPr>
        <p:spPr>
          <a:xfrm>
            <a:off x="954157" y="3979621"/>
            <a:ext cx="4791550" cy="48319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Get/</a:t>
            </a:r>
            <a:r>
              <a:rPr lang="en-US" dirty="0" err="1"/>
              <a:t>api</a:t>
            </a:r>
            <a:r>
              <a:rPr lang="en-US" dirty="0"/>
              <a:t>/payer/{</a:t>
            </a:r>
            <a:r>
              <a:rPr lang="en-US" dirty="0" err="1"/>
              <a:t>payerid</a:t>
            </a:r>
            <a:r>
              <a:rPr lang="en-US" dirty="0"/>
              <a:t>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2C573FD-7D48-415B-BE6F-48151BCF43F4}"/>
              </a:ext>
            </a:extLst>
          </p:cNvPr>
          <p:cNvSpPr/>
          <p:nvPr/>
        </p:nvSpPr>
        <p:spPr>
          <a:xfrm>
            <a:off x="954157" y="4804012"/>
            <a:ext cx="4791550" cy="48319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GET/</a:t>
            </a:r>
            <a:r>
              <a:rPr lang="en-US" dirty="0" err="1"/>
              <a:t>api</a:t>
            </a:r>
            <a:r>
              <a:rPr lang="en-US" dirty="0"/>
              <a:t>/payer/</a:t>
            </a:r>
          </a:p>
        </p:txBody>
      </p:sp>
    </p:spTree>
    <p:extLst>
      <p:ext uri="{BB962C8B-B14F-4D97-AF65-F5344CB8AC3E}">
        <p14:creationId xmlns:p14="http://schemas.microsoft.com/office/powerpoint/2010/main" val="81112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A3B8-F773-45F1-A75B-B20FD252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 sample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F31F8D-D8D6-444E-ADEA-01E59477E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341563"/>
            <a:ext cx="10220158" cy="4002087"/>
          </a:xfrm>
        </p:spPr>
      </p:pic>
    </p:spTree>
    <p:extLst>
      <p:ext uri="{BB962C8B-B14F-4D97-AF65-F5344CB8AC3E}">
        <p14:creationId xmlns:p14="http://schemas.microsoft.com/office/powerpoint/2010/main" val="126327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0AE-555D-4802-B3F9-B98C16EE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4B612C-AEDB-4953-8968-D1298297E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61" y="1890875"/>
            <a:ext cx="8356878" cy="4490875"/>
          </a:xfrm>
        </p:spPr>
      </p:pic>
    </p:spTree>
    <p:extLst>
      <p:ext uri="{BB962C8B-B14F-4D97-AF65-F5344CB8AC3E}">
        <p14:creationId xmlns:p14="http://schemas.microsoft.com/office/powerpoint/2010/main" val="133663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68E7-6AF5-4C36-9232-08A34B19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677C3C-AE58-4C5F-A16A-4B228E5B6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46" y="1890877"/>
            <a:ext cx="8326415" cy="4373446"/>
          </a:xfrm>
        </p:spPr>
      </p:pic>
    </p:spTree>
    <p:extLst>
      <p:ext uri="{BB962C8B-B14F-4D97-AF65-F5344CB8AC3E}">
        <p14:creationId xmlns:p14="http://schemas.microsoft.com/office/powerpoint/2010/main" val="346164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D058-1B97-47C0-B150-F528DF62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5145-375C-46B6-A196-4B01360C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Please reach me ,if </a:t>
            </a:r>
            <a:r>
              <a:rPr lang="en-US" dirty="0"/>
              <a:t>you have any questions </a:t>
            </a:r>
          </a:p>
        </p:txBody>
      </p:sp>
    </p:spTree>
    <p:extLst>
      <p:ext uri="{BB962C8B-B14F-4D97-AF65-F5344CB8AC3E}">
        <p14:creationId xmlns:p14="http://schemas.microsoft.com/office/powerpoint/2010/main" val="14636197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Franklin Gothic Book</vt:lpstr>
      <vt:lpstr>Franklin Gothic Demi</vt:lpstr>
      <vt:lpstr>Gill Sans MT</vt:lpstr>
      <vt:lpstr>Wingdings 2</vt:lpstr>
      <vt:lpstr>DividendVTI</vt:lpstr>
      <vt:lpstr>Documentation for Assessment </vt:lpstr>
      <vt:lpstr>Overview of the Assessment</vt:lpstr>
      <vt:lpstr>Database, TABLES And Technology Framework</vt:lpstr>
      <vt:lpstr>Implemented API</vt:lpstr>
      <vt:lpstr>Testing document sample</vt:lpstr>
      <vt:lpstr>Cont…</vt:lpstr>
      <vt:lpstr>Cont…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for Assessment </dc:title>
  <dc:creator>Fikir Melkamu Walle</dc:creator>
  <cp:lastModifiedBy>Fikir Melkamu Walle</cp:lastModifiedBy>
  <cp:revision>6</cp:revision>
  <dcterms:created xsi:type="dcterms:W3CDTF">2020-11-25T21:08:44Z</dcterms:created>
  <dcterms:modified xsi:type="dcterms:W3CDTF">2020-11-25T22:01:48Z</dcterms:modified>
</cp:coreProperties>
</file>