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GRAFIK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PUAS</c:v>
                </c:pt>
                <c:pt idx="1">
                  <c:v>TIDAK PUAS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67-48FC-AD76-8C99F9459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4896184"/>
        <c:axId val="384890280"/>
      </c:barChart>
      <c:catAx>
        <c:axId val="38489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384890280"/>
        <c:crosses val="autoZero"/>
        <c:auto val="1"/>
        <c:lblAlgn val="ctr"/>
        <c:lblOffset val="100"/>
        <c:noMultiLvlLbl val="0"/>
      </c:catAx>
      <c:valAx>
        <c:axId val="384890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384896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B61D-475D-4FD6-84BE-DD7F4579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8F6F3-244B-4529-90CF-AD42EA10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8D58-ADEE-4F59-818E-5027A005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E8F3-50FD-4219-98ED-53597BC8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098E-7C7B-432D-93F6-B0177B62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313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1ABB-4D50-4240-9566-D1327A7B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A0C37-E840-4A0E-9F3D-0EEC9D7F9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CACF-FAC5-4E18-81E6-5E19BDAE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80EC-E535-4551-981A-474F5F89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1C78-AD05-46DC-ABB8-B97FB15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658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B2FE-9159-47A4-A45A-00505081B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B539-E98D-4D0A-A1DD-AC6A235EB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CD8F-6E3E-4746-AE4D-4FB72F4E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0ACF-958D-4DB2-BE76-32F14E4F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678C-8CDE-4BC8-AE1E-CC110A08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816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E7BC-D9B8-48B2-AC11-7F8743EE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2270-F851-451E-911D-F3800A0D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1AB2-3C3C-466A-AB56-22F5A19A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71AF-AA56-4290-AC22-3C3EDB99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4F07-1250-4305-90C9-85C5EC4D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618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CF23-AC88-40C0-8CE5-A28E70B0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1866-5C0B-4FCE-BF0D-F6C47189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0D19-EC19-4CB7-BCFD-03317303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565B-CD1B-441C-AB67-EBFD4FE8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8A7C-8ADF-4831-9704-FDFDEEEE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254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1AAA-A7E2-455D-B664-A22312D6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DB5D-B64C-415F-9C18-B444F6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7675E-DD6B-4BAE-A0FC-19D70DB66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17C8C-57F6-4999-9127-9A7E9B8A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6BAF1-4304-40DC-8FA1-C8F27C89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CDFDA-39E1-4A76-BA59-CADE0808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07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FC50-CDDF-4CFB-A0D4-7821F746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AFA64-C8E5-45C6-9B66-BA42F6E5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4541-23DC-4327-BB4E-5E96AF81E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EDCA6-4D09-4BF3-8465-D6DE0E62F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6BDA7-D3B7-4849-B191-192B2A999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4ED0F-5326-4921-8802-1CCC55AB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A7C03-D16F-4DE3-8DF6-C8E381B1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53A78-35F0-4809-BB85-ABC6B9F7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45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DE85-8467-4750-A6EA-E7668EF0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CE347-F127-4867-9C02-C3B4DCE1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7DB4-3490-4C0E-950E-48EEB4AD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F8052-3C73-4842-881D-EFB9D75D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37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B7732-784A-4946-AC66-615C0C56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79D19-58A4-4C4F-844F-3C1B27DA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1DC67-D9C0-4FA2-B808-314996BE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868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8534-21D4-4308-AA45-E24FCFC6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2B6D-C130-4A46-9E74-026E4B75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A04AC-7BAE-4876-971B-28C8FF743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B1E27-E624-4E4B-898F-559A3F7B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0A11A-30F9-4143-A067-E5C02FE7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C6BAB-DCF7-434A-BA19-6ABEFF89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969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D390-FFD7-4F25-ADD7-260C033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B6523-78DB-48E0-B7C3-EA23BF02F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9FB7A-5B88-4F8E-B42B-02E54DD87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CE219-1FDC-4265-92B8-6163FE40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639A-69CB-4284-89B2-E9A2D336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E8B25-D947-495D-8A1C-9205A909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09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D7277-E908-4402-8502-567336F8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2C3F6-5C30-49DB-BA8B-07F684D2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000A-904C-4829-9C5C-81E575CB7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FFC4-22E1-4753-86E2-AF71768FE59F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7B50-AAC8-4225-B16B-6ED6E4581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F8FE-0E3A-4297-BF75-1E234F173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CA25-182B-4B1D-A765-A4CDA90433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694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logo puskesmas">
            <a:extLst>
              <a:ext uri="{FF2B5EF4-FFF2-40B4-BE49-F238E27FC236}">
                <a16:creationId xmlns:a16="http://schemas.microsoft.com/office/drawing/2014/main" id="{3E32926E-1212-4163-87F3-DE5DC5C91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9" t="4558" r="19959" b="4005"/>
          <a:stretch/>
        </p:blipFill>
        <p:spPr bwMode="auto">
          <a:xfrm>
            <a:off x="4601938" y="1939473"/>
            <a:ext cx="2988124" cy="3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494406-2912-4D46-900E-FE0DE9BFECB3}"/>
              </a:ext>
            </a:extLst>
          </p:cNvPr>
          <p:cNvSpPr txBox="1"/>
          <p:nvPr/>
        </p:nvSpPr>
        <p:spPr>
          <a:xfrm>
            <a:off x="3312224" y="457200"/>
            <a:ext cx="5567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latin typeface="Arno Pro Smbd" panose="02020702050506020403" pitchFamily="18" charset="0"/>
              </a:rPr>
              <a:t>SURVEY KEPUASAN PELANGGAN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8A4D0-7DFC-4A13-938E-A4F0CDE7455C}"/>
              </a:ext>
            </a:extLst>
          </p:cNvPr>
          <p:cNvSpPr txBox="1"/>
          <p:nvPr/>
        </p:nvSpPr>
        <p:spPr>
          <a:xfrm>
            <a:off x="2037464" y="1106003"/>
            <a:ext cx="811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>
                <a:latin typeface="Arno Pro Smbd" panose="02020702050506020403" pitchFamily="18" charset="0"/>
              </a:rPr>
              <a:t>PUSKESMAS MENTAYA SEBERANG</a:t>
            </a:r>
          </a:p>
        </p:txBody>
      </p:sp>
      <p:pic>
        <p:nvPicPr>
          <p:cNvPr id="1030" name="Picture 6" descr="Image result for setting icon">
            <a:extLst>
              <a:ext uri="{FF2B5EF4-FFF2-40B4-BE49-F238E27FC236}">
                <a16:creationId xmlns:a16="http://schemas.microsoft.com/office/drawing/2014/main" id="{C6B96106-0B8C-4E7C-B81A-07AAFC840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940" y="5936674"/>
            <a:ext cx="652861" cy="6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40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2D567-6E8E-4EF7-BFA0-B1713BBE1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18" y="124691"/>
            <a:ext cx="7553763" cy="1267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4E4048-266C-4C03-B801-DD61DCF3B9D3}"/>
              </a:ext>
            </a:extLst>
          </p:cNvPr>
          <p:cNvSpPr txBox="1"/>
          <p:nvPr/>
        </p:nvSpPr>
        <p:spPr>
          <a:xfrm>
            <a:off x="1393879" y="1579417"/>
            <a:ext cx="9404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/>
              <a:t>PUASKAH ANDA DENGAN LAYANAN KAMI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AB078-DE89-48E5-A6A6-975D55F01737}"/>
              </a:ext>
            </a:extLst>
          </p:cNvPr>
          <p:cNvSpPr txBox="1"/>
          <p:nvPr/>
        </p:nvSpPr>
        <p:spPr>
          <a:xfrm>
            <a:off x="1901358" y="2287303"/>
            <a:ext cx="8389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/>
              <a:t>PILIH DENGAN MENEKAN SATU TOMBOL DI BAWAH INI</a:t>
            </a:r>
          </a:p>
        </p:txBody>
      </p:sp>
      <p:pic>
        <p:nvPicPr>
          <p:cNvPr id="8" name="Picture 7" descr="C:\Users\Farida Aryani\Downloads\SHAREit\SM-E500H\file\Sad-And-Smile-Face-Smiley-Facebook-Messenger.jpg">
            <a:extLst>
              <a:ext uri="{FF2B5EF4-FFF2-40B4-BE49-F238E27FC236}">
                <a16:creationId xmlns:a16="http://schemas.microsoft.com/office/drawing/2014/main" id="{77EBD516-B677-49F2-8E5E-DE3A42BABEA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" t="8011" r="48783" b="7332"/>
          <a:stretch/>
        </p:blipFill>
        <p:spPr bwMode="auto">
          <a:xfrm>
            <a:off x="2673985" y="2995189"/>
            <a:ext cx="2576830" cy="2400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C:\Users\Farida Aryani\Downloads\SHAREit\SM-E500H\file\Sad-And-Smile-Face-Smiley-Facebook-Messenger.jpg">
            <a:extLst>
              <a:ext uri="{FF2B5EF4-FFF2-40B4-BE49-F238E27FC236}">
                <a16:creationId xmlns:a16="http://schemas.microsoft.com/office/drawing/2014/main" id="{ED6706B2-FA76-4435-87DA-84216E5A98D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0" t="7662" r="3523" b="7354"/>
          <a:stretch/>
        </p:blipFill>
        <p:spPr bwMode="auto">
          <a:xfrm>
            <a:off x="6941187" y="2995189"/>
            <a:ext cx="2322195" cy="24009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D489B-142A-4930-83C2-DBB05A28D3D4}"/>
              </a:ext>
            </a:extLst>
          </p:cNvPr>
          <p:cNvSpPr txBox="1"/>
          <p:nvPr/>
        </p:nvSpPr>
        <p:spPr>
          <a:xfrm>
            <a:off x="3353675" y="5395489"/>
            <a:ext cx="121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/>
              <a:t>PUAS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DDC1B-DCB4-4F2D-BC8E-D72FD94FA5D4}"/>
              </a:ext>
            </a:extLst>
          </p:cNvPr>
          <p:cNvSpPr txBox="1"/>
          <p:nvPr/>
        </p:nvSpPr>
        <p:spPr>
          <a:xfrm>
            <a:off x="7029000" y="5395488"/>
            <a:ext cx="2489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/>
              <a:t>TIDAK PUAS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D44E1-420A-4882-B337-CC89B785E074}"/>
              </a:ext>
            </a:extLst>
          </p:cNvPr>
          <p:cNvSpPr txBox="1"/>
          <p:nvPr/>
        </p:nvSpPr>
        <p:spPr>
          <a:xfrm>
            <a:off x="5323992" y="6041819"/>
            <a:ext cx="1544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FF0000"/>
                </a:solidFill>
              </a:rPr>
              <a:t>12 : 13</a:t>
            </a:r>
          </a:p>
          <a:p>
            <a:pPr algn="ctr"/>
            <a:r>
              <a:rPr lang="id-ID" b="1" dirty="0"/>
              <a:t>25 APRIL 2018</a:t>
            </a:r>
          </a:p>
          <a:p>
            <a:pPr algn="ctr"/>
            <a:endParaRPr lang="id-ID" b="1" dirty="0"/>
          </a:p>
        </p:txBody>
      </p:sp>
      <p:pic>
        <p:nvPicPr>
          <p:cNvPr id="13" name="Picture 6" descr="Image result for setting icon">
            <a:extLst>
              <a:ext uri="{FF2B5EF4-FFF2-40B4-BE49-F238E27FC236}">
                <a16:creationId xmlns:a16="http://schemas.microsoft.com/office/drawing/2014/main" id="{24B38B9D-F9C4-4999-AD25-A2678762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940" y="5936674"/>
            <a:ext cx="652861" cy="6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F8A8C-EF54-4B93-AD90-E23AAD2E4E74}"/>
              </a:ext>
            </a:extLst>
          </p:cNvPr>
          <p:cNvSpPr txBox="1"/>
          <p:nvPr/>
        </p:nvSpPr>
        <p:spPr>
          <a:xfrm>
            <a:off x="3753047" y="59052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accent1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47EDE-0ACD-4FBD-80E7-09697CB8AF00}"/>
              </a:ext>
            </a:extLst>
          </p:cNvPr>
          <p:cNvSpPr txBox="1"/>
          <p:nvPr/>
        </p:nvSpPr>
        <p:spPr>
          <a:xfrm>
            <a:off x="8102284" y="593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6CFC00F-C677-462F-B0DC-3BC2635C81F9}"/>
              </a:ext>
            </a:extLst>
          </p:cNvPr>
          <p:cNvSpPr/>
          <p:nvPr/>
        </p:nvSpPr>
        <p:spPr>
          <a:xfrm>
            <a:off x="124690" y="204462"/>
            <a:ext cx="595745" cy="52647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31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2D567-6E8E-4EF7-BFA0-B1713BBE1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18" y="124691"/>
            <a:ext cx="7553763" cy="1267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5D44E1-420A-4882-B337-CC89B785E074}"/>
              </a:ext>
            </a:extLst>
          </p:cNvPr>
          <p:cNvSpPr txBox="1"/>
          <p:nvPr/>
        </p:nvSpPr>
        <p:spPr>
          <a:xfrm>
            <a:off x="5323992" y="6041819"/>
            <a:ext cx="1544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FF0000"/>
                </a:solidFill>
              </a:rPr>
              <a:t>12 : 13</a:t>
            </a:r>
          </a:p>
          <a:p>
            <a:pPr algn="ctr"/>
            <a:r>
              <a:rPr lang="id-ID" b="1" dirty="0"/>
              <a:t>25 APRIL 2018</a:t>
            </a:r>
          </a:p>
          <a:p>
            <a:pPr algn="ctr"/>
            <a:endParaRPr lang="id-ID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F90D4-1D6D-4FC0-A857-DCD454604CF3}"/>
              </a:ext>
            </a:extLst>
          </p:cNvPr>
          <p:cNvSpPr txBox="1"/>
          <p:nvPr/>
        </p:nvSpPr>
        <p:spPr>
          <a:xfrm>
            <a:off x="1542508" y="2074792"/>
            <a:ext cx="910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>
                <a:latin typeface="Berlin Sans FB Demi" panose="020E0802020502020306" pitchFamily="34" charset="0"/>
              </a:rPr>
              <a:t>TERIMAKASIH ATAS MASUKAN ANDA?</a:t>
            </a:r>
          </a:p>
        </p:txBody>
      </p:sp>
      <p:pic>
        <p:nvPicPr>
          <p:cNvPr id="12" name="Picture 6" descr="Image result for setting icon">
            <a:extLst>
              <a:ext uri="{FF2B5EF4-FFF2-40B4-BE49-F238E27FC236}">
                <a16:creationId xmlns:a16="http://schemas.microsoft.com/office/drawing/2014/main" id="{CA5C8778-F8B3-454E-A427-6F186A3CC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940" y="5936674"/>
            <a:ext cx="652861" cy="6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hank you icon">
            <a:extLst>
              <a:ext uri="{FF2B5EF4-FFF2-40B4-BE49-F238E27FC236}">
                <a16:creationId xmlns:a16="http://schemas.microsoft.com/office/drawing/2014/main" id="{AF540ADD-9855-454E-881B-F42B40B8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27" y="2786850"/>
            <a:ext cx="2576945" cy="257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0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setting icon">
            <a:extLst>
              <a:ext uri="{FF2B5EF4-FFF2-40B4-BE49-F238E27FC236}">
                <a16:creationId xmlns:a16="http://schemas.microsoft.com/office/drawing/2014/main" id="{9FDD8146-199F-4BD4-B08C-EF330786C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85" y="200892"/>
            <a:ext cx="652861" cy="6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EE75B-0175-4DB7-8AE9-EC76B70A78A4}"/>
              </a:ext>
            </a:extLst>
          </p:cNvPr>
          <p:cNvSpPr txBox="1"/>
          <p:nvPr/>
        </p:nvSpPr>
        <p:spPr>
          <a:xfrm>
            <a:off x="1027023" y="15378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FF0000"/>
                </a:solidFill>
              </a:rPr>
              <a:t>HARIAN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5D962-4175-4A82-B4DC-B9C15974E2AA}"/>
              </a:ext>
            </a:extLst>
          </p:cNvPr>
          <p:cNvSpPr txBox="1"/>
          <p:nvPr/>
        </p:nvSpPr>
        <p:spPr>
          <a:xfrm>
            <a:off x="1027023" y="224966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BULANAN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75F3F-6C9E-4A34-83B9-A55C11BEE343}"/>
              </a:ext>
            </a:extLst>
          </p:cNvPr>
          <p:cNvSpPr txBox="1"/>
          <p:nvPr/>
        </p:nvSpPr>
        <p:spPr>
          <a:xfrm>
            <a:off x="1027023" y="1880334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MINGGUAN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CB0B63-16AA-4713-A7FF-970FE6040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16508"/>
              </p:ext>
            </p:extLst>
          </p:nvPr>
        </p:nvGraphicFramePr>
        <p:xfrm>
          <a:off x="3177635" y="1537855"/>
          <a:ext cx="4645890" cy="165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945">
                  <a:extLst>
                    <a:ext uri="{9D8B030D-6E8A-4147-A177-3AD203B41FA5}">
                      <a16:colId xmlns:a16="http://schemas.microsoft.com/office/drawing/2014/main" val="2114636393"/>
                    </a:ext>
                  </a:extLst>
                </a:gridCol>
                <a:gridCol w="2322945">
                  <a:extLst>
                    <a:ext uri="{9D8B030D-6E8A-4147-A177-3AD203B41FA5}">
                      <a16:colId xmlns:a16="http://schemas.microsoft.com/office/drawing/2014/main" val="3127391408"/>
                    </a:ext>
                  </a:extLst>
                </a:gridCol>
              </a:tblGrid>
              <a:tr h="552529">
                <a:tc>
                  <a:txBody>
                    <a:bodyPr/>
                    <a:lstStyle/>
                    <a:p>
                      <a:r>
                        <a:rPr lang="id-ID" dirty="0"/>
                        <a:t>PUAS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07236"/>
                  </a:ext>
                </a:extLst>
              </a:tr>
              <a:tr h="552529">
                <a:tc>
                  <a:txBody>
                    <a:bodyPr/>
                    <a:lstStyle/>
                    <a:p>
                      <a:r>
                        <a:rPr lang="id-ID" dirty="0"/>
                        <a:t>TIDAK PUAS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25798"/>
                  </a:ext>
                </a:extLst>
              </a:tr>
              <a:tr h="552529">
                <a:tc>
                  <a:txBody>
                    <a:bodyPr/>
                    <a:lstStyle/>
                    <a:p>
                      <a:r>
                        <a:rPr lang="id-ID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156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BBF393-60F7-446F-B152-D4C99F4D0C56}"/>
              </a:ext>
            </a:extLst>
          </p:cNvPr>
          <p:cNvSpPr txBox="1"/>
          <p:nvPr/>
        </p:nvSpPr>
        <p:spPr>
          <a:xfrm>
            <a:off x="10946877" y="342656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71F0E-C77A-42D7-8519-53CAD5F0A26A}"/>
              </a:ext>
            </a:extLst>
          </p:cNvPr>
          <p:cNvSpPr txBox="1"/>
          <p:nvPr/>
        </p:nvSpPr>
        <p:spPr>
          <a:xfrm>
            <a:off x="395243" y="1168523"/>
            <a:ext cx="12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LIHAT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DBE44-23F1-4A79-9158-BB47BD7A00F2}"/>
              </a:ext>
            </a:extLst>
          </p:cNvPr>
          <p:cNvSpPr txBox="1"/>
          <p:nvPr/>
        </p:nvSpPr>
        <p:spPr>
          <a:xfrm>
            <a:off x="395243" y="3445721"/>
            <a:ext cx="195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TENTANG APLIKASI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D26C3EB-0B30-4924-8E69-334834BC7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613529"/>
              </p:ext>
            </p:extLst>
          </p:nvPr>
        </p:nvGraphicFramePr>
        <p:xfrm>
          <a:off x="7977847" y="976696"/>
          <a:ext cx="3818910" cy="2545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Arrow: Left 12">
            <a:extLst>
              <a:ext uri="{FF2B5EF4-FFF2-40B4-BE49-F238E27FC236}">
                <a16:creationId xmlns:a16="http://schemas.microsoft.com/office/drawing/2014/main" id="{D0D32593-E9B3-4DBB-9D72-0B8746649FCD}"/>
              </a:ext>
            </a:extLst>
          </p:cNvPr>
          <p:cNvSpPr/>
          <p:nvPr/>
        </p:nvSpPr>
        <p:spPr>
          <a:xfrm>
            <a:off x="124690" y="204462"/>
            <a:ext cx="595745" cy="52647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369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Arno Pro Smbd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Candra Eriyanto</dc:creator>
  <cp:lastModifiedBy>Candra Eriyanto</cp:lastModifiedBy>
  <cp:revision>6</cp:revision>
  <dcterms:created xsi:type="dcterms:W3CDTF">2018-04-25T13:25:30Z</dcterms:created>
  <dcterms:modified xsi:type="dcterms:W3CDTF">2018-04-25T14:03:12Z</dcterms:modified>
</cp:coreProperties>
</file>