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Amatic SC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SourceCodePro-regular.fntdata"/><Relationship Id="rId16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587487eb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587487eb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587487eb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587487eb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587487e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587487e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b211acf433e55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b211acf433e55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Poland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Raleway"/>
                <a:ea typeface="Raleway"/>
                <a:cs typeface="Raleway"/>
                <a:sym typeface="Raleway"/>
              </a:rPr>
              <a:t>What is Poland known for?</a:t>
            </a:r>
            <a:endParaRPr b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info about poland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Poland is located in the centre of Europe.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With the total area of 312,679 km² it’s the seventh biggest country on the continent.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Polish population is over 38,5 million people.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Poland borders 7 countries: Germany on the west, Czech Republic and Slovakia on the south, Ukraine, Belarus and Lithuania on the east, and Russia on the north.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Potato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According to FAO stat, within the European Union, Poland is one of the largest exporter of potatoes, with a yearly export of 26.7 thousand tons.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Worldwide Poland holds the 36th place in export of potatoes.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2018, according to Eurostat; total potato production of Poland was 7311 thousand tons.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mushroom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In 2019, Poland exported 238.000 tons of mushrooms; most are exported to Western Europe.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total value of the mushrooms is </a:t>
            </a:r>
            <a:r>
              <a:rPr b="1" lang="en" sz="13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315 million euros</a:t>
            </a:r>
            <a:r>
              <a:rPr lang="en" sz="1300">
                <a:solidFill>
                  <a:srgbClr val="212529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solidFill>
                <a:srgbClr val="212529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textıles and clothıng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2018, Poland exports textiles worth 10 million dollars!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