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oboto"/>
      <p:regular r:id="rId34"/>
      <p:bold r:id="rId35"/>
      <p:italic r:id="rId36"/>
      <p:boldItalic r:id="rId37"/>
    </p:embeddedFont>
    <p:embeddedFont>
      <p:font typeface="Raleway Thin"/>
      <p:regular r:id="rId38"/>
      <p:bold r:id="rId39"/>
      <p:italic r:id="rId40"/>
      <p:boldItalic r:id="rId41"/>
    </p:embeddedFont>
    <p:embeddedFont>
      <p:font typeface="Barlow Light"/>
      <p:regular r:id="rId42"/>
      <p:bold r:id="rId43"/>
      <p:italic r:id="rId44"/>
      <p:boldItalic r:id="rId45"/>
    </p:embeddedFont>
    <p:embeddedFont>
      <p:font typeface="Barlow"/>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56"/>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Thin-italic.fntdata"/><Relationship Id="rId42" Type="http://schemas.openxmlformats.org/officeDocument/2006/relationships/font" Target="fonts/BarlowLight-regular.fntdata"/><Relationship Id="rId41" Type="http://schemas.openxmlformats.org/officeDocument/2006/relationships/font" Target="fonts/RalewayThin-boldItalic.fntdata"/><Relationship Id="rId44" Type="http://schemas.openxmlformats.org/officeDocument/2006/relationships/font" Target="fonts/BarlowLight-italic.fntdata"/><Relationship Id="rId43" Type="http://schemas.openxmlformats.org/officeDocument/2006/relationships/font" Target="fonts/BarlowLight-bold.fntdata"/><Relationship Id="rId46" Type="http://schemas.openxmlformats.org/officeDocument/2006/relationships/font" Target="fonts/Barlow-regular.fntdata"/><Relationship Id="rId45" Type="http://schemas.openxmlformats.org/officeDocument/2006/relationships/font" Target="fonts/BarlowLigh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Barlow-italic.fntdata"/><Relationship Id="rId47" Type="http://schemas.openxmlformats.org/officeDocument/2006/relationships/font" Target="fonts/Barlow-bold.fntdata"/><Relationship Id="rId49" Type="http://schemas.openxmlformats.org/officeDocument/2006/relationships/font" Target="fonts/Barlow-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font" Target="fonts/Roboto-bold.fntdata"/><Relationship Id="rId34" Type="http://schemas.openxmlformats.org/officeDocument/2006/relationships/font" Target="fonts/Roboto-regular.fntdata"/><Relationship Id="rId37" Type="http://schemas.openxmlformats.org/officeDocument/2006/relationships/font" Target="fonts/Roboto-boldItalic.fntdata"/><Relationship Id="rId36" Type="http://schemas.openxmlformats.org/officeDocument/2006/relationships/font" Target="fonts/Roboto-italic.fntdata"/><Relationship Id="rId39" Type="http://schemas.openxmlformats.org/officeDocument/2006/relationships/font" Target="fonts/RalewayThin-bold.fntdata"/><Relationship Id="rId38" Type="http://schemas.openxmlformats.org/officeDocument/2006/relationships/font" Target="fonts/RalewayThin-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 name="Google Shape;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 name="Google Shape;38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8" name="Google Shape;39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4" name="Google Shape;40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2" name="Google Shape;41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0" name="Google Shape;42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8" name="Google Shape;42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107b38fc45c_1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6" name="Google Shape;436;g107b38fc45c_1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07b38fc45c_1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4" name="Google Shape;444;g107b38fc45c_1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5" name="Google Shape;45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d4da84b8a1_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1" name="Google Shape;461;gd4da84b8a1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d4da84b8a1_2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8" name="Google Shape;468;gd4da84b8a1_2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d4da84b8a1_2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5" name="Google Shape;475;gd4da84b8a1_2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2" name="Google Shape;48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8" name="Google Shape;488;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5" name="Google Shape;49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2" name="Google Shape;502;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8" name="Google Shape;508;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5" name="Google Shape;515;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4" name="Google Shape;34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0" name="Google Shape;35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4" name="Google Shape;36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4" name="Google Shape;37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1076325" y="1863600"/>
            <a:ext cx="4962600" cy="14163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SzPts val="4800"/>
              <a:buNone/>
              <a:defRPr>
                <a:solidFill>
                  <a:srgbClr val="5190CE"/>
                </a:solidFill>
              </a:defRPr>
            </a:lvl1pPr>
            <a:lvl2pPr lvl="1" algn="l">
              <a:lnSpc>
                <a:spcPct val="90000"/>
              </a:lnSpc>
              <a:spcBef>
                <a:spcPts val="0"/>
              </a:spcBef>
              <a:spcAft>
                <a:spcPts val="0"/>
              </a:spcAft>
              <a:buSzPts val="4800"/>
              <a:buNone/>
              <a:defRPr/>
            </a:lvl2pPr>
            <a:lvl3pPr lvl="2" algn="l">
              <a:lnSpc>
                <a:spcPct val="90000"/>
              </a:lnSpc>
              <a:spcBef>
                <a:spcPts val="0"/>
              </a:spcBef>
              <a:spcAft>
                <a:spcPts val="0"/>
              </a:spcAft>
              <a:buSzPts val="4800"/>
              <a:buNone/>
              <a:defRPr/>
            </a:lvl3pPr>
            <a:lvl4pPr lvl="3" algn="l">
              <a:lnSpc>
                <a:spcPct val="90000"/>
              </a:lnSpc>
              <a:spcBef>
                <a:spcPts val="0"/>
              </a:spcBef>
              <a:spcAft>
                <a:spcPts val="0"/>
              </a:spcAft>
              <a:buSzPts val="4800"/>
              <a:buNone/>
              <a:defRPr/>
            </a:lvl4pPr>
            <a:lvl5pPr lvl="4" algn="l">
              <a:lnSpc>
                <a:spcPct val="90000"/>
              </a:lnSpc>
              <a:spcBef>
                <a:spcPts val="0"/>
              </a:spcBef>
              <a:spcAft>
                <a:spcPts val="0"/>
              </a:spcAft>
              <a:buSzPts val="4800"/>
              <a:buNone/>
              <a:defRPr/>
            </a:lvl5pPr>
            <a:lvl6pPr lvl="5" algn="l">
              <a:lnSpc>
                <a:spcPct val="90000"/>
              </a:lnSpc>
              <a:spcBef>
                <a:spcPts val="0"/>
              </a:spcBef>
              <a:spcAft>
                <a:spcPts val="0"/>
              </a:spcAft>
              <a:buSzPts val="4800"/>
              <a:buNone/>
              <a:defRPr/>
            </a:lvl6pPr>
            <a:lvl7pPr lvl="6" algn="l">
              <a:lnSpc>
                <a:spcPct val="90000"/>
              </a:lnSpc>
              <a:spcBef>
                <a:spcPts val="0"/>
              </a:spcBef>
              <a:spcAft>
                <a:spcPts val="0"/>
              </a:spcAft>
              <a:buSzPts val="4800"/>
              <a:buNone/>
              <a:defRPr/>
            </a:lvl7pPr>
            <a:lvl8pPr lvl="7" algn="l">
              <a:lnSpc>
                <a:spcPct val="90000"/>
              </a:lnSpc>
              <a:spcBef>
                <a:spcPts val="0"/>
              </a:spcBef>
              <a:spcAft>
                <a:spcPts val="0"/>
              </a:spcAft>
              <a:buSzPts val="4800"/>
              <a:buNone/>
              <a:defRPr/>
            </a:lvl8pPr>
            <a:lvl9pPr lvl="8" algn="l">
              <a:lnSpc>
                <a:spcPct val="90000"/>
              </a:lnSpc>
              <a:spcBef>
                <a:spcPts val="0"/>
              </a:spcBef>
              <a:spcAft>
                <a:spcPts val="0"/>
              </a:spcAft>
              <a:buSzPts val="4800"/>
              <a:buNone/>
              <a:defRPr/>
            </a:lvl9pPr>
          </a:lstStyle>
          <a:p/>
        </p:txBody>
      </p:sp>
      <p:sp>
        <p:nvSpPr>
          <p:cNvPr id="12" name="Google Shape;12;p2"/>
          <p:cNvSpPr/>
          <p:nvPr/>
        </p:nvSpPr>
        <p:spPr>
          <a:xfrm rot="5400000">
            <a:off x="-303375" y="2166905"/>
            <a:ext cx="1416300" cy="809700"/>
          </a:xfrm>
          <a:prstGeom prst="triangle">
            <a:avLst>
              <a:gd fmla="val 50000" name="adj"/>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 name="Google Shape;13;p2"/>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
        <p:nvSpPr>
          <p:cNvPr id="14" name="Google Shape;14;p2"/>
          <p:cNvSpPr txBox="1"/>
          <p:nvPr/>
        </p:nvSpPr>
        <p:spPr>
          <a:xfrm>
            <a:off x="1264600" y="46162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3"/>
          <p:cNvSpPr/>
          <p:nvPr/>
        </p:nvSpPr>
        <p:spPr>
          <a:xfrm flipH="1">
            <a:off x="8686800" y="4674850"/>
            <a:ext cx="468600" cy="468600"/>
          </a:xfrm>
          <a:prstGeom prst="rtTriangle">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29ED4"/>
              </a:solidFill>
              <a:latin typeface="Arial"/>
              <a:ea typeface="Arial"/>
              <a:cs typeface="Arial"/>
              <a:sym typeface="Arial"/>
            </a:endParaRPr>
          </a:p>
        </p:txBody>
      </p:sp>
      <p:sp>
        <p:nvSpPr>
          <p:cNvPr id="17" name="Google Shape;17;p3"/>
          <p:cNvSpPr txBox="1"/>
          <p:nvPr>
            <p:ph idx="12" type="sldNum"/>
          </p:nvPr>
        </p:nvSpPr>
        <p:spPr>
          <a:xfrm>
            <a:off x="8960475" y="4903875"/>
            <a:ext cx="145500" cy="201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US"/>
              <a:t>‹#›</a:t>
            </a:fld>
            <a:endParaRPr/>
          </a:p>
        </p:txBody>
      </p:sp>
      <p:pic>
        <p:nvPicPr>
          <p:cNvPr id="18" name="Google Shape;18;p3"/>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
        <p:nvSpPr>
          <p:cNvPr id="19" name="Google Shape;19;p3"/>
          <p:cNvSpPr txBox="1"/>
          <p:nvPr/>
        </p:nvSpPr>
        <p:spPr>
          <a:xfrm>
            <a:off x="1264600" y="46162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0" name="Shape 20"/>
        <p:cNvGrpSpPr/>
        <p:nvPr/>
      </p:nvGrpSpPr>
      <p:grpSpPr>
        <a:xfrm>
          <a:off x="0" y="0"/>
          <a:ext cx="0" cy="0"/>
          <a:chOff x="0" y="0"/>
          <a:chExt cx="0" cy="0"/>
        </a:xfrm>
      </p:grpSpPr>
      <p:sp>
        <p:nvSpPr>
          <p:cNvPr id="21" name="Google Shape;21;p4"/>
          <p:cNvSpPr txBox="1"/>
          <p:nvPr>
            <p:ph type="ctrTitle"/>
          </p:nvPr>
        </p:nvSpPr>
        <p:spPr>
          <a:xfrm>
            <a:off x="1085850" y="1991850"/>
            <a:ext cx="4676700" cy="115980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SzPts val="4800"/>
              <a:buNone/>
              <a:defRPr sz="4800">
                <a:solidFill>
                  <a:srgbClr val="5B92CA"/>
                </a:solidFill>
              </a:defRPr>
            </a:lvl1pPr>
            <a:lvl2pPr lvl="1" algn="l">
              <a:lnSpc>
                <a:spcPct val="80000"/>
              </a:lnSpc>
              <a:spcBef>
                <a:spcPts val="0"/>
              </a:spcBef>
              <a:spcAft>
                <a:spcPts val="0"/>
              </a:spcAft>
              <a:buSzPts val="4800"/>
              <a:buNone/>
              <a:defRPr sz="4800"/>
            </a:lvl2pPr>
            <a:lvl3pPr lvl="2" algn="l">
              <a:lnSpc>
                <a:spcPct val="80000"/>
              </a:lnSpc>
              <a:spcBef>
                <a:spcPts val="0"/>
              </a:spcBef>
              <a:spcAft>
                <a:spcPts val="0"/>
              </a:spcAft>
              <a:buSzPts val="4800"/>
              <a:buNone/>
              <a:defRPr sz="4800"/>
            </a:lvl3pPr>
            <a:lvl4pPr lvl="3" algn="l">
              <a:lnSpc>
                <a:spcPct val="80000"/>
              </a:lnSpc>
              <a:spcBef>
                <a:spcPts val="0"/>
              </a:spcBef>
              <a:spcAft>
                <a:spcPts val="0"/>
              </a:spcAft>
              <a:buSzPts val="4800"/>
              <a:buNone/>
              <a:defRPr sz="4800"/>
            </a:lvl4pPr>
            <a:lvl5pPr lvl="4" algn="l">
              <a:lnSpc>
                <a:spcPct val="80000"/>
              </a:lnSpc>
              <a:spcBef>
                <a:spcPts val="0"/>
              </a:spcBef>
              <a:spcAft>
                <a:spcPts val="0"/>
              </a:spcAft>
              <a:buSzPts val="4800"/>
              <a:buNone/>
              <a:defRPr sz="4800"/>
            </a:lvl5pPr>
            <a:lvl6pPr lvl="5" algn="l">
              <a:lnSpc>
                <a:spcPct val="80000"/>
              </a:lnSpc>
              <a:spcBef>
                <a:spcPts val="0"/>
              </a:spcBef>
              <a:spcAft>
                <a:spcPts val="0"/>
              </a:spcAft>
              <a:buSzPts val="4800"/>
              <a:buNone/>
              <a:defRPr sz="4800"/>
            </a:lvl6pPr>
            <a:lvl7pPr lvl="6" algn="l">
              <a:lnSpc>
                <a:spcPct val="80000"/>
              </a:lnSpc>
              <a:spcBef>
                <a:spcPts val="0"/>
              </a:spcBef>
              <a:spcAft>
                <a:spcPts val="0"/>
              </a:spcAft>
              <a:buSzPts val="4800"/>
              <a:buNone/>
              <a:defRPr sz="4800"/>
            </a:lvl7pPr>
            <a:lvl8pPr lvl="7" algn="l">
              <a:lnSpc>
                <a:spcPct val="80000"/>
              </a:lnSpc>
              <a:spcBef>
                <a:spcPts val="0"/>
              </a:spcBef>
              <a:spcAft>
                <a:spcPts val="0"/>
              </a:spcAft>
              <a:buSzPts val="4800"/>
              <a:buNone/>
              <a:defRPr sz="4800"/>
            </a:lvl8pPr>
            <a:lvl9pPr lvl="8" algn="l">
              <a:lnSpc>
                <a:spcPct val="80000"/>
              </a:lnSpc>
              <a:spcBef>
                <a:spcPts val="0"/>
              </a:spcBef>
              <a:spcAft>
                <a:spcPts val="0"/>
              </a:spcAft>
              <a:buSzPts val="4800"/>
              <a:buNone/>
              <a:defRPr sz="4800"/>
            </a:lvl9pPr>
          </a:lstStyle>
          <a:p/>
        </p:txBody>
      </p:sp>
      <p:sp>
        <p:nvSpPr>
          <p:cNvPr id="22" name="Google Shape;22;p4"/>
          <p:cNvSpPr txBox="1"/>
          <p:nvPr>
            <p:ph idx="1" type="subTitle"/>
          </p:nvPr>
        </p:nvSpPr>
        <p:spPr>
          <a:xfrm>
            <a:off x="1085850" y="3287726"/>
            <a:ext cx="4676700" cy="383700"/>
          </a:xfrm>
          <a:prstGeom prst="rect">
            <a:avLst/>
          </a:prstGeom>
          <a:noFill/>
          <a:ln>
            <a:noFill/>
          </a:ln>
        </p:spPr>
        <p:txBody>
          <a:bodyPr anchorCtr="0" anchor="t" bIns="0" lIns="0" spcFirstLastPara="1" rIns="0" wrap="square" tIns="0">
            <a:noAutofit/>
          </a:bodyPr>
          <a:lstStyle>
            <a:lvl1pPr lvl="0" algn="l">
              <a:lnSpc>
                <a:spcPct val="110000"/>
              </a:lnSpc>
              <a:spcBef>
                <a:spcPts val="0"/>
              </a:spcBef>
              <a:spcAft>
                <a:spcPts val="0"/>
              </a:spcAft>
              <a:buClr>
                <a:schemeClr val="dk2"/>
              </a:buClr>
              <a:buSzPts val="1800"/>
              <a:buNone/>
              <a:defRPr>
                <a:solidFill>
                  <a:schemeClr val="dk2"/>
                </a:solidFill>
              </a:defRPr>
            </a:lvl1pPr>
            <a:lvl2pPr lvl="1" algn="l">
              <a:lnSpc>
                <a:spcPct val="110000"/>
              </a:lnSpc>
              <a:spcBef>
                <a:spcPts val="0"/>
              </a:spcBef>
              <a:spcAft>
                <a:spcPts val="0"/>
              </a:spcAft>
              <a:buClr>
                <a:schemeClr val="dk2"/>
              </a:buClr>
              <a:buSzPts val="3000"/>
              <a:buNone/>
              <a:defRPr sz="3000">
                <a:solidFill>
                  <a:schemeClr val="dk2"/>
                </a:solidFill>
              </a:defRPr>
            </a:lvl2pPr>
            <a:lvl3pPr lvl="2" algn="l">
              <a:lnSpc>
                <a:spcPct val="110000"/>
              </a:lnSpc>
              <a:spcBef>
                <a:spcPts val="0"/>
              </a:spcBef>
              <a:spcAft>
                <a:spcPts val="0"/>
              </a:spcAft>
              <a:buClr>
                <a:schemeClr val="dk2"/>
              </a:buClr>
              <a:buSzPts val="3000"/>
              <a:buNone/>
              <a:defRPr sz="3000">
                <a:solidFill>
                  <a:schemeClr val="dk2"/>
                </a:solidFill>
              </a:defRPr>
            </a:lvl3pPr>
            <a:lvl4pPr lvl="3" algn="l">
              <a:lnSpc>
                <a:spcPct val="110000"/>
              </a:lnSpc>
              <a:spcBef>
                <a:spcPts val="0"/>
              </a:spcBef>
              <a:spcAft>
                <a:spcPts val="0"/>
              </a:spcAft>
              <a:buClr>
                <a:schemeClr val="dk2"/>
              </a:buClr>
              <a:buSzPts val="3000"/>
              <a:buNone/>
              <a:defRPr sz="3000">
                <a:solidFill>
                  <a:schemeClr val="dk2"/>
                </a:solidFill>
              </a:defRPr>
            </a:lvl4pPr>
            <a:lvl5pPr lvl="4" algn="l">
              <a:lnSpc>
                <a:spcPct val="110000"/>
              </a:lnSpc>
              <a:spcBef>
                <a:spcPts val="0"/>
              </a:spcBef>
              <a:spcAft>
                <a:spcPts val="0"/>
              </a:spcAft>
              <a:buClr>
                <a:schemeClr val="dk2"/>
              </a:buClr>
              <a:buSzPts val="3000"/>
              <a:buNone/>
              <a:defRPr sz="3000">
                <a:solidFill>
                  <a:schemeClr val="dk2"/>
                </a:solidFill>
              </a:defRPr>
            </a:lvl5pPr>
            <a:lvl6pPr lvl="5" algn="l">
              <a:lnSpc>
                <a:spcPct val="110000"/>
              </a:lnSpc>
              <a:spcBef>
                <a:spcPts val="0"/>
              </a:spcBef>
              <a:spcAft>
                <a:spcPts val="0"/>
              </a:spcAft>
              <a:buClr>
                <a:schemeClr val="dk2"/>
              </a:buClr>
              <a:buSzPts val="3000"/>
              <a:buNone/>
              <a:defRPr sz="3000">
                <a:solidFill>
                  <a:schemeClr val="dk2"/>
                </a:solidFill>
              </a:defRPr>
            </a:lvl6pPr>
            <a:lvl7pPr lvl="6" algn="l">
              <a:lnSpc>
                <a:spcPct val="110000"/>
              </a:lnSpc>
              <a:spcBef>
                <a:spcPts val="0"/>
              </a:spcBef>
              <a:spcAft>
                <a:spcPts val="0"/>
              </a:spcAft>
              <a:buClr>
                <a:schemeClr val="dk2"/>
              </a:buClr>
              <a:buSzPts val="3000"/>
              <a:buNone/>
              <a:defRPr sz="3000">
                <a:solidFill>
                  <a:schemeClr val="dk2"/>
                </a:solidFill>
              </a:defRPr>
            </a:lvl7pPr>
            <a:lvl8pPr lvl="7" algn="l">
              <a:lnSpc>
                <a:spcPct val="110000"/>
              </a:lnSpc>
              <a:spcBef>
                <a:spcPts val="0"/>
              </a:spcBef>
              <a:spcAft>
                <a:spcPts val="0"/>
              </a:spcAft>
              <a:buClr>
                <a:schemeClr val="dk2"/>
              </a:buClr>
              <a:buSzPts val="3000"/>
              <a:buNone/>
              <a:defRPr sz="3000">
                <a:solidFill>
                  <a:schemeClr val="dk2"/>
                </a:solidFill>
              </a:defRPr>
            </a:lvl8pPr>
            <a:lvl9pPr lvl="8" algn="l">
              <a:lnSpc>
                <a:spcPct val="110000"/>
              </a:lnSpc>
              <a:spcBef>
                <a:spcPts val="0"/>
              </a:spcBef>
              <a:spcAft>
                <a:spcPts val="0"/>
              </a:spcAft>
              <a:buClr>
                <a:schemeClr val="dk2"/>
              </a:buClr>
              <a:buSzPts val="3000"/>
              <a:buNone/>
              <a:defRPr sz="3000">
                <a:solidFill>
                  <a:schemeClr val="dk2"/>
                </a:solidFill>
              </a:defRPr>
            </a:lvl9pPr>
          </a:lstStyle>
          <a:p/>
        </p:txBody>
      </p:sp>
      <p:sp>
        <p:nvSpPr>
          <p:cNvPr id="23" name="Google Shape;23;p4"/>
          <p:cNvSpPr/>
          <p:nvPr/>
        </p:nvSpPr>
        <p:spPr>
          <a:xfrm rot="5400000">
            <a:off x="-303375" y="2166905"/>
            <a:ext cx="1416300" cy="809700"/>
          </a:xfrm>
          <a:prstGeom prst="triangle">
            <a:avLst>
              <a:gd fmla="val 50000" name="adj"/>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4" name="Google Shape;24;p4"/>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
        <p:nvSpPr>
          <p:cNvPr id="25" name="Google Shape;25;p4"/>
          <p:cNvSpPr txBox="1"/>
          <p:nvPr/>
        </p:nvSpPr>
        <p:spPr>
          <a:xfrm>
            <a:off x="1264600" y="46162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6" name="Shape 26"/>
        <p:cNvGrpSpPr/>
        <p:nvPr/>
      </p:nvGrpSpPr>
      <p:grpSpPr>
        <a:xfrm>
          <a:off x="0" y="0"/>
          <a:ext cx="0" cy="0"/>
          <a:chOff x="0" y="0"/>
          <a:chExt cx="0" cy="0"/>
        </a:xfrm>
      </p:grpSpPr>
      <p:sp>
        <p:nvSpPr>
          <p:cNvPr id="27" name="Google Shape;27;p5"/>
          <p:cNvSpPr/>
          <p:nvPr/>
        </p:nvSpPr>
        <p:spPr>
          <a:xfrm flipH="1">
            <a:off x="8686800" y="4674850"/>
            <a:ext cx="468600" cy="468600"/>
          </a:xfrm>
          <a:prstGeom prst="rtTriangle">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5"/>
          <p:cNvSpPr/>
          <p:nvPr/>
        </p:nvSpPr>
        <p:spPr>
          <a:xfrm rot="5400000">
            <a:off x="-100350" y="292998"/>
            <a:ext cx="468600" cy="267900"/>
          </a:xfrm>
          <a:prstGeom prst="triangle">
            <a:avLst>
              <a:gd fmla="val 50000" name="adj"/>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5"/>
          <p:cNvSpPr txBox="1"/>
          <p:nvPr>
            <p:ph type="title"/>
          </p:nvPr>
        </p:nvSpPr>
        <p:spPr>
          <a:xfrm>
            <a:off x="457200" y="192648"/>
            <a:ext cx="5640900" cy="1082700"/>
          </a:xfrm>
          <a:prstGeom prst="rect">
            <a:avLst/>
          </a:prstGeom>
          <a:noFill/>
          <a:ln>
            <a:noFill/>
          </a:ln>
        </p:spPr>
        <p:txBody>
          <a:bodyPr anchorCtr="0" anchor="t" bIns="0" lIns="0" spcFirstLastPara="1" rIns="0" wrap="square" tIns="0">
            <a:noAutofit/>
          </a:bodyPr>
          <a:lstStyle>
            <a:lvl1pPr lvl="0" algn="l">
              <a:lnSpc>
                <a:spcPct val="80000"/>
              </a:lnSpc>
              <a:spcBef>
                <a:spcPts val="0"/>
              </a:spcBef>
              <a:spcAft>
                <a:spcPts val="0"/>
              </a:spcAft>
              <a:buSzPts val="4800"/>
              <a:buNone/>
              <a:defRPr>
                <a:solidFill>
                  <a:srgbClr val="71A0CF"/>
                </a:solidFill>
              </a:defRPr>
            </a:lvl1pPr>
            <a:lvl2pPr lvl="1" algn="l">
              <a:lnSpc>
                <a:spcPct val="80000"/>
              </a:lnSpc>
              <a:spcBef>
                <a:spcPts val="0"/>
              </a:spcBef>
              <a:spcAft>
                <a:spcPts val="0"/>
              </a:spcAft>
              <a:buSzPts val="4800"/>
              <a:buNone/>
              <a:defRPr/>
            </a:lvl2pPr>
            <a:lvl3pPr lvl="2" algn="l">
              <a:lnSpc>
                <a:spcPct val="80000"/>
              </a:lnSpc>
              <a:spcBef>
                <a:spcPts val="0"/>
              </a:spcBef>
              <a:spcAft>
                <a:spcPts val="0"/>
              </a:spcAft>
              <a:buSzPts val="4800"/>
              <a:buNone/>
              <a:defRPr/>
            </a:lvl3pPr>
            <a:lvl4pPr lvl="3" algn="l">
              <a:lnSpc>
                <a:spcPct val="80000"/>
              </a:lnSpc>
              <a:spcBef>
                <a:spcPts val="0"/>
              </a:spcBef>
              <a:spcAft>
                <a:spcPts val="0"/>
              </a:spcAft>
              <a:buSzPts val="4800"/>
              <a:buNone/>
              <a:defRPr/>
            </a:lvl4pPr>
            <a:lvl5pPr lvl="4" algn="l">
              <a:lnSpc>
                <a:spcPct val="80000"/>
              </a:lnSpc>
              <a:spcBef>
                <a:spcPts val="0"/>
              </a:spcBef>
              <a:spcAft>
                <a:spcPts val="0"/>
              </a:spcAft>
              <a:buSzPts val="4800"/>
              <a:buNone/>
              <a:defRPr/>
            </a:lvl5pPr>
            <a:lvl6pPr lvl="5" algn="l">
              <a:lnSpc>
                <a:spcPct val="80000"/>
              </a:lnSpc>
              <a:spcBef>
                <a:spcPts val="0"/>
              </a:spcBef>
              <a:spcAft>
                <a:spcPts val="0"/>
              </a:spcAft>
              <a:buSzPts val="4800"/>
              <a:buNone/>
              <a:defRPr/>
            </a:lvl6pPr>
            <a:lvl7pPr lvl="6" algn="l">
              <a:lnSpc>
                <a:spcPct val="80000"/>
              </a:lnSpc>
              <a:spcBef>
                <a:spcPts val="0"/>
              </a:spcBef>
              <a:spcAft>
                <a:spcPts val="0"/>
              </a:spcAft>
              <a:buSzPts val="4800"/>
              <a:buNone/>
              <a:defRPr/>
            </a:lvl7pPr>
            <a:lvl8pPr lvl="7" algn="l">
              <a:lnSpc>
                <a:spcPct val="80000"/>
              </a:lnSpc>
              <a:spcBef>
                <a:spcPts val="0"/>
              </a:spcBef>
              <a:spcAft>
                <a:spcPts val="0"/>
              </a:spcAft>
              <a:buSzPts val="4800"/>
              <a:buNone/>
              <a:defRPr/>
            </a:lvl8pPr>
            <a:lvl9pPr lvl="8" algn="l">
              <a:lnSpc>
                <a:spcPct val="80000"/>
              </a:lnSpc>
              <a:spcBef>
                <a:spcPts val="0"/>
              </a:spcBef>
              <a:spcAft>
                <a:spcPts val="0"/>
              </a:spcAft>
              <a:buSzPts val="4800"/>
              <a:buNone/>
              <a:defRPr/>
            </a:lvl9pPr>
          </a:lstStyle>
          <a:p/>
        </p:txBody>
      </p:sp>
      <p:sp>
        <p:nvSpPr>
          <p:cNvPr id="30" name="Google Shape;30;p5"/>
          <p:cNvSpPr txBox="1"/>
          <p:nvPr>
            <p:ph idx="1" type="body"/>
          </p:nvPr>
        </p:nvSpPr>
        <p:spPr>
          <a:xfrm>
            <a:off x="501500" y="1508650"/>
            <a:ext cx="6605700" cy="3603300"/>
          </a:xfrm>
          <a:prstGeom prst="rect">
            <a:avLst/>
          </a:prstGeom>
          <a:noFill/>
          <a:ln>
            <a:noFill/>
          </a:ln>
        </p:spPr>
        <p:txBody>
          <a:bodyPr anchorCtr="0" anchor="t" bIns="0" lIns="0" spcFirstLastPara="1" rIns="0" wrap="square" tIns="0">
            <a:noAutofit/>
          </a:bodyPr>
          <a:lstStyle>
            <a:lvl1pPr indent="-342900" lvl="0" marL="457200" algn="l">
              <a:lnSpc>
                <a:spcPct val="110000"/>
              </a:lnSpc>
              <a:spcBef>
                <a:spcPts val="600"/>
              </a:spcBef>
              <a:spcAft>
                <a:spcPts val="0"/>
              </a:spcAft>
              <a:buClr>
                <a:srgbClr val="741B47"/>
              </a:buClr>
              <a:buSzPts val="1800"/>
              <a:buChar char="▸"/>
              <a:defRPr/>
            </a:lvl1pPr>
            <a:lvl2pPr indent="-342900" lvl="1" marL="914400" algn="l">
              <a:lnSpc>
                <a:spcPct val="110000"/>
              </a:lnSpc>
              <a:spcBef>
                <a:spcPts val="600"/>
              </a:spcBef>
              <a:spcAft>
                <a:spcPts val="0"/>
              </a:spcAft>
              <a:buClr>
                <a:srgbClr val="741B47"/>
              </a:buClr>
              <a:buSzPts val="1800"/>
              <a:buChar char="▹"/>
              <a:defRPr/>
            </a:lvl2pPr>
            <a:lvl3pPr indent="-342900" lvl="2" marL="1371600" algn="l">
              <a:lnSpc>
                <a:spcPct val="110000"/>
              </a:lnSpc>
              <a:spcBef>
                <a:spcPts val="600"/>
              </a:spcBef>
              <a:spcAft>
                <a:spcPts val="0"/>
              </a:spcAft>
              <a:buClr>
                <a:srgbClr val="741B47"/>
              </a:buClr>
              <a:buSzPts val="1800"/>
              <a:buChar char="▹"/>
              <a:defRPr/>
            </a:lvl3pPr>
            <a:lvl4pPr indent="-355600" lvl="3" marL="1828800" algn="l">
              <a:lnSpc>
                <a:spcPct val="110000"/>
              </a:lnSpc>
              <a:spcBef>
                <a:spcPts val="600"/>
              </a:spcBef>
              <a:spcAft>
                <a:spcPts val="0"/>
              </a:spcAft>
              <a:buClr>
                <a:srgbClr val="741B47"/>
              </a:buClr>
              <a:buSzPts val="2000"/>
              <a:buChar char="▹"/>
              <a:defRPr/>
            </a:lvl4pPr>
            <a:lvl5pPr indent="-355600" lvl="4" marL="2286000" algn="l">
              <a:lnSpc>
                <a:spcPct val="110000"/>
              </a:lnSpc>
              <a:spcBef>
                <a:spcPts val="600"/>
              </a:spcBef>
              <a:spcAft>
                <a:spcPts val="0"/>
              </a:spcAft>
              <a:buClr>
                <a:srgbClr val="741B47"/>
              </a:buClr>
              <a:buSzPts val="2000"/>
              <a:buChar char="▹"/>
              <a:defRPr/>
            </a:lvl5pPr>
            <a:lvl6pPr indent="-355600" lvl="5" marL="2743200" algn="l">
              <a:lnSpc>
                <a:spcPct val="110000"/>
              </a:lnSpc>
              <a:spcBef>
                <a:spcPts val="600"/>
              </a:spcBef>
              <a:spcAft>
                <a:spcPts val="0"/>
              </a:spcAft>
              <a:buClr>
                <a:srgbClr val="741B47"/>
              </a:buClr>
              <a:buSzPts val="2000"/>
              <a:buChar char="▹"/>
              <a:defRPr/>
            </a:lvl6pPr>
            <a:lvl7pPr indent="-355600" lvl="6" marL="3200400" algn="l">
              <a:lnSpc>
                <a:spcPct val="110000"/>
              </a:lnSpc>
              <a:spcBef>
                <a:spcPts val="600"/>
              </a:spcBef>
              <a:spcAft>
                <a:spcPts val="0"/>
              </a:spcAft>
              <a:buClr>
                <a:srgbClr val="741B47"/>
              </a:buClr>
              <a:buSzPts val="2000"/>
              <a:buChar char="▹"/>
              <a:defRPr/>
            </a:lvl7pPr>
            <a:lvl8pPr indent="-355600" lvl="7" marL="3657600" algn="l">
              <a:lnSpc>
                <a:spcPct val="110000"/>
              </a:lnSpc>
              <a:spcBef>
                <a:spcPts val="600"/>
              </a:spcBef>
              <a:spcAft>
                <a:spcPts val="0"/>
              </a:spcAft>
              <a:buClr>
                <a:srgbClr val="741B47"/>
              </a:buClr>
              <a:buSzPts val="2000"/>
              <a:buChar char="▹"/>
              <a:defRPr/>
            </a:lvl8pPr>
            <a:lvl9pPr indent="-355600" lvl="8" marL="4114800" algn="l">
              <a:lnSpc>
                <a:spcPct val="110000"/>
              </a:lnSpc>
              <a:spcBef>
                <a:spcPts val="600"/>
              </a:spcBef>
              <a:spcAft>
                <a:spcPts val="0"/>
              </a:spcAft>
              <a:buClr>
                <a:srgbClr val="741B47"/>
              </a:buClr>
              <a:buSzPts val="2000"/>
              <a:buChar char="▹"/>
              <a:defRPr/>
            </a:lvl9pPr>
          </a:lstStyle>
          <a:p/>
        </p:txBody>
      </p:sp>
      <p:sp>
        <p:nvSpPr>
          <p:cNvPr id="31" name="Google Shape;31;p5"/>
          <p:cNvSpPr txBox="1"/>
          <p:nvPr>
            <p:ph idx="12" type="sldNum"/>
          </p:nvPr>
        </p:nvSpPr>
        <p:spPr>
          <a:xfrm>
            <a:off x="8909123" y="4934346"/>
            <a:ext cx="205500" cy="177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US"/>
              <a:t>‹#›</a:t>
            </a:fld>
            <a:endParaRPr/>
          </a:p>
        </p:txBody>
      </p:sp>
      <p:pic>
        <p:nvPicPr>
          <p:cNvPr id="32" name="Google Shape;32;p5"/>
          <p:cNvPicPr preferRelativeResize="0"/>
          <p:nvPr/>
        </p:nvPicPr>
        <p:blipFill rotWithShape="1">
          <a:blip r:embed="rId2">
            <a:alphaModFix/>
          </a:blip>
          <a:srcRect b="0" l="0" r="0" t="0"/>
          <a:stretch/>
        </p:blipFill>
        <p:spPr>
          <a:xfrm>
            <a:off x="69266" y="4849238"/>
            <a:ext cx="1269600" cy="272225"/>
          </a:xfrm>
          <a:prstGeom prst="rect">
            <a:avLst/>
          </a:prstGeom>
          <a:noFill/>
          <a:ln>
            <a:noFill/>
          </a:ln>
        </p:spPr>
      </p:pic>
      <p:sp>
        <p:nvSpPr>
          <p:cNvPr id="33" name="Google Shape;33;p5"/>
          <p:cNvSpPr txBox="1"/>
          <p:nvPr/>
        </p:nvSpPr>
        <p:spPr>
          <a:xfrm>
            <a:off x="1264600" y="46924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spTree>
      <p:nvGrpSpPr>
        <p:cNvPr id="34" name="Shape 34"/>
        <p:cNvGrpSpPr/>
        <p:nvPr/>
      </p:nvGrpSpPr>
      <p:grpSpPr>
        <a:xfrm>
          <a:off x="0" y="0"/>
          <a:ext cx="0" cy="0"/>
          <a:chOff x="0" y="0"/>
          <a:chExt cx="0" cy="0"/>
        </a:xfrm>
      </p:grpSpPr>
      <p:sp>
        <p:nvSpPr>
          <p:cNvPr id="35" name="Google Shape;35;p6"/>
          <p:cNvSpPr/>
          <p:nvPr/>
        </p:nvSpPr>
        <p:spPr>
          <a:xfrm flipH="1">
            <a:off x="8686800" y="4674850"/>
            <a:ext cx="468600" cy="468600"/>
          </a:xfrm>
          <a:prstGeom prst="rtTriangle">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29ED4"/>
              </a:solidFill>
              <a:latin typeface="Arial"/>
              <a:ea typeface="Arial"/>
              <a:cs typeface="Arial"/>
              <a:sym typeface="Arial"/>
            </a:endParaRPr>
          </a:p>
        </p:txBody>
      </p:sp>
      <p:sp>
        <p:nvSpPr>
          <p:cNvPr id="36" name="Google Shape;36;p6"/>
          <p:cNvSpPr txBox="1"/>
          <p:nvPr>
            <p:ph idx="12" type="sldNum"/>
          </p:nvPr>
        </p:nvSpPr>
        <p:spPr>
          <a:xfrm>
            <a:off x="8960475" y="4903875"/>
            <a:ext cx="145500" cy="201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US"/>
              <a:t>‹#›</a:t>
            </a:fld>
            <a:endParaRPr/>
          </a:p>
        </p:txBody>
      </p:sp>
      <p:pic>
        <p:nvPicPr>
          <p:cNvPr id="37" name="Google Shape;37;p6"/>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
        <p:nvSpPr>
          <p:cNvPr id="38" name="Google Shape;38;p6"/>
          <p:cNvSpPr txBox="1"/>
          <p:nvPr/>
        </p:nvSpPr>
        <p:spPr>
          <a:xfrm>
            <a:off x="1264600" y="46162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605600"/>
            <a:ext cx="5640900" cy="1082700"/>
          </a:xfrm>
          <a:prstGeom prst="rect">
            <a:avLst/>
          </a:prstGeom>
          <a:noFill/>
          <a:ln>
            <a:noFill/>
          </a:ln>
        </p:spPr>
        <p:txBody>
          <a:bodyPr anchorCtr="0" anchor="t" bIns="0" lIns="0" spcFirstLastPara="1" rIns="0" wrap="square" tIns="0">
            <a:noAutofit/>
          </a:bodyPr>
          <a:lstStyle>
            <a:lvl1pPr lvl="0" marR="0" rtl="0" algn="l">
              <a:lnSpc>
                <a:spcPct val="80000"/>
              </a:lnSpc>
              <a:spcBef>
                <a:spcPts val="0"/>
              </a:spcBef>
              <a:spcAft>
                <a:spcPts val="0"/>
              </a:spcAft>
              <a:buClr>
                <a:schemeClr val="accent2"/>
              </a:buClr>
              <a:buSzPts val="4800"/>
              <a:buFont typeface="Raleway Thin"/>
              <a:buNone/>
              <a:defRPr b="0" i="0" sz="4800" u="none" cap="none" strike="noStrike">
                <a:solidFill>
                  <a:schemeClr val="accent2"/>
                </a:solidFill>
                <a:latin typeface="Raleway Thin"/>
                <a:ea typeface="Raleway Thin"/>
                <a:cs typeface="Raleway Thin"/>
                <a:sym typeface="Raleway Thin"/>
              </a:defRPr>
            </a:lvl1pPr>
            <a:lvl2pPr lvl="1" marR="0" rtl="0" algn="l">
              <a:lnSpc>
                <a:spcPct val="80000"/>
              </a:lnSpc>
              <a:spcBef>
                <a:spcPts val="0"/>
              </a:spcBef>
              <a:spcAft>
                <a:spcPts val="0"/>
              </a:spcAft>
              <a:buClr>
                <a:schemeClr val="accent2"/>
              </a:buClr>
              <a:buSzPts val="4800"/>
              <a:buFont typeface="Raleway Thin"/>
              <a:buNone/>
              <a:defRPr b="0" i="0" sz="4800" u="none" cap="none" strike="noStrike">
                <a:solidFill>
                  <a:schemeClr val="accent2"/>
                </a:solidFill>
                <a:latin typeface="Raleway Thin"/>
                <a:ea typeface="Raleway Thin"/>
                <a:cs typeface="Raleway Thin"/>
                <a:sym typeface="Raleway Thin"/>
              </a:defRPr>
            </a:lvl2pPr>
            <a:lvl3pPr lvl="2" marR="0" rtl="0" algn="l">
              <a:lnSpc>
                <a:spcPct val="80000"/>
              </a:lnSpc>
              <a:spcBef>
                <a:spcPts val="0"/>
              </a:spcBef>
              <a:spcAft>
                <a:spcPts val="0"/>
              </a:spcAft>
              <a:buClr>
                <a:schemeClr val="accent2"/>
              </a:buClr>
              <a:buSzPts val="4800"/>
              <a:buFont typeface="Raleway Thin"/>
              <a:buNone/>
              <a:defRPr b="0" i="0" sz="4800" u="none" cap="none" strike="noStrike">
                <a:solidFill>
                  <a:schemeClr val="accent2"/>
                </a:solidFill>
                <a:latin typeface="Raleway Thin"/>
                <a:ea typeface="Raleway Thin"/>
                <a:cs typeface="Raleway Thin"/>
                <a:sym typeface="Raleway Thin"/>
              </a:defRPr>
            </a:lvl3pPr>
            <a:lvl4pPr lvl="3" marR="0" rtl="0" algn="l">
              <a:lnSpc>
                <a:spcPct val="80000"/>
              </a:lnSpc>
              <a:spcBef>
                <a:spcPts val="0"/>
              </a:spcBef>
              <a:spcAft>
                <a:spcPts val="0"/>
              </a:spcAft>
              <a:buClr>
                <a:schemeClr val="accent2"/>
              </a:buClr>
              <a:buSzPts val="4800"/>
              <a:buFont typeface="Raleway Thin"/>
              <a:buNone/>
              <a:defRPr b="0" i="0" sz="4800" u="none" cap="none" strike="noStrike">
                <a:solidFill>
                  <a:schemeClr val="accent2"/>
                </a:solidFill>
                <a:latin typeface="Raleway Thin"/>
                <a:ea typeface="Raleway Thin"/>
                <a:cs typeface="Raleway Thin"/>
                <a:sym typeface="Raleway Thin"/>
              </a:defRPr>
            </a:lvl4pPr>
            <a:lvl5pPr lvl="4" marR="0" rtl="0" algn="l">
              <a:lnSpc>
                <a:spcPct val="80000"/>
              </a:lnSpc>
              <a:spcBef>
                <a:spcPts val="0"/>
              </a:spcBef>
              <a:spcAft>
                <a:spcPts val="0"/>
              </a:spcAft>
              <a:buClr>
                <a:schemeClr val="accent2"/>
              </a:buClr>
              <a:buSzPts val="4800"/>
              <a:buFont typeface="Raleway Thin"/>
              <a:buNone/>
              <a:defRPr b="0" i="0" sz="4800" u="none" cap="none" strike="noStrike">
                <a:solidFill>
                  <a:schemeClr val="accent2"/>
                </a:solidFill>
                <a:latin typeface="Raleway Thin"/>
                <a:ea typeface="Raleway Thin"/>
                <a:cs typeface="Raleway Thin"/>
                <a:sym typeface="Raleway Thin"/>
              </a:defRPr>
            </a:lvl5pPr>
            <a:lvl6pPr lvl="5" marR="0" rtl="0" algn="l">
              <a:lnSpc>
                <a:spcPct val="80000"/>
              </a:lnSpc>
              <a:spcBef>
                <a:spcPts val="0"/>
              </a:spcBef>
              <a:spcAft>
                <a:spcPts val="0"/>
              </a:spcAft>
              <a:buClr>
                <a:schemeClr val="accent2"/>
              </a:buClr>
              <a:buSzPts val="4800"/>
              <a:buFont typeface="Raleway Thin"/>
              <a:buNone/>
              <a:defRPr b="0" i="0" sz="4800" u="none" cap="none" strike="noStrike">
                <a:solidFill>
                  <a:schemeClr val="accent2"/>
                </a:solidFill>
                <a:latin typeface="Raleway Thin"/>
                <a:ea typeface="Raleway Thin"/>
                <a:cs typeface="Raleway Thin"/>
                <a:sym typeface="Raleway Thin"/>
              </a:defRPr>
            </a:lvl6pPr>
            <a:lvl7pPr lvl="6" marR="0" rtl="0" algn="l">
              <a:lnSpc>
                <a:spcPct val="80000"/>
              </a:lnSpc>
              <a:spcBef>
                <a:spcPts val="0"/>
              </a:spcBef>
              <a:spcAft>
                <a:spcPts val="0"/>
              </a:spcAft>
              <a:buClr>
                <a:schemeClr val="accent2"/>
              </a:buClr>
              <a:buSzPts val="4800"/>
              <a:buFont typeface="Raleway Thin"/>
              <a:buNone/>
              <a:defRPr b="0" i="0" sz="4800" u="none" cap="none" strike="noStrike">
                <a:solidFill>
                  <a:schemeClr val="accent2"/>
                </a:solidFill>
                <a:latin typeface="Raleway Thin"/>
                <a:ea typeface="Raleway Thin"/>
                <a:cs typeface="Raleway Thin"/>
                <a:sym typeface="Raleway Thin"/>
              </a:defRPr>
            </a:lvl7pPr>
            <a:lvl8pPr lvl="7" marR="0" rtl="0" algn="l">
              <a:lnSpc>
                <a:spcPct val="80000"/>
              </a:lnSpc>
              <a:spcBef>
                <a:spcPts val="0"/>
              </a:spcBef>
              <a:spcAft>
                <a:spcPts val="0"/>
              </a:spcAft>
              <a:buClr>
                <a:schemeClr val="accent2"/>
              </a:buClr>
              <a:buSzPts val="4800"/>
              <a:buFont typeface="Raleway Thin"/>
              <a:buNone/>
              <a:defRPr b="0" i="0" sz="4800" u="none" cap="none" strike="noStrike">
                <a:solidFill>
                  <a:schemeClr val="accent2"/>
                </a:solidFill>
                <a:latin typeface="Raleway Thin"/>
                <a:ea typeface="Raleway Thin"/>
                <a:cs typeface="Raleway Thin"/>
                <a:sym typeface="Raleway Thin"/>
              </a:defRPr>
            </a:lvl8pPr>
            <a:lvl9pPr lvl="8" marR="0" rtl="0" algn="l">
              <a:lnSpc>
                <a:spcPct val="80000"/>
              </a:lnSpc>
              <a:spcBef>
                <a:spcPts val="0"/>
              </a:spcBef>
              <a:spcAft>
                <a:spcPts val="0"/>
              </a:spcAft>
              <a:buClr>
                <a:schemeClr val="accent2"/>
              </a:buClr>
              <a:buSzPts val="4800"/>
              <a:buFont typeface="Raleway Thin"/>
              <a:buNone/>
              <a:defRPr b="0" i="0" sz="4800" u="none" cap="none" strike="noStrike">
                <a:solidFill>
                  <a:schemeClr val="accent2"/>
                </a:solidFill>
                <a:latin typeface="Raleway Thin"/>
                <a:ea typeface="Raleway Thin"/>
                <a:cs typeface="Raleway Thin"/>
                <a:sym typeface="Raleway Thin"/>
              </a:defRPr>
            </a:lvl9pPr>
          </a:lstStyle>
          <a:p/>
        </p:txBody>
      </p:sp>
      <p:sp>
        <p:nvSpPr>
          <p:cNvPr id="7" name="Google Shape;7;p1"/>
          <p:cNvSpPr txBox="1"/>
          <p:nvPr>
            <p:ph idx="1" type="body"/>
          </p:nvPr>
        </p:nvSpPr>
        <p:spPr>
          <a:xfrm>
            <a:off x="457200" y="1995750"/>
            <a:ext cx="5640900" cy="2679000"/>
          </a:xfrm>
          <a:prstGeom prst="rect">
            <a:avLst/>
          </a:prstGeom>
          <a:noFill/>
          <a:ln>
            <a:noFill/>
          </a:ln>
        </p:spPr>
        <p:txBody>
          <a:bodyPr anchorCtr="0" anchor="t" bIns="0" lIns="0" spcFirstLastPara="1" rIns="0" wrap="square" tIns="0">
            <a:noAutofit/>
          </a:bodyPr>
          <a:lstStyle>
            <a:lvl1pPr indent="-342900" lvl="0" marL="457200" marR="0" rtl="0" algn="l">
              <a:lnSpc>
                <a:spcPct val="110000"/>
              </a:lnSpc>
              <a:spcBef>
                <a:spcPts val="600"/>
              </a:spcBef>
              <a:spcAft>
                <a:spcPts val="0"/>
              </a:spcAft>
              <a:buClr>
                <a:schemeClr val="accent1"/>
              </a:buClr>
              <a:buSzPts val="1800"/>
              <a:buFont typeface="Barlow Light"/>
              <a:buChar char="▸"/>
              <a:defRPr b="0" i="0" sz="2000" u="none" cap="none" strike="noStrike">
                <a:solidFill>
                  <a:schemeClr val="dk1"/>
                </a:solidFill>
                <a:latin typeface="Barlow Light"/>
                <a:ea typeface="Barlow Light"/>
                <a:cs typeface="Barlow Light"/>
                <a:sym typeface="Barlow Light"/>
              </a:defRPr>
            </a:lvl1pPr>
            <a:lvl2pPr indent="-342900" lvl="1" marL="914400" marR="0" rtl="0" algn="l">
              <a:lnSpc>
                <a:spcPct val="110000"/>
              </a:lnSpc>
              <a:spcBef>
                <a:spcPts val="600"/>
              </a:spcBef>
              <a:spcAft>
                <a:spcPts val="0"/>
              </a:spcAft>
              <a:buClr>
                <a:schemeClr val="accent1"/>
              </a:buClr>
              <a:buSzPts val="1800"/>
              <a:buFont typeface="Barlow Light"/>
              <a:buChar char="▹"/>
              <a:defRPr b="0" i="0" sz="2000" u="none" cap="none" strike="noStrike">
                <a:solidFill>
                  <a:schemeClr val="dk1"/>
                </a:solidFill>
                <a:latin typeface="Barlow Light"/>
                <a:ea typeface="Barlow Light"/>
                <a:cs typeface="Barlow Light"/>
                <a:sym typeface="Barlow Light"/>
              </a:defRPr>
            </a:lvl2pPr>
            <a:lvl3pPr indent="-342900" lvl="2" marL="1371600" marR="0" rtl="0" algn="l">
              <a:lnSpc>
                <a:spcPct val="110000"/>
              </a:lnSpc>
              <a:spcBef>
                <a:spcPts val="600"/>
              </a:spcBef>
              <a:spcAft>
                <a:spcPts val="0"/>
              </a:spcAft>
              <a:buClr>
                <a:schemeClr val="accent1"/>
              </a:buClr>
              <a:buSzPts val="1800"/>
              <a:buFont typeface="Barlow Light"/>
              <a:buChar char="▹"/>
              <a:defRPr b="0" i="0" sz="2000" u="none" cap="none" strike="noStrike">
                <a:solidFill>
                  <a:schemeClr val="dk1"/>
                </a:solidFill>
                <a:latin typeface="Barlow Light"/>
                <a:ea typeface="Barlow Light"/>
                <a:cs typeface="Barlow Light"/>
                <a:sym typeface="Barlow Light"/>
              </a:defRPr>
            </a:lvl3pPr>
            <a:lvl4pPr indent="-355600" lvl="3" marL="18288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4pPr>
            <a:lvl5pPr indent="-355600" lvl="4" marL="22860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5pPr>
            <a:lvl6pPr indent="-355600" lvl="5" marL="27432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6pPr>
            <a:lvl7pPr indent="-355600" lvl="6" marL="32004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7pPr>
            <a:lvl8pPr indent="-355600" lvl="7" marL="36576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8pPr>
            <a:lvl9pPr indent="-355600" lvl="8" marL="41148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9pPr>
          </a:lstStyle>
          <a:p/>
        </p:txBody>
      </p:sp>
      <p:sp>
        <p:nvSpPr>
          <p:cNvPr id="8" name="Google Shape;8;p1"/>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US"/>
              <a:t>‹#›</a:t>
            </a:fld>
            <a:endParaRPr/>
          </a:p>
        </p:txBody>
      </p:sp>
      <p:pic>
        <p:nvPicPr>
          <p:cNvPr id="9" name="Google Shape;9;p1"/>
          <p:cNvPicPr preferRelativeResize="0"/>
          <p:nvPr/>
        </p:nvPicPr>
        <p:blipFill rotWithShape="1">
          <a:blip r:embed="rId1">
            <a:alphaModFix/>
          </a:blip>
          <a:srcRect b="0" l="0" r="0" t="0"/>
          <a:stretch/>
        </p:blipFill>
        <p:spPr>
          <a:xfrm>
            <a:off x="8766751" y="59900"/>
            <a:ext cx="339175" cy="3745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about:blank" TargetMode="External"/><Relationship Id="rId4" Type="http://schemas.openxmlformats.org/officeDocument/2006/relationships/hyperlink" Target="mailto:john@clarusway.com" TargetMode="External"/><Relationship Id="rId5" Type="http://schemas.openxmlformats.org/officeDocument/2006/relationships/image" Target="../media/image7.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 name="Shape 42"/>
        <p:cNvGrpSpPr/>
        <p:nvPr/>
      </p:nvGrpSpPr>
      <p:grpSpPr>
        <a:xfrm>
          <a:off x="0" y="0"/>
          <a:ext cx="0" cy="0"/>
          <a:chOff x="0" y="0"/>
          <a:chExt cx="0" cy="0"/>
        </a:xfrm>
      </p:grpSpPr>
      <p:grpSp>
        <p:nvGrpSpPr>
          <p:cNvPr id="43" name="Google Shape;43;p7"/>
          <p:cNvGrpSpPr/>
          <p:nvPr/>
        </p:nvGrpSpPr>
        <p:grpSpPr>
          <a:xfrm>
            <a:off x="5122427" y="668001"/>
            <a:ext cx="3841143" cy="3893303"/>
            <a:chOff x="5122427" y="668001"/>
            <a:chExt cx="3841143" cy="3893303"/>
          </a:xfrm>
        </p:grpSpPr>
        <p:grpSp>
          <p:nvGrpSpPr>
            <p:cNvPr id="44" name="Google Shape;44;p7"/>
            <p:cNvGrpSpPr/>
            <p:nvPr/>
          </p:nvGrpSpPr>
          <p:grpSpPr>
            <a:xfrm>
              <a:off x="5144045" y="893590"/>
              <a:ext cx="2833667" cy="2964311"/>
              <a:chOff x="3860721" y="1330073"/>
              <a:chExt cx="3544299" cy="3707706"/>
            </a:xfrm>
          </p:grpSpPr>
          <p:sp>
            <p:nvSpPr>
              <p:cNvPr id="45" name="Google Shape;45;p7"/>
              <p:cNvSpPr/>
              <p:nvPr/>
            </p:nvSpPr>
            <p:spPr>
              <a:xfrm>
                <a:off x="5336000" y="1330073"/>
                <a:ext cx="2069020" cy="2805419"/>
              </a:xfrm>
              <a:custGeom>
                <a:rect b="b" l="l" r="r" t="t"/>
                <a:pathLst>
                  <a:path extrusionOk="0" h="2805419" w="206902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 name="Google Shape;46;p7"/>
              <p:cNvSpPr/>
              <p:nvPr/>
            </p:nvSpPr>
            <p:spPr>
              <a:xfrm>
                <a:off x="7365110" y="4067936"/>
                <a:ext cx="21907" cy="77247"/>
              </a:xfrm>
              <a:custGeom>
                <a:rect b="b" l="l" r="r" t="t"/>
                <a:pathLst>
                  <a:path extrusionOk="0" h="77247" w="21907">
                    <a:moveTo>
                      <a:pt x="0" y="77248"/>
                    </a:moveTo>
                    <a:lnTo>
                      <a:pt x="21908" y="64675"/>
                    </a:lnTo>
                    <a:lnTo>
                      <a:pt x="12383" y="0"/>
                    </a:lnTo>
                    <a:lnTo>
                      <a:pt x="0" y="77248"/>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 name="Google Shape;47;p7"/>
              <p:cNvSpPr/>
              <p:nvPr/>
            </p:nvSpPr>
            <p:spPr>
              <a:xfrm>
                <a:off x="5332475" y="1333214"/>
                <a:ext cx="52292" cy="22389"/>
              </a:xfrm>
              <a:custGeom>
                <a:rect b="b" l="l" r="r" t="t"/>
                <a:pathLst>
                  <a:path extrusionOk="0" h="22389" w="52292">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 name="Google Shape;48;p7"/>
              <p:cNvSpPr/>
              <p:nvPr/>
            </p:nvSpPr>
            <p:spPr>
              <a:xfrm>
                <a:off x="5317902" y="1340537"/>
                <a:ext cx="2069115" cy="2805383"/>
              </a:xfrm>
              <a:custGeom>
                <a:rect b="b" l="l" r="r" t="t"/>
                <a:pathLst>
                  <a:path extrusionOk="0" h="2805383" w="2069115">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 name="Google Shape;49;p7"/>
              <p:cNvSpPr/>
              <p:nvPr/>
            </p:nvSpPr>
            <p:spPr>
              <a:xfrm>
                <a:off x="5314473" y="1342497"/>
                <a:ext cx="2069020" cy="2805423"/>
              </a:xfrm>
              <a:custGeom>
                <a:rect b="b" l="l" r="r" t="t"/>
                <a:pathLst>
                  <a:path extrusionOk="0" h="2805423" w="206902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 name="Google Shape;50;p7"/>
              <p:cNvSpPr/>
              <p:nvPr/>
            </p:nvSpPr>
            <p:spPr>
              <a:xfrm>
                <a:off x="5339429" y="1375389"/>
                <a:ext cx="2018061" cy="2673878"/>
              </a:xfrm>
              <a:custGeom>
                <a:rect b="b" l="l" r="r" t="t"/>
                <a:pathLst>
                  <a:path extrusionOk="0" h="2673878" w="2018061">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 name="Google Shape;51;p7"/>
              <p:cNvSpPr/>
              <p:nvPr/>
            </p:nvSpPr>
            <p:spPr>
              <a:xfrm>
                <a:off x="5339238" y="1374339"/>
                <a:ext cx="2018061" cy="2673785"/>
              </a:xfrm>
              <a:custGeom>
                <a:rect b="b" l="l" r="r" t="t"/>
                <a:pathLst>
                  <a:path extrusionOk="0" h="2673785" w="2018061">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 name="Google Shape;52;p7"/>
              <p:cNvSpPr/>
              <p:nvPr/>
            </p:nvSpPr>
            <p:spPr>
              <a:xfrm>
                <a:off x="3860721" y="3051171"/>
                <a:ext cx="3440851" cy="1986608"/>
              </a:xfrm>
              <a:custGeom>
                <a:rect b="b" l="l" r="r" t="t"/>
                <a:pathLst>
                  <a:path extrusionOk="0" h="1986608" w="3440851">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 name="Google Shape;53;p7"/>
              <p:cNvSpPr/>
              <p:nvPr/>
            </p:nvSpPr>
            <p:spPr>
              <a:xfrm>
                <a:off x="3903733" y="3024882"/>
                <a:ext cx="3440892" cy="1987084"/>
              </a:xfrm>
              <a:custGeom>
                <a:rect b="b" l="l" r="r" t="t"/>
                <a:pathLst>
                  <a:path extrusionOk="0" h="1987084" w="3440892">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 name="Google Shape;54;p7"/>
              <p:cNvSpPr/>
              <p:nvPr/>
            </p:nvSpPr>
            <p:spPr>
              <a:xfrm>
                <a:off x="3903726" y="3801522"/>
                <a:ext cx="41719" cy="37052"/>
              </a:xfrm>
              <a:custGeom>
                <a:rect b="b" l="l" r="r" t="t"/>
                <a:pathLst>
                  <a:path extrusionOk="0" h="37052" w="41719">
                    <a:moveTo>
                      <a:pt x="0" y="37052"/>
                    </a:moveTo>
                    <a:lnTo>
                      <a:pt x="0" y="0"/>
                    </a:lnTo>
                    <a:lnTo>
                      <a:pt x="41719" y="17431"/>
                    </a:lnTo>
                    <a:lnTo>
                      <a:pt x="0" y="37052"/>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 name="Google Shape;55;p7"/>
              <p:cNvSpPr/>
              <p:nvPr/>
            </p:nvSpPr>
            <p:spPr>
              <a:xfrm>
                <a:off x="7313771" y="4164425"/>
                <a:ext cx="30860" cy="40671"/>
              </a:xfrm>
              <a:custGeom>
                <a:rect b="b" l="l" r="r" t="t"/>
                <a:pathLst>
                  <a:path extrusionOk="0" h="40671" w="30860">
                    <a:moveTo>
                      <a:pt x="30861" y="36290"/>
                    </a:moveTo>
                    <a:lnTo>
                      <a:pt x="30861" y="0"/>
                    </a:lnTo>
                    <a:lnTo>
                      <a:pt x="0" y="10573"/>
                    </a:lnTo>
                    <a:lnTo>
                      <a:pt x="20479" y="40672"/>
                    </a:lnTo>
                    <a:lnTo>
                      <a:pt x="30861" y="3629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 name="Google Shape;56;p7"/>
              <p:cNvSpPr/>
              <p:nvPr/>
            </p:nvSpPr>
            <p:spPr>
              <a:xfrm>
                <a:off x="3903733" y="2994046"/>
                <a:ext cx="3440892" cy="1986618"/>
              </a:xfrm>
              <a:custGeom>
                <a:rect b="b" l="l" r="r" t="t"/>
                <a:pathLst>
                  <a:path extrusionOk="0" h="1986618" w="3440892">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 name="Google Shape;57;p7"/>
              <p:cNvSpPr/>
              <p:nvPr/>
            </p:nvSpPr>
            <p:spPr>
              <a:xfrm>
                <a:off x="3903733" y="2989259"/>
                <a:ext cx="3440892" cy="1986608"/>
              </a:xfrm>
              <a:custGeom>
                <a:rect b="b" l="l" r="r" t="t"/>
                <a:pathLst>
                  <a:path extrusionOk="0" h="1986608" w="3440892">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 name="Google Shape;58;p7"/>
              <p:cNvSpPr/>
              <p:nvPr/>
            </p:nvSpPr>
            <p:spPr>
              <a:xfrm>
                <a:off x="5115918" y="3136967"/>
                <a:ext cx="220549" cy="127281"/>
              </a:xfrm>
              <a:custGeom>
                <a:rect b="b" l="l" r="r" t="t"/>
                <a:pathLst>
                  <a:path extrusionOk="0" h="127281" w="220549">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 name="Google Shape;59;p7"/>
              <p:cNvSpPr/>
              <p:nvPr/>
            </p:nvSpPr>
            <p:spPr>
              <a:xfrm>
                <a:off x="5245712" y="3211893"/>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 name="Google Shape;60;p7"/>
              <p:cNvSpPr/>
              <p:nvPr/>
            </p:nvSpPr>
            <p:spPr>
              <a:xfrm>
                <a:off x="5376617" y="3287669"/>
                <a:ext cx="220517" cy="127212"/>
              </a:xfrm>
              <a:custGeom>
                <a:rect b="b" l="l" r="r" t="t"/>
                <a:pathLst>
                  <a:path extrusionOk="0" h="127212" w="220517">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 name="Google Shape;61;p7"/>
              <p:cNvSpPr/>
              <p:nvPr/>
            </p:nvSpPr>
            <p:spPr>
              <a:xfrm>
                <a:off x="5505300" y="3361757"/>
                <a:ext cx="220517" cy="127281"/>
              </a:xfrm>
              <a:custGeom>
                <a:rect b="b" l="l" r="r" t="t"/>
                <a:pathLst>
                  <a:path extrusionOk="0" h="127281" w="220517">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 name="Google Shape;62;p7"/>
              <p:cNvSpPr/>
              <p:nvPr/>
            </p:nvSpPr>
            <p:spPr>
              <a:xfrm>
                <a:off x="5635055" y="3436683"/>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 name="Google Shape;63;p7"/>
              <p:cNvSpPr/>
              <p:nvPr/>
            </p:nvSpPr>
            <p:spPr>
              <a:xfrm>
                <a:off x="5764856" y="3511602"/>
                <a:ext cx="220517" cy="127307"/>
              </a:xfrm>
              <a:custGeom>
                <a:rect b="b" l="l" r="r" t="t"/>
                <a:pathLst>
                  <a:path extrusionOk="0" h="127307"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 name="Google Shape;64;p7"/>
              <p:cNvSpPr/>
              <p:nvPr/>
            </p:nvSpPr>
            <p:spPr>
              <a:xfrm>
                <a:off x="5894611" y="3586162"/>
                <a:ext cx="220563" cy="127549"/>
              </a:xfrm>
              <a:custGeom>
                <a:rect b="b" l="l" r="r" t="t"/>
                <a:pathLst>
                  <a:path extrusionOk="0" h="127549" w="220563">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 name="Google Shape;65;p7"/>
              <p:cNvSpPr/>
              <p:nvPr/>
            </p:nvSpPr>
            <p:spPr>
              <a:xfrm>
                <a:off x="6024246" y="3661473"/>
                <a:ext cx="220563" cy="127238"/>
              </a:xfrm>
              <a:custGeom>
                <a:rect b="b" l="l" r="r" t="t"/>
                <a:pathLst>
                  <a:path extrusionOk="0" h="127238" w="220563">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 name="Google Shape;66;p7"/>
              <p:cNvSpPr/>
              <p:nvPr/>
            </p:nvSpPr>
            <p:spPr>
              <a:xfrm>
                <a:off x="6154238" y="3736400"/>
                <a:ext cx="220517" cy="127300"/>
              </a:xfrm>
              <a:custGeom>
                <a:rect b="b" l="l" r="r" t="t"/>
                <a:pathLst>
                  <a:path extrusionOk="0" h="127300" w="220517">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 name="Google Shape;67;p7"/>
              <p:cNvSpPr/>
              <p:nvPr/>
            </p:nvSpPr>
            <p:spPr>
              <a:xfrm>
                <a:off x="6283993" y="3811354"/>
                <a:ext cx="220563" cy="127264"/>
              </a:xfrm>
              <a:custGeom>
                <a:rect b="b" l="l" r="r" t="t"/>
                <a:pathLst>
                  <a:path extrusionOk="0" h="127264" w="220563">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 name="Google Shape;68;p7"/>
              <p:cNvSpPr/>
              <p:nvPr/>
            </p:nvSpPr>
            <p:spPr>
              <a:xfrm>
                <a:off x="6413794" y="3886299"/>
                <a:ext cx="220517" cy="127246"/>
              </a:xfrm>
              <a:custGeom>
                <a:rect b="b" l="l" r="r" t="t"/>
                <a:pathLst>
                  <a:path extrusionOk="0" h="127246" w="220517">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 name="Google Shape;69;p7"/>
              <p:cNvSpPr/>
              <p:nvPr/>
            </p:nvSpPr>
            <p:spPr>
              <a:xfrm>
                <a:off x="6543549" y="3961225"/>
                <a:ext cx="220563" cy="127264"/>
              </a:xfrm>
              <a:custGeom>
                <a:rect b="b" l="l" r="r" t="t"/>
                <a:pathLst>
                  <a:path extrusionOk="0" h="127264" w="220563">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 name="Google Shape;70;p7"/>
              <p:cNvSpPr/>
              <p:nvPr/>
            </p:nvSpPr>
            <p:spPr>
              <a:xfrm>
                <a:off x="6673375" y="4036144"/>
                <a:ext cx="220524" cy="127300"/>
              </a:xfrm>
              <a:custGeom>
                <a:rect b="b" l="l" r="r" t="t"/>
                <a:pathLst>
                  <a:path extrusionOk="0" h="127300" w="220524">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 name="Google Shape;71;p7"/>
              <p:cNvSpPr/>
              <p:nvPr/>
            </p:nvSpPr>
            <p:spPr>
              <a:xfrm>
                <a:off x="6803525" y="4111089"/>
                <a:ext cx="283033" cy="163345"/>
              </a:xfrm>
              <a:custGeom>
                <a:rect b="b" l="l" r="r" t="t"/>
                <a:pathLst>
                  <a:path extrusionOk="0" h="163345" w="283033">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 name="Google Shape;72;p7"/>
              <p:cNvSpPr/>
              <p:nvPr/>
            </p:nvSpPr>
            <p:spPr>
              <a:xfrm>
                <a:off x="5182617" y="3320721"/>
                <a:ext cx="220563" cy="127308"/>
              </a:xfrm>
              <a:custGeom>
                <a:rect b="b" l="l" r="r" t="t"/>
                <a:pathLst>
                  <a:path extrusionOk="0" h="127308" w="220563">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 name="Google Shape;73;p7"/>
              <p:cNvSpPr/>
              <p:nvPr/>
            </p:nvSpPr>
            <p:spPr>
              <a:xfrm>
                <a:off x="5312634" y="3395587"/>
                <a:ext cx="220563" cy="127548"/>
              </a:xfrm>
              <a:custGeom>
                <a:rect b="b" l="l" r="r" t="t"/>
                <a:pathLst>
                  <a:path extrusionOk="0" h="127548" w="220563">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 name="Google Shape;74;p7"/>
              <p:cNvSpPr/>
              <p:nvPr/>
            </p:nvSpPr>
            <p:spPr>
              <a:xfrm>
                <a:off x="5442650" y="3470843"/>
                <a:ext cx="220563" cy="127300"/>
              </a:xfrm>
              <a:custGeom>
                <a:rect b="b" l="l" r="r" t="t"/>
                <a:pathLst>
                  <a:path extrusionOk="0" h="127300" w="220563">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 name="Google Shape;75;p7"/>
              <p:cNvSpPr/>
              <p:nvPr/>
            </p:nvSpPr>
            <p:spPr>
              <a:xfrm>
                <a:off x="5572666" y="3545935"/>
                <a:ext cx="220563" cy="127264"/>
              </a:xfrm>
              <a:custGeom>
                <a:rect b="b" l="l" r="r" t="t"/>
                <a:pathLst>
                  <a:path extrusionOk="0" h="127264" w="220563">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 name="Google Shape;76;p7"/>
              <p:cNvSpPr/>
              <p:nvPr/>
            </p:nvSpPr>
            <p:spPr>
              <a:xfrm>
                <a:off x="5701635" y="3620377"/>
                <a:ext cx="220563" cy="127300"/>
              </a:xfrm>
              <a:custGeom>
                <a:rect b="b" l="l" r="r" t="t"/>
                <a:pathLst>
                  <a:path extrusionOk="0" h="127300" w="220563">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7" name="Google Shape;77;p7"/>
              <p:cNvSpPr/>
              <p:nvPr/>
            </p:nvSpPr>
            <p:spPr>
              <a:xfrm>
                <a:off x="5831651" y="3695149"/>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8" name="Google Shape;78;p7"/>
              <p:cNvSpPr/>
              <p:nvPr/>
            </p:nvSpPr>
            <p:spPr>
              <a:xfrm>
                <a:off x="5961667" y="3770491"/>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9" name="Google Shape;79;p7"/>
              <p:cNvSpPr/>
              <p:nvPr/>
            </p:nvSpPr>
            <p:spPr>
              <a:xfrm>
                <a:off x="6091683" y="3845548"/>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0" name="Google Shape;80;p7"/>
              <p:cNvSpPr/>
              <p:nvPr/>
            </p:nvSpPr>
            <p:spPr>
              <a:xfrm>
                <a:off x="6221700" y="3920605"/>
                <a:ext cx="220524" cy="127307"/>
              </a:xfrm>
              <a:custGeom>
                <a:rect b="b" l="l" r="r" t="t"/>
                <a:pathLst>
                  <a:path extrusionOk="0" h="127307" w="220524">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1" name="Google Shape;81;p7"/>
              <p:cNvSpPr/>
              <p:nvPr/>
            </p:nvSpPr>
            <p:spPr>
              <a:xfrm>
                <a:off x="6351691" y="3995706"/>
                <a:ext cx="220549" cy="127264"/>
              </a:xfrm>
              <a:custGeom>
                <a:rect b="b" l="l" r="r" t="t"/>
                <a:pathLst>
                  <a:path extrusionOk="0" h="127264" w="220549">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2" name="Google Shape;82;p7"/>
              <p:cNvSpPr/>
              <p:nvPr/>
            </p:nvSpPr>
            <p:spPr>
              <a:xfrm>
                <a:off x="6481517" y="4070763"/>
                <a:ext cx="220517" cy="127215"/>
              </a:xfrm>
              <a:custGeom>
                <a:rect b="b" l="l" r="r" t="t"/>
                <a:pathLst>
                  <a:path extrusionOk="0" h="127215" w="220517">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3" name="Google Shape;83;p7"/>
              <p:cNvSpPr/>
              <p:nvPr/>
            </p:nvSpPr>
            <p:spPr>
              <a:xfrm>
                <a:off x="6611724" y="4145820"/>
                <a:ext cx="220517" cy="127281"/>
              </a:xfrm>
              <a:custGeom>
                <a:rect b="b" l="l" r="r" t="t"/>
                <a:pathLst>
                  <a:path extrusionOk="0" h="127281" w="220517">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 name="Google Shape;84;p7"/>
              <p:cNvSpPr/>
              <p:nvPr/>
            </p:nvSpPr>
            <p:spPr>
              <a:xfrm>
                <a:off x="4990117" y="3209572"/>
                <a:ext cx="283047" cy="163399"/>
              </a:xfrm>
              <a:custGeom>
                <a:rect b="b" l="l" r="r" t="t"/>
                <a:pathLst>
                  <a:path extrusionOk="0" h="163399" w="283047">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5" name="Google Shape;85;p7"/>
              <p:cNvSpPr/>
              <p:nvPr/>
            </p:nvSpPr>
            <p:spPr>
              <a:xfrm>
                <a:off x="6648640" y="4220618"/>
                <a:ext cx="313122" cy="199558"/>
              </a:xfrm>
              <a:custGeom>
                <a:rect b="b" l="l" r="r" t="t"/>
                <a:pathLst>
                  <a:path extrusionOk="0" h="199558" w="313122">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 name="Google Shape;86;p7"/>
              <p:cNvSpPr/>
              <p:nvPr/>
            </p:nvSpPr>
            <p:spPr>
              <a:xfrm>
                <a:off x="4613284" y="3427765"/>
                <a:ext cx="220517" cy="127281"/>
              </a:xfrm>
              <a:custGeom>
                <a:rect b="b" l="l" r="r" t="t"/>
                <a:pathLst>
                  <a:path extrusionOk="0" h="127281" w="220517">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7" name="Google Shape;87;p7"/>
              <p:cNvSpPr/>
              <p:nvPr/>
            </p:nvSpPr>
            <p:spPr>
              <a:xfrm>
                <a:off x="4742658" y="3502501"/>
                <a:ext cx="220563" cy="127281"/>
              </a:xfrm>
              <a:custGeom>
                <a:rect b="b" l="l" r="r" t="t"/>
                <a:pathLst>
                  <a:path extrusionOk="0" h="127281" w="220563">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 name="Google Shape;88;p7"/>
              <p:cNvSpPr/>
              <p:nvPr/>
            </p:nvSpPr>
            <p:spPr>
              <a:xfrm>
                <a:off x="4871721" y="3577213"/>
                <a:ext cx="220563" cy="127189"/>
              </a:xfrm>
              <a:custGeom>
                <a:rect b="b" l="l" r="r" t="t"/>
                <a:pathLst>
                  <a:path extrusionOk="0" h="127189" w="220563">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 name="Google Shape;89;p7"/>
              <p:cNvSpPr/>
              <p:nvPr/>
            </p:nvSpPr>
            <p:spPr>
              <a:xfrm>
                <a:off x="5974216" y="4213507"/>
                <a:ext cx="220549" cy="127300"/>
              </a:xfrm>
              <a:custGeom>
                <a:rect b="b" l="l" r="r" t="t"/>
                <a:pathLst>
                  <a:path extrusionOk="0" h="127300" w="220549">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 name="Google Shape;90;p7"/>
              <p:cNvSpPr/>
              <p:nvPr/>
            </p:nvSpPr>
            <p:spPr>
              <a:xfrm>
                <a:off x="6104041" y="4288254"/>
                <a:ext cx="220517" cy="127281"/>
              </a:xfrm>
              <a:custGeom>
                <a:rect b="b" l="l" r="r" t="t"/>
                <a:pathLst>
                  <a:path extrusionOk="0" h="127281" w="220517">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 name="Google Shape;91;p7"/>
              <p:cNvSpPr/>
              <p:nvPr/>
            </p:nvSpPr>
            <p:spPr>
              <a:xfrm>
                <a:off x="6233034" y="4362946"/>
                <a:ext cx="220563" cy="127351"/>
              </a:xfrm>
              <a:custGeom>
                <a:rect b="b" l="l" r="r" t="t"/>
                <a:pathLst>
                  <a:path extrusionOk="0" h="127351" w="220563">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 name="Google Shape;92;p7"/>
              <p:cNvSpPr/>
              <p:nvPr/>
            </p:nvSpPr>
            <p:spPr>
              <a:xfrm>
                <a:off x="6362479" y="4438082"/>
                <a:ext cx="220563" cy="127246"/>
              </a:xfrm>
              <a:custGeom>
                <a:rect b="b" l="l" r="r" t="t"/>
                <a:pathLst>
                  <a:path extrusionOk="0" h="127246" w="220563">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 name="Google Shape;93;p7"/>
              <p:cNvSpPr/>
              <p:nvPr/>
            </p:nvSpPr>
            <p:spPr>
              <a:xfrm>
                <a:off x="5001523" y="3651913"/>
                <a:ext cx="253854" cy="146540"/>
              </a:xfrm>
              <a:custGeom>
                <a:rect b="b" l="l" r="r" t="t"/>
                <a:pathLst>
                  <a:path extrusionOk="0" h="146540" w="253854">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 name="Google Shape;94;p7"/>
              <p:cNvSpPr/>
              <p:nvPr/>
            </p:nvSpPr>
            <p:spPr>
              <a:xfrm>
                <a:off x="5811458" y="4119562"/>
                <a:ext cx="253901" cy="146525"/>
              </a:xfrm>
              <a:custGeom>
                <a:rect b="b" l="l" r="r" t="t"/>
                <a:pathLst>
                  <a:path extrusionOk="0" h="146525" w="253901">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 name="Google Shape;95;p7"/>
              <p:cNvSpPr/>
              <p:nvPr/>
            </p:nvSpPr>
            <p:spPr>
              <a:xfrm>
                <a:off x="5164178" y="3745900"/>
                <a:ext cx="738494" cy="426244"/>
              </a:xfrm>
              <a:custGeom>
                <a:rect b="b" l="l" r="r" t="t"/>
                <a:pathLst>
                  <a:path extrusionOk="0" h="426244" w="738494">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 name="Google Shape;96;p7"/>
              <p:cNvSpPr/>
              <p:nvPr/>
            </p:nvSpPr>
            <p:spPr>
              <a:xfrm>
                <a:off x="5092169" y="3413764"/>
                <a:ext cx="220524" cy="127281"/>
              </a:xfrm>
              <a:custGeom>
                <a:rect b="b" l="l" r="r" t="t"/>
                <a:pathLst>
                  <a:path extrusionOk="0" h="127281" w="220524">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 name="Google Shape;97;p7"/>
              <p:cNvSpPr/>
              <p:nvPr/>
            </p:nvSpPr>
            <p:spPr>
              <a:xfrm>
                <a:off x="5221804" y="3488595"/>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 name="Google Shape;98;p7"/>
              <p:cNvSpPr/>
              <p:nvPr/>
            </p:nvSpPr>
            <p:spPr>
              <a:xfrm>
                <a:off x="5351534" y="3563461"/>
                <a:ext cx="220549" cy="127264"/>
              </a:xfrm>
              <a:custGeom>
                <a:rect b="b" l="l" r="r" t="t"/>
                <a:pathLst>
                  <a:path extrusionOk="0" h="127264" w="220549">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9" name="Google Shape;99;p7"/>
              <p:cNvSpPr/>
              <p:nvPr/>
            </p:nvSpPr>
            <p:spPr>
              <a:xfrm>
                <a:off x="5481392" y="3638284"/>
                <a:ext cx="220517" cy="127225"/>
              </a:xfrm>
              <a:custGeom>
                <a:rect b="b" l="l" r="r" t="t"/>
                <a:pathLst>
                  <a:path extrusionOk="0" h="127225" w="220517">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0" name="Google Shape;100;p7"/>
              <p:cNvSpPr/>
              <p:nvPr/>
            </p:nvSpPr>
            <p:spPr>
              <a:xfrm>
                <a:off x="5610742" y="3713151"/>
                <a:ext cx="220517" cy="127264"/>
              </a:xfrm>
              <a:custGeom>
                <a:rect b="b" l="l" r="r" t="t"/>
                <a:pathLst>
                  <a:path extrusionOk="0" h="127264" w="220517">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 name="Google Shape;101;p7"/>
              <p:cNvSpPr/>
              <p:nvPr/>
            </p:nvSpPr>
            <p:spPr>
              <a:xfrm>
                <a:off x="5740377" y="3788001"/>
                <a:ext cx="220517" cy="127281"/>
              </a:xfrm>
              <a:custGeom>
                <a:rect b="b" l="l" r="r" t="t"/>
                <a:pathLst>
                  <a:path extrusionOk="0" h="127281" w="220517">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 name="Google Shape;102;p7"/>
              <p:cNvSpPr/>
              <p:nvPr/>
            </p:nvSpPr>
            <p:spPr>
              <a:xfrm>
                <a:off x="5870012" y="3862832"/>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 name="Google Shape;103;p7"/>
              <p:cNvSpPr/>
              <p:nvPr/>
            </p:nvSpPr>
            <p:spPr>
              <a:xfrm>
                <a:off x="5999266" y="3937698"/>
                <a:ext cx="220549" cy="127281"/>
              </a:xfrm>
              <a:custGeom>
                <a:rect b="b" l="l" r="r" t="t"/>
                <a:pathLst>
                  <a:path extrusionOk="0" h="127281" w="220549">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 name="Google Shape;104;p7"/>
              <p:cNvSpPr/>
              <p:nvPr/>
            </p:nvSpPr>
            <p:spPr>
              <a:xfrm>
                <a:off x="6129021" y="4012522"/>
                <a:ext cx="220524" cy="127237"/>
              </a:xfrm>
              <a:custGeom>
                <a:rect b="b" l="l" r="r" t="t"/>
                <a:pathLst>
                  <a:path extrusionOk="0" h="127237" w="220524">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 name="Google Shape;105;p7"/>
              <p:cNvSpPr/>
              <p:nvPr/>
            </p:nvSpPr>
            <p:spPr>
              <a:xfrm>
                <a:off x="6258942" y="4087388"/>
                <a:ext cx="220563" cy="127300"/>
              </a:xfrm>
              <a:custGeom>
                <a:rect b="b" l="l" r="r" t="t"/>
                <a:pathLst>
                  <a:path extrusionOk="0" h="127300" w="220563">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 name="Google Shape;106;p7"/>
              <p:cNvSpPr/>
              <p:nvPr/>
            </p:nvSpPr>
            <p:spPr>
              <a:xfrm>
                <a:off x="6388578" y="4161853"/>
                <a:ext cx="220563" cy="127285"/>
              </a:xfrm>
              <a:custGeom>
                <a:rect b="b" l="l" r="r" t="t"/>
                <a:pathLst>
                  <a:path extrusionOk="0" h="127285" w="220563">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 name="Google Shape;107;p7"/>
              <p:cNvSpPr/>
              <p:nvPr/>
            </p:nvSpPr>
            <p:spPr>
              <a:xfrm>
                <a:off x="6518213" y="4237101"/>
                <a:ext cx="221039" cy="127370"/>
              </a:xfrm>
              <a:custGeom>
                <a:rect b="b" l="l" r="r" t="t"/>
                <a:pathLst>
                  <a:path extrusionOk="0" h="127370" w="221039">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 name="Google Shape;108;p7"/>
              <p:cNvSpPr/>
              <p:nvPr/>
            </p:nvSpPr>
            <p:spPr>
              <a:xfrm>
                <a:off x="4864578" y="3282378"/>
                <a:ext cx="318480" cy="183800"/>
              </a:xfrm>
              <a:custGeom>
                <a:rect b="b" l="l" r="r" t="t"/>
                <a:pathLst>
                  <a:path extrusionOk="0" h="183800" w="31848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 name="Google Shape;109;p7"/>
              <p:cNvSpPr/>
              <p:nvPr/>
            </p:nvSpPr>
            <p:spPr>
              <a:xfrm>
                <a:off x="4902011" y="3449213"/>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0" name="Google Shape;110;p7"/>
              <p:cNvSpPr/>
              <p:nvPr/>
            </p:nvSpPr>
            <p:spPr>
              <a:xfrm>
                <a:off x="5031646" y="3523682"/>
                <a:ext cx="220524" cy="127281"/>
              </a:xfrm>
              <a:custGeom>
                <a:rect b="b" l="l" r="r" t="t"/>
                <a:pathLst>
                  <a:path extrusionOk="0" h="127281" w="220524">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 name="Google Shape;111;p7"/>
              <p:cNvSpPr/>
              <p:nvPr/>
            </p:nvSpPr>
            <p:spPr>
              <a:xfrm>
                <a:off x="5161066" y="3598894"/>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 name="Google Shape;112;p7"/>
              <p:cNvSpPr/>
              <p:nvPr/>
            </p:nvSpPr>
            <p:spPr>
              <a:xfrm>
                <a:off x="5290892" y="3673717"/>
                <a:ext cx="220517" cy="127308"/>
              </a:xfrm>
              <a:custGeom>
                <a:rect b="b" l="l" r="r" t="t"/>
                <a:pathLst>
                  <a:path extrusionOk="0" h="127308"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 name="Google Shape;113;p7"/>
              <p:cNvSpPr/>
              <p:nvPr/>
            </p:nvSpPr>
            <p:spPr>
              <a:xfrm>
                <a:off x="5420495" y="3748758"/>
                <a:ext cx="220334" cy="127131"/>
              </a:xfrm>
              <a:custGeom>
                <a:rect b="b" l="l" r="r" t="t"/>
                <a:pathLst>
                  <a:path extrusionOk="0" h="127131" w="220334">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 name="Google Shape;114;p7"/>
              <p:cNvSpPr/>
              <p:nvPr/>
            </p:nvSpPr>
            <p:spPr>
              <a:xfrm>
                <a:off x="5550092" y="3823398"/>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5" name="Google Shape;115;p7"/>
              <p:cNvSpPr/>
              <p:nvPr/>
            </p:nvSpPr>
            <p:spPr>
              <a:xfrm>
                <a:off x="5679727" y="3898222"/>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6" name="Google Shape;116;p7"/>
              <p:cNvSpPr/>
              <p:nvPr/>
            </p:nvSpPr>
            <p:spPr>
              <a:xfrm>
                <a:off x="5809362" y="3973072"/>
                <a:ext cx="220524" cy="127281"/>
              </a:xfrm>
              <a:custGeom>
                <a:rect b="b" l="l" r="r" t="t"/>
                <a:pathLst>
                  <a:path extrusionOk="0" h="127281" w="220524">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7" name="Google Shape;117;p7"/>
              <p:cNvSpPr/>
              <p:nvPr/>
            </p:nvSpPr>
            <p:spPr>
              <a:xfrm>
                <a:off x="5938592" y="4047903"/>
                <a:ext cx="220517" cy="126979"/>
              </a:xfrm>
              <a:custGeom>
                <a:rect b="b" l="l" r="r" t="t"/>
                <a:pathLst>
                  <a:path extrusionOk="0" h="126979" w="220517">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8" name="Google Shape;118;p7"/>
              <p:cNvSpPr/>
              <p:nvPr/>
            </p:nvSpPr>
            <p:spPr>
              <a:xfrm>
                <a:off x="6068608" y="4122734"/>
                <a:ext cx="220517" cy="127300"/>
              </a:xfrm>
              <a:custGeom>
                <a:rect b="b" l="l" r="r" t="t"/>
                <a:pathLst>
                  <a:path extrusionOk="0" h="127300" w="220517">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9" name="Google Shape;119;p7"/>
              <p:cNvSpPr/>
              <p:nvPr/>
            </p:nvSpPr>
            <p:spPr>
              <a:xfrm>
                <a:off x="6198212" y="4197576"/>
                <a:ext cx="220524" cy="127281"/>
              </a:xfrm>
              <a:custGeom>
                <a:rect b="b" l="l" r="r" t="t"/>
                <a:pathLst>
                  <a:path extrusionOk="0" h="127281" w="220524">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0" name="Google Shape;120;p7"/>
              <p:cNvSpPr/>
              <p:nvPr/>
            </p:nvSpPr>
            <p:spPr>
              <a:xfrm>
                <a:off x="6327808" y="4272442"/>
                <a:ext cx="380989" cy="219907"/>
              </a:xfrm>
              <a:custGeom>
                <a:rect b="b" l="l" r="r" t="t"/>
                <a:pathLst>
                  <a:path extrusionOk="0" h="219907" w="380989">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1" name="Google Shape;121;p7"/>
              <p:cNvSpPr/>
              <p:nvPr/>
            </p:nvSpPr>
            <p:spPr>
              <a:xfrm>
                <a:off x="4739038" y="3355149"/>
                <a:ext cx="253901" cy="146525"/>
              </a:xfrm>
              <a:custGeom>
                <a:rect b="b" l="l" r="r" t="t"/>
                <a:pathLst>
                  <a:path extrusionOk="0" h="146525" w="253901">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2" name="Google Shape;122;p7"/>
              <p:cNvSpPr/>
              <p:nvPr/>
            </p:nvSpPr>
            <p:spPr>
              <a:xfrm>
                <a:off x="5246664" y="3087528"/>
                <a:ext cx="1926000" cy="1111651"/>
              </a:xfrm>
              <a:custGeom>
                <a:rect b="b" l="l" r="r" t="t"/>
                <a:pathLst>
                  <a:path extrusionOk="0" h="1111651" w="192600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3" name="Google Shape;123;p7"/>
              <p:cNvSpPr/>
              <p:nvPr/>
            </p:nvSpPr>
            <p:spPr>
              <a:xfrm>
                <a:off x="4501288" y="3792632"/>
                <a:ext cx="1451798" cy="838156"/>
              </a:xfrm>
              <a:custGeom>
                <a:rect b="b" l="l" r="r" t="t"/>
                <a:pathLst>
                  <a:path extrusionOk="0" h="838156" w="1451798">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4" name="Google Shape;124;p7"/>
              <p:cNvSpPr/>
              <p:nvPr/>
            </p:nvSpPr>
            <p:spPr>
              <a:xfrm>
                <a:off x="4502277" y="3802740"/>
                <a:ext cx="1449895" cy="828048"/>
              </a:xfrm>
              <a:custGeom>
                <a:rect b="b" l="l" r="r" t="t"/>
                <a:pathLst>
                  <a:path extrusionOk="0" h="828048" w="1449895">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5" name="Google Shape;125;p7"/>
              <p:cNvSpPr/>
              <p:nvPr/>
            </p:nvSpPr>
            <p:spPr>
              <a:xfrm>
                <a:off x="5378291" y="2993528"/>
                <a:ext cx="1867947" cy="1123828"/>
              </a:xfrm>
              <a:custGeom>
                <a:rect b="b" l="l" r="r" t="t"/>
                <a:pathLst>
                  <a:path extrusionOk="0" h="1123828" w="1867947">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6" name="Google Shape;126;p7"/>
              <p:cNvSpPr/>
              <p:nvPr/>
            </p:nvSpPr>
            <p:spPr>
              <a:xfrm>
                <a:off x="5482399" y="1596347"/>
                <a:ext cx="657230" cy="440903"/>
              </a:xfrm>
              <a:custGeom>
                <a:rect b="b" l="l" r="r" t="t"/>
                <a:pathLst>
                  <a:path extrusionOk="0" h="440903" w="65723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7" name="Google Shape;127;p7"/>
              <p:cNvSpPr/>
              <p:nvPr/>
            </p:nvSpPr>
            <p:spPr>
              <a:xfrm>
                <a:off x="5485731" y="1725601"/>
                <a:ext cx="490070" cy="322282"/>
              </a:xfrm>
              <a:custGeom>
                <a:rect b="b" l="l" r="r" t="t"/>
                <a:pathLst>
                  <a:path extrusionOk="0" h="322282" w="49007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8" name="Google Shape;128;p7"/>
              <p:cNvSpPr/>
              <p:nvPr/>
            </p:nvSpPr>
            <p:spPr>
              <a:xfrm>
                <a:off x="5485731" y="1809557"/>
                <a:ext cx="490070" cy="322194"/>
              </a:xfrm>
              <a:custGeom>
                <a:rect b="b" l="l" r="r" t="t"/>
                <a:pathLst>
                  <a:path extrusionOk="0" h="322194" w="49007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9" name="Google Shape;129;p7"/>
              <p:cNvSpPr/>
              <p:nvPr/>
            </p:nvSpPr>
            <p:spPr>
              <a:xfrm>
                <a:off x="5485733" y="1893472"/>
                <a:ext cx="401289" cy="270998"/>
              </a:xfrm>
              <a:custGeom>
                <a:rect b="b" l="l" r="r" t="t"/>
                <a:pathLst>
                  <a:path extrusionOk="0" h="270998" w="401289">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0" name="Google Shape;130;p7"/>
              <p:cNvSpPr/>
              <p:nvPr/>
            </p:nvSpPr>
            <p:spPr>
              <a:xfrm>
                <a:off x="5482398" y="2477545"/>
                <a:ext cx="657231" cy="440923"/>
              </a:xfrm>
              <a:custGeom>
                <a:rect b="b" l="l" r="r" t="t"/>
                <a:pathLst>
                  <a:path extrusionOk="0" h="440923" w="657231">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1" name="Google Shape;131;p7"/>
              <p:cNvSpPr/>
              <p:nvPr/>
            </p:nvSpPr>
            <p:spPr>
              <a:xfrm>
                <a:off x="5485733" y="2606854"/>
                <a:ext cx="490068" cy="322274"/>
              </a:xfrm>
              <a:custGeom>
                <a:rect b="b" l="l" r="r" t="t"/>
                <a:pathLst>
                  <a:path extrusionOk="0" h="322274" w="490068">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2" name="Google Shape;132;p7"/>
              <p:cNvSpPr/>
              <p:nvPr/>
            </p:nvSpPr>
            <p:spPr>
              <a:xfrm>
                <a:off x="5485733" y="2690770"/>
                <a:ext cx="490068" cy="322283"/>
              </a:xfrm>
              <a:custGeom>
                <a:rect b="b" l="l" r="r" t="t"/>
                <a:pathLst>
                  <a:path extrusionOk="0" h="322283" w="490068">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3" name="Google Shape;133;p7"/>
              <p:cNvSpPr/>
              <p:nvPr/>
            </p:nvSpPr>
            <p:spPr>
              <a:xfrm>
                <a:off x="5485733" y="2774725"/>
                <a:ext cx="401289" cy="271152"/>
              </a:xfrm>
              <a:custGeom>
                <a:rect b="b" l="l" r="r" t="t"/>
                <a:pathLst>
                  <a:path extrusionOk="0" h="271152" w="401289">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4" name="Google Shape;134;p7"/>
              <p:cNvSpPr/>
              <p:nvPr/>
            </p:nvSpPr>
            <p:spPr>
              <a:xfrm>
                <a:off x="6293929" y="2971606"/>
                <a:ext cx="893444" cy="828868"/>
              </a:xfrm>
              <a:custGeom>
                <a:rect b="b" l="l" r="r" t="t"/>
                <a:pathLst>
                  <a:path extrusionOk="0" h="828868" w="893444">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5" name="Google Shape;135;p7"/>
              <p:cNvSpPr/>
              <p:nvPr/>
            </p:nvSpPr>
            <p:spPr>
              <a:xfrm>
                <a:off x="5485733" y="2024441"/>
                <a:ext cx="630461" cy="733619"/>
              </a:xfrm>
              <a:custGeom>
                <a:rect b="b" l="l" r="r" t="t"/>
                <a:pathLst>
                  <a:path extrusionOk="0" h="733619" w="630461">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6" name="Google Shape;136;p7"/>
              <p:cNvSpPr/>
              <p:nvPr/>
            </p:nvSpPr>
            <p:spPr>
              <a:xfrm>
                <a:off x="6293834" y="3011804"/>
                <a:ext cx="893445" cy="788955"/>
              </a:xfrm>
              <a:custGeom>
                <a:rect b="b" l="l" r="r" t="t"/>
                <a:pathLst>
                  <a:path extrusionOk="0" h="788955" w="893445">
                    <a:moveTo>
                      <a:pt x="0" y="0"/>
                    </a:moveTo>
                    <a:lnTo>
                      <a:pt x="0" y="273177"/>
                    </a:lnTo>
                    <a:lnTo>
                      <a:pt x="893445" y="788956"/>
                    </a:lnTo>
                    <a:lnTo>
                      <a:pt x="893445" y="152591"/>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7" name="Google Shape;137;p7"/>
              <p:cNvSpPr/>
              <p:nvPr/>
            </p:nvSpPr>
            <p:spPr>
              <a:xfrm>
                <a:off x="6645021" y="3003137"/>
                <a:ext cx="9525" cy="483869"/>
              </a:xfrm>
              <a:custGeom>
                <a:rect b="b" l="l" r="r" t="t"/>
                <a:pathLst>
                  <a:path extrusionOk="0" h="483869" w="9525">
                    <a:moveTo>
                      <a:pt x="0" y="0"/>
                    </a:moveTo>
                    <a:lnTo>
                      <a:pt x="0" y="483870"/>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8" name="Google Shape;138;p7"/>
              <p:cNvSpPr/>
              <p:nvPr/>
            </p:nvSpPr>
            <p:spPr>
              <a:xfrm>
                <a:off x="6918293" y="3309175"/>
                <a:ext cx="9525" cy="335661"/>
              </a:xfrm>
              <a:custGeom>
                <a:rect b="b" l="l" r="r" t="t"/>
                <a:pathLst>
                  <a:path extrusionOk="0" h="335661" w="9525">
                    <a:moveTo>
                      <a:pt x="0" y="0"/>
                    </a:moveTo>
                    <a:lnTo>
                      <a:pt x="0" y="335661"/>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9" name="Google Shape;139;p7"/>
              <p:cNvSpPr/>
              <p:nvPr/>
            </p:nvSpPr>
            <p:spPr>
              <a:xfrm>
                <a:off x="6293834" y="2971929"/>
                <a:ext cx="893349" cy="341800"/>
              </a:xfrm>
              <a:custGeom>
                <a:rect b="b" l="l" r="r" t="t"/>
                <a:pathLst>
                  <a:path extrusionOk="0" h="341800" w="893349">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cap="flat" cmpd="sng" w="1037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0" name="Google Shape;140;p7"/>
              <p:cNvSpPr/>
              <p:nvPr/>
            </p:nvSpPr>
            <p:spPr>
              <a:xfrm rot="-1801764">
                <a:off x="6627823" y="2973379"/>
                <a:ext cx="34449" cy="59573"/>
              </a:xfrm>
              <a:custGeom>
                <a:rect b="b" l="l" r="r" t="t"/>
                <a:pathLst>
                  <a:path extrusionOk="0" h="59626" w="3448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1" name="Google Shape;141;p7"/>
              <p:cNvSpPr/>
              <p:nvPr/>
            </p:nvSpPr>
            <p:spPr>
              <a:xfrm rot="-1790023">
                <a:off x="7183546" y="3143044"/>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2" name="Google Shape;142;p7"/>
              <p:cNvSpPr/>
              <p:nvPr/>
            </p:nvSpPr>
            <p:spPr>
              <a:xfrm rot="-1790023">
                <a:off x="6913571" y="3282356"/>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3" name="Google Shape;143;p7"/>
              <p:cNvSpPr/>
              <p:nvPr/>
            </p:nvSpPr>
            <p:spPr>
              <a:xfrm rot="-1790023">
                <a:off x="6286614" y="3000522"/>
                <a:ext cx="34600" cy="59833"/>
              </a:xfrm>
              <a:custGeom>
                <a:rect b="b" l="l" r="r" t="t"/>
                <a:pathLst>
                  <a:path extrusionOk="0" h="59831" w="34599">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4" name="Google Shape;144;p7"/>
              <p:cNvSpPr/>
              <p:nvPr/>
            </p:nvSpPr>
            <p:spPr>
              <a:xfrm>
                <a:off x="6272974" y="2328193"/>
                <a:ext cx="55632" cy="226128"/>
              </a:xfrm>
              <a:custGeom>
                <a:rect b="b" l="l" r="r" t="t"/>
                <a:pathLst>
                  <a:path extrusionOk="0" h="226128" w="55632">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5" name="Google Shape;145;p7"/>
              <p:cNvSpPr/>
              <p:nvPr/>
            </p:nvSpPr>
            <p:spPr>
              <a:xfrm>
                <a:off x="6357270" y="2193891"/>
                <a:ext cx="55722" cy="409197"/>
              </a:xfrm>
              <a:custGeom>
                <a:rect b="b" l="l" r="r" t="t"/>
                <a:pathLst>
                  <a:path extrusionOk="0" h="409197" w="55722">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6" name="Google Shape;146;p7"/>
              <p:cNvSpPr/>
              <p:nvPr/>
            </p:nvSpPr>
            <p:spPr>
              <a:xfrm>
                <a:off x="6526149" y="2326193"/>
                <a:ext cx="55625" cy="374240"/>
              </a:xfrm>
              <a:custGeom>
                <a:rect b="b" l="l" r="r" t="t"/>
                <a:pathLst>
                  <a:path extrusionOk="0" h="374240" w="55625">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7" name="Google Shape;147;p7"/>
              <p:cNvSpPr/>
              <p:nvPr/>
            </p:nvSpPr>
            <p:spPr>
              <a:xfrm>
                <a:off x="6610350" y="2430587"/>
                <a:ext cx="55627" cy="318519"/>
              </a:xfrm>
              <a:custGeom>
                <a:rect b="b" l="l" r="r" t="t"/>
                <a:pathLst>
                  <a:path extrusionOk="0" h="318519" w="55627">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8" name="Google Shape;148;p7"/>
              <p:cNvSpPr/>
              <p:nvPr/>
            </p:nvSpPr>
            <p:spPr>
              <a:xfrm>
                <a:off x="6778179" y="2662902"/>
                <a:ext cx="55632" cy="183161"/>
              </a:xfrm>
              <a:custGeom>
                <a:rect b="b" l="l" r="r" t="t"/>
                <a:pathLst>
                  <a:path extrusionOk="0" h="183161" w="55632">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9" name="Google Shape;149;p7"/>
              <p:cNvSpPr/>
              <p:nvPr/>
            </p:nvSpPr>
            <p:spPr>
              <a:xfrm>
                <a:off x="6862476" y="2392923"/>
                <a:ext cx="55722" cy="501818"/>
              </a:xfrm>
              <a:custGeom>
                <a:rect b="b" l="l" r="r" t="t"/>
                <a:pathLst>
                  <a:path extrusionOk="0" h="501818" w="55722">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0" name="Google Shape;150;p7"/>
              <p:cNvSpPr/>
              <p:nvPr/>
            </p:nvSpPr>
            <p:spPr>
              <a:xfrm>
                <a:off x="7068216" y="2830406"/>
                <a:ext cx="55722" cy="183106"/>
              </a:xfrm>
              <a:custGeom>
                <a:rect b="b" l="l" r="r" t="t"/>
                <a:pathLst>
                  <a:path extrusionOk="0" h="183106" w="55722">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1" name="Google Shape;151;p7"/>
              <p:cNvSpPr/>
              <p:nvPr/>
            </p:nvSpPr>
            <p:spPr>
              <a:xfrm>
                <a:off x="7152513" y="2836026"/>
                <a:ext cx="55727" cy="226167"/>
              </a:xfrm>
              <a:custGeom>
                <a:rect b="b" l="l" r="r" t="t"/>
                <a:pathLst>
                  <a:path extrusionOk="0" h="226167" w="55727">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52" name="Google Shape;152;p7"/>
            <p:cNvSpPr/>
            <p:nvPr/>
          </p:nvSpPr>
          <p:spPr>
            <a:xfrm>
              <a:off x="6986665" y="3342725"/>
              <a:ext cx="1789199" cy="1033007"/>
            </a:xfrm>
            <a:custGeom>
              <a:rect b="b" l="l" r="r" t="t"/>
              <a:pathLst>
                <a:path extrusionOk="0" h="1292066" w="2237898">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3" name="Google Shape;153;p7"/>
            <p:cNvSpPr/>
            <p:nvPr/>
          </p:nvSpPr>
          <p:spPr>
            <a:xfrm>
              <a:off x="7014156" y="3327342"/>
              <a:ext cx="1789199" cy="1033007"/>
            </a:xfrm>
            <a:custGeom>
              <a:rect b="b" l="l" r="r" t="t"/>
              <a:pathLst>
                <a:path extrusionOk="0" h="1292066" w="2237898">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4" name="Google Shape;154;p7"/>
            <p:cNvSpPr/>
            <p:nvPr/>
          </p:nvSpPr>
          <p:spPr>
            <a:xfrm>
              <a:off x="7014156" y="3298709"/>
              <a:ext cx="1789199" cy="1033007"/>
            </a:xfrm>
            <a:custGeom>
              <a:rect b="b" l="l" r="r" t="t"/>
              <a:pathLst>
                <a:path extrusionOk="0" h="1292066" w="2237898">
                  <a:moveTo>
                    <a:pt x="942785" y="1292066"/>
                  </a:moveTo>
                  <a:lnTo>
                    <a:pt x="0" y="747808"/>
                  </a:lnTo>
                  <a:lnTo>
                    <a:pt x="1295210" y="0"/>
                  </a:lnTo>
                  <a:lnTo>
                    <a:pt x="2237899" y="544354"/>
                  </a:lnTo>
                  <a:lnTo>
                    <a:pt x="942785" y="1292066"/>
                  </a:lnTo>
                  <a:close/>
                </a:path>
              </a:pathLst>
            </a:custGeom>
            <a:solidFill>
              <a:srgbClr val="FAFB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5" name="Google Shape;155;p7"/>
            <p:cNvSpPr/>
            <p:nvPr/>
          </p:nvSpPr>
          <p:spPr>
            <a:xfrm>
              <a:off x="7976493" y="3396565"/>
              <a:ext cx="664277" cy="383503"/>
            </a:xfrm>
            <a:custGeom>
              <a:rect b="b" l="l" r="r" t="t"/>
              <a:pathLst>
                <a:path extrusionOk="0" h="479678" w="830865">
                  <a:moveTo>
                    <a:pt x="755904" y="479679"/>
                  </a:moveTo>
                  <a:lnTo>
                    <a:pt x="0" y="43243"/>
                  </a:lnTo>
                  <a:lnTo>
                    <a:pt x="74867" y="0"/>
                  </a:lnTo>
                  <a:lnTo>
                    <a:pt x="830866" y="436436"/>
                  </a:lnTo>
                  <a:lnTo>
                    <a:pt x="755904"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6" name="Google Shape;156;p7"/>
            <p:cNvSpPr/>
            <p:nvPr/>
          </p:nvSpPr>
          <p:spPr>
            <a:xfrm>
              <a:off x="7912754" y="3450709"/>
              <a:ext cx="634273" cy="366217"/>
            </a:xfrm>
            <a:custGeom>
              <a:rect b="b" l="l" r="r" t="t"/>
              <a:pathLst>
                <a:path extrusionOk="0" h="458057" w="793337">
                  <a:moveTo>
                    <a:pt x="755904" y="458057"/>
                  </a:moveTo>
                  <a:lnTo>
                    <a:pt x="0" y="21622"/>
                  </a:lnTo>
                  <a:lnTo>
                    <a:pt x="37433" y="0"/>
                  </a:lnTo>
                  <a:lnTo>
                    <a:pt x="793337" y="436436"/>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7" name="Google Shape;157;p7"/>
            <p:cNvSpPr/>
            <p:nvPr/>
          </p:nvSpPr>
          <p:spPr>
            <a:xfrm>
              <a:off x="7863331" y="3479190"/>
              <a:ext cx="634273" cy="366217"/>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8" name="Google Shape;158;p7"/>
            <p:cNvSpPr/>
            <p:nvPr/>
          </p:nvSpPr>
          <p:spPr>
            <a:xfrm>
              <a:off x="7813984" y="3507747"/>
              <a:ext cx="634273" cy="366217"/>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9" name="Google Shape;159;p7"/>
            <p:cNvSpPr/>
            <p:nvPr/>
          </p:nvSpPr>
          <p:spPr>
            <a:xfrm>
              <a:off x="7451727" y="3699575"/>
              <a:ext cx="664201" cy="383503"/>
            </a:xfrm>
            <a:custGeom>
              <a:rect b="b" l="l" r="r" t="t"/>
              <a:pathLst>
                <a:path extrusionOk="0" h="479679" w="830770">
                  <a:moveTo>
                    <a:pt x="756000" y="479679"/>
                  </a:moveTo>
                  <a:lnTo>
                    <a:pt x="0" y="43244"/>
                  </a:lnTo>
                  <a:lnTo>
                    <a:pt x="74962" y="0"/>
                  </a:lnTo>
                  <a:lnTo>
                    <a:pt x="830771" y="436436"/>
                  </a:lnTo>
                  <a:lnTo>
                    <a:pt x="756000"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0" name="Google Shape;160;p7"/>
            <p:cNvSpPr/>
            <p:nvPr/>
          </p:nvSpPr>
          <p:spPr>
            <a:xfrm>
              <a:off x="7387988" y="3753643"/>
              <a:ext cx="592922" cy="342381"/>
            </a:xfrm>
            <a:custGeom>
              <a:rect b="b" l="l" r="r" t="t"/>
              <a:pathLst>
                <a:path extrusionOk="0" h="428244" w="741616">
                  <a:moveTo>
                    <a:pt x="704184" y="428244"/>
                  </a:moveTo>
                  <a:lnTo>
                    <a:pt x="0" y="21622"/>
                  </a:lnTo>
                  <a:lnTo>
                    <a:pt x="37433" y="0"/>
                  </a:lnTo>
                  <a:lnTo>
                    <a:pt x="741617" y="406622"/>
                  </a:lnTo>
                  <a:lnTo>
                    <a:pt x="704184" y="42824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1" name="Google Shape;161;p7"/>
            <p:cNvSpPr/>
            <p:nvPr/>
          </p:nvSpPr>
          <p:spPr>
            <a:xfrm>
              <a:off x="7338565" y="3782200"/>
              <a:ext cx="581727" cy="335832"/>
            </a:xfrm>
            <a:custGeom>
              <a:rect b="b" l="l" r="r" t="t"/>
              <a:pathLst>
                <a:path extrusionOk="0" h="420052" w="727614">
                  <a:moveTo>
                    <a:pt x="690181" y="420053"/>
                  </a:moveTo>
                  <a:lnTo>
                    <a:pt x="0" y="21622"/>
                  </a:lnTo>
                  <a:lnTo>
                    <a:pt x="37433" y="0"/>
                  </a:lnTo>
                  <a:lnTo>
                    <a:pt x="727615" y="398431"/>
                  </a:lnTo>
                  <a:lnTo>
                    <a:pt x="690181" y="42005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2" name="Google Shape;162;p7"/>
            <p:cNvSpPr/>
            <p:nvPr/>
          </p:nvSpPr>
          <p:spPr>
            <a:xfrm>
              <a:off x="7289218" y="3810681"/>
              <a:ext cx="496361" cy="286637"/>
            </a:xfrm>
            <a:custGeom>
              <a:rect b="b" l="l" r="r" t="t"/>
              <a:pathLst>
                <a:path extrusionOk="0" h="358520" w="620839">
                  <a:moveTo>
                    <a:pt x="583406" y="358521"/>
                  </a:moveTo>
                  <a:lnTo>
                    <a:pt x="0" y="21622"/>
                  </a:lnTo>
                  <a:lnTo>
                    <a:pt x="37433" y="0"/>
                  </a:lnTo>
                  <a:lnTo>
                    <a:pt x="620840" y="336899"/>
                  </a:lnTo>
                  <a:lnTo>
                    <a:pt x="583406" y="35852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3" name="Google Shape;163;p7"/>
            <p:cNvSpPr/>
            <p:nvPr/>
          </p:nvSpPr>
          <p:spPr>
            <a:xfrm>
              <a:off x="7582329" y="3561435"/>
              <a:ext cx="337202" cy="194645"/>
            </a:xfrm>
            <a:custGeom>
              <a:rect b="b" l="l" r="r" t="t"/>
              <a:pathLst>
                <a:path extrusionOk="0" h="243458" w="421766">
                  <a:moveTo>
                    <a:pt x="210883" y="243459"/>
                  </a:moveTo>
                  <a:lnTo>
                    <a:pt x="0" y="121729"/>
                  </a:lnTo>
                  <a:lnTo>
                    <a:pt x="210883" y="0"/>
                  </a:lnTo>
                  <a:lnTo>
                    <a:pt x="421767" y="121729"/>
                  </a:lnTo>
                  <a:lnTo>
                    <a:pt x="210883" y="24345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4" name="Google Shape;164;p7"/>
            <p:cNvSpPr/>
            <p:nvPr/>
          </p:nvSpPr>
          <p:spPr>
            <a:xfrm>
              <a:off x="7800200" y="3687162"/>
              <a:ext cx="337202" cy="194721"/>
            </a:xfrm>
            <a:custGeom>
              <a:rect b="b" l="l" r="r" t="t"/>
              <a:pathLst>
                <a:path extrusionOk="0" h="243554" w="421766">
                  <a:moveTo>
                    <a:pt x="210884" y="243554"/>
                  </a:moveTo>
                  <a:lnTo>
                    <a:pt x="0" y="121825"/>
                  </a:lnTo>
                  <a:lnTo>
                    <a:pt x="210884" y="0"/>
                  </a:lnTo>
                  <a:lnTo>
                    <a:pt x="421767" y="121825"/>
                  </a:lnTo>
                  <a:lnTo>
                    <a:pt x="210884"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5" name="Google Shape;165;p7"/>
            <p:cNvSpPr/>
            <p:nvPr/>
          </p:nvSpPr>
          <p:spPr>
            <a:xfrm>
              <a:off x="8018073" y="3812966"/>
              <a:ext cx="337202" cy="194721"/>
            </a:xfrm>
            <a:custGeom>
              <a:rect b="b" l="l" r="r" t="t"/>
              <a:pathLst>
                <a:path extrusionOk="0" h="243554" w="421766">
                  <a:moveTo>
                    <a:pt x="210883" y="243554"/>
                  </a:moveTo>
                  <a:lnTo>
                    <a:pt x="0" y="121729"/>
                  </a:lnTo>
                  <a:lnTo>
                    <a:pt x="210883" y="0"/>
                  </a:lnTo>
                  <a:lnTo>
                    <a:pt x="421767" y="121825"/>
                  </a:lnTo>
                  <a:lnTo>
                    <a:pt x="210883"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6" name="Google Shape;166;p7"/>
            <p:cNvSpPr/>
            <p:nvPr/>
          </p:nvSpPr>
          <p:spPr>
            <a:xfrm>
              <a:off x="6687910" y="670084"/>
              <a:ext cx="163899" cy="239625"/>
            </a:xfrm>
            <a:custGeom>
              <a:rect b="b" l="l" r="r" t="t"/>
              <a:pathLst>
                <a:path extrusionOk="0" h="299719" w="205002">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7" name="Google Shape;167;p7"/>
            <p:cNvSpPr/>
            <p:nvPr/>
          </p:nvSpPr>
          <p:spPr>
            <a:xfrm>
              <a:off x="6700339" y="668001"/>
              <a:ext cx="78506" cy="96744"/>
            </a:xfrm>
            <a:custGeom>
              <a:rect b="b" l="l" r="r" t="t"/>
              <a:pathLst>
                <a:path extrusionOk="0" h="121006" w="98194">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8" name="Google Shape;168;p7"/>
            <p:cNvSpPr/>
            <p:nvPr/>
          </p:nvSpPr>
          <p:spPr>
            <a:xfrm>
              <a:off x="6715688" y="773039"/>
              <a:ext cx="96838" cy="108380"/>
            </a:xfrm>
            <a:custGeom>
              <a:rect b="b" l="l" r="r" t="t"/>
              <a:pathLst>
                <a:path extrusionOk="0" h="135560" w="121123">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9" name="Google Shape;169;p7"/>
            <p:cNvSpPr/>
            <p:nvPr/>
          </p:nvSpPr>
          <p:spPr>
            <a:xfrm>
              <a:off x="6550295" y="816287"/>
              <a:ext cx="182749" cy="260151"/>
            </a:xfrm>
            <a:custGeom>
              <a:rect b="b" l="l" r="r" t="t"/>
              <a:pathLst>
                <a:path extrusionOk="0" h="325392" w="228579">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0" name="Google Shape;170;p7"/>
            <p:cNvSpPr/>
            <p:nvPr/>
          </p:nvSpPr>
          <p:spPr>
            <a:xfrm>
              <a:off x="6687493" y="808527"/>
              <a:ext cx="141166" cy="186207"/>
            </a:xfrm>
            <a:custGeom>
              <a:rect b="b" l="l" r="r" t="t"/>
              <a:pathLst>
                <a:path extrusionOk="0" h="232904" w="176568">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1" name="Google Shape;171;p7"/>
            <p:cNvSpPr/>
            <p:nvPr/>
          </p:nvSpPr>
          <p:spPr>
            <a:xfrm>
              <a:off x="6712641" y="675415"/>
              <a:ext cx="103849" cy="127932"/>
            </a:xfrm>
            <a:custGeom>
              <a:rect b="b" l="l" r="r" t="t"/>
              <a:pathLst>
                <a:path extrusionOk="0" h="160015" w="129892">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2" name="Google Shape;172;p7"/>
            <p:cNvSpPr/>
            <p:nvPr/>
          </p:nvSpPr>
          <p:spPr>
            <a:xfrm>
              <a:off x="6716857" y="674913"/>
              <a:ext cx="104260" cy="98126"/>
            </a:xfrm>
            <a:custGeom>
              <a:rect b="b" l="l" r="r" t="t"/>
              <a:pathLst>
                <a:path extrusionOk="0" h="122734" w="130406">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3" name="Google Shape;173;p7"/>
            <p:cNvSpPr/>
            <p:nvPr/>
          </p:nvSpPr>
          <p:spPr>
            <a:xfrm>
              <a:off x="6591681" y="1319278"/>
              <a:ext cx="81988" cy="62539"/>
            </a:xfrm>
            <a:custGeom>
              <a:rect b="b" l="l" r="r" t="t"/>
              <a:pathLst>
                <a:path extrusionOk="0" h="78223" w="102549">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4" name="Google Shape;174;p7"/>
            <p:cNvSpPr/>
            <p:nvPr/>
          </p:nvSpPr>
          <p:spPr>
            <a:xfrm>
              <a:off x="6592043" y="1339232"/>
              <a:ext cx="81616" cy="42611"/>
            </a:xfrm>
            <a:custGeom>
              <a:rect b="b" l="l" r="r" t="t"/>
              <a:pathLst>
                <a:path extrusionOk="0" h="53297" w="102084">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5" name="Google Shape;175;p7"/>
            <p:cNvSpPr/>
            <p:nvPr/>
          </p:nvSpPr>
          <p:spPr>
            <a:xfrm>
              <a:off x="6550653" y="1292322"/>
              <a:ext cx="75049" cy="58139"/>
            </a:xfrm>
            <a:custGeom>
              <a:rect b="b" l="l" r="r" t="t"/>
              <a:pathLst>
                <a:path extrusionOk="0" h="72719" w="9387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6" name="Google Shape;176;p7"/>
            <p:cNvSpPr/>
            <p:nvPr/>
          </p:nvSpPr>
          <p:spPr>
            <a:xfrm>
              <a:off x="6550998" y="1311512"/>
              <a:ext cx="74752" cy="39022"/>
            </a:xfrm>
            <a:custGeom>
              <a:rect b="b" l="l" r="r" t="t"/>
              <a:pathLst>
                <a:path extrusionOk="0" h="48808" w="93498">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7" name="Google Shape;177;p7"/>
            <p:cNvSpPr/>
            <p:nvPr/>
          </p:nvSpPr>
          <p:spPr>
            <a:xfrm>
              <a:off x="6578488" y="992358"/>
              <a:ext cx="178709" cy="308230"/>
            </a:xfrm>
            <a:custGeom>
              <a:rect b="b" l="l" r="r" t="t"/>
              <a:pathLst>
                <a:path extrusionOk="0" h="385528" w="223526">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8" name="Google Shape;178;p7"/>
            <p:cNvSpPr/>
            <p:nvPr/>
          </p:nvSpPr>
          <p:spPr>
            <a:xfrm>
              <a:off x="6627226" y="992967"/>
              <a:ext cx="177917" cy="333745"/>
            </a:xfrm>
            <a:custGeom>
              <a:rect b="b" l="l" r="r" t="t"/>
              <a:pathLst>
                <a:path extrusionOk="0" h="417442" w="222535">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9" name="Google Shape;179;p7"/>
            <p:cNvSpPr/>
            <p:nvPr/>
          </p:nvSpPr>
          <p:spPr>
            <a:xfrm>
              <a:off x="6560953" y="971949"/>
              <a:ext cx="266059" cy="244904"/>
            </a:xfrm>
            <a:custGeom>
              <a:rect b="b" l="l" r="r" t="t"/>
              <a:pathLst>
                <a:path extrusionOk="0" h="306321" w="332782">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0" name="Google Shape;180;p7"/>
            <p:cNvSpPr/>
            <p:nvPr/>
          </p:nvSpPr>
          <p:spPr>
            <a:xfrm>
              <a:off x="6774876" y="827227"/>
              <a:ext cx="92463" cy="324160"/>
            </a:xfrm>
            <a:custGeom>
              <a:rect b="b" l="l" r="r" t="t"/>
              <a:pathLst>
                <a:path extrusionOk="0" h="405453" w="115651">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1" name="Google Shape;181;p7"/>
            <p:cNvSpPr/>
            <p:nvPr/>
          </p:nvSpPr>
          <p:spPr>
            <a:xfrm>
              <a:off x="6792998" y="823141"/>
              <a:ext cx="55907" cy="71103"/>
            </a:xfrm>
            <a:custGeom>
              <a:rect b="b" l="l" r="r" t="t"/>
              <a:pathLst>
                <a:path extrusionOk="0" h="88934" w="69928">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2" name="Google Shape;182;p7"/>
            <p:cNvSpPr/>
            <p:nvPr/>
          </p:nvSpPr>
          <p:spPr>
            <a:xfrm>
              <a:off x="6683350" y="808424"/>
              <a:ext cx="47823" cy="50210"/>
            </a:xfrm>
            <a:custGeom>
              <a:rect b="b" l="l" r="r" t="t"/>
              <a:pathLst>
                <a:path extrusionOk="0" h="62802" w="59816">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83" name="Google Shape;183;p7"/>
            <p:cNvGrpSpPr/>
            <p:nvPr/>
          </p:nvGrpSpPr>
          <p:grpSpPr>
            <a:xfrm flipH="1">
              <a:off x="5678143" y="1227582"/>
              <a:ext cx="345795" cy="1043508"/>
              <a:chOff x="5678143" y="1151382"/>
              <a:chExt cx="345795" cy="1043508"/>
            </a:xfrm>
          </p:grpSpPr>
          <p:sp>
            <p:nvSpPr>
              <p:cNvPr id="184" name="Google Shape;184;p7"/>
              <p:cNvSpPr/>
              <p:nvPr/>
            </p:nvSpPr>
            <p:spPr>
              <a:xfrm>
                <a:off x="5678143" y="1995246"/>
                <a:ext cx="345795" cy="199644"/>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5" name="Google Shape;185;p7"/>
              <p:cNvSpPr/>
              <p:nvPr/>
            </p:nvSpPr>
            <p:spPr>
              <a:xfrm>
                <a:off x="5781662" y="1153715"/>
                <a:ext cx="174078" cy="254926"/>
              </a:xfrm>
              <a:custGeom>
                <a:rect b="b" l="l" r="r" t="t"/>
                <a:pathLst>
                  <a:path extrusionOk="0" h="318657" w="217597">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6" name="Google Shape;186;p7"/>
              <p:cNvSpPr/>
              <p:nvPr/>
            </p:nvSpPr>
            <p:spPr>
              <a:xfrm>
                <a:off x="5776639" y="1337053"/>
                <a:ext cx="32518" cy="188360"/>
              </a:xfrm>
              <a:custGeom>
                <a:rect b="b" l="l" r="r" t="t"/>
                <a:pathLst>
                  <a:path extrusionOk="0" h="235450" w="40647">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7" name="Google Shape;187;p7"/>
              <p:cNvSpPr/>
              <p:nvPr/>
            </p:nvSpPr>
            <p:spPr>
              <a:xfrm>
                <a:off x="5795186" y="1151382"/>
                <a:ext cx="83137" cy="102663"/>
              </a:xfrm>
              <a:custGeom>
                <a:rect b="b" l="l" r="r" t="t"/>
                <a:pathLst>
                  <a:path extrusionOk="0" h="128329" w="103921">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8" name="Google Shape;188;p7"/>
              <p:cNvSpPr/>
              <p:nvPr/>
            </p:nvSpPr>
            <p:spPr>
              <a:xfrm>
                <a:off x="5811517" y="1263498"/>
                <a:ext cx="102898" cy="115088"/>
              </a:xfrm>
              <a:custGeom>
                <a:rect b="b" l="l" r="r" t="t"/>
                <a:pathLst>
                  <a:path extrusionOk="0" h="143860" w="128622">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9" name="Google Shape;189;p7"/>
              <p:cNvSpPr/>
              <p:nvPr/>
            </p:nvSpPr>
            <p:spPr>
              <a:xfrm>
                <a:off x="5781607" y="1300507"/>
                <a:ext cx="149918" cy="172167"/>
              </a:xfrm>
              <a:custGeom>
                <a:rect b="b" l="l" r="r" t="t"/>
                <a:pathLst>
                  <a:path extrusionOk="0" h="215209" w="187397">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0" name="Google Shape;190;p7"/>
              <p:cNvSpPr/>
              <p:nvPr/>
            </p:nvSpPr>
            <p:spPr>
              <a:xfrm>
                <a:off x="5808246" y="1159602"/>
                <a:ext cx="110823" cy="136345"/>
              </a:xfrm>
              <a:custGeom>
                <a:rect b="b" l="l" r="r" t="t"/>
                <a:pathLst>
                  <a:path extrusionOk="0" h="170431" w="138529">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1" name="Google Shape;191;p7"/>
              <p:cNvSpPr/>
              <p:nvPr/>
            </p:nvSpPr>
            <p:spPr>
              <a:xfrm>
                <a:off x="5812703" y="1158869"/>
                <a:ext cx="110779" cy="104694"/>
              </a:xfrm>
              <a:custGeom>
                <a:rect b="b" l="l" r="r" t="t"/>
                <a:pathLst>
                  <a:path extrusionOk="0" h="130867" w="138474">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2" name="Google Shape;192;p7"/>
              <p:cNvSpPr/>
              <p:nvPr/>
            </p:nvSpPr>
            <p:spPr>
              <a:xfrm>
                <a:off x="5898276" y="1323720"/>
                <a:ext cx="74471" cy="246223"/>
              </a:xfrm>
              <a:custGeom>
                <a:rect b="b" l="l" r="r" t="t"/>
                <a:pathLst>
                  <a:path extrusionOk="0" h="307779" w="93089">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3" name="Google Shape;193;p7"/>
              <p:cNvSpPr/>
              <p:nvPr/>
            </p:nvSpPr>
            <p:spPr>
              <a:xfrm>
                <a:off x="5831068" y="2061801"/>
                <a:ext cx="86995" cy="66513"/>
              </a:xfrm>
              <a:custGeom>
                <a:rect b="b" l="l" r="r" t="t"/>
                <a:pathLst>
                  <a:path extrusionOk="0" h="83141" w="108744">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4" name="Google Shape;194;p7"/>
              <p:cNvSpPr/>
              <p:nvPr/>
            </p:nvSpPr>
            <p:spPr>
              <a:xfrm>
                <a:off x="5831514" y="2082973"/>
                <a:ext cx="86563" cy="44990"/>
              </a:xfrm>
              <a:custGeom>
                <a:rect b="b" l="l" r="r" t="t"/>
                <a:pathLst>
                  <a:path extrusionOk="0" h="56238" w="108204">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5" name="Google Shape;195;p7"/>
              <p:cNvSpPr/>
              <p:nvPr/>
            </p:nvSpPr>
            <p:spPr>
              <a:xfrm>
                <a:off x="5764925" y="2047104"/>
                <a:ext cx="79862" cy="61873"/>
              </a:xfrm>
              <a:custGeom>
                <a:rect b="b" l="l" r="r" t="t"/>
                <a:pathLst>
                  <a:path extrusionOk="0" h="77341" w="99827">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6" name="Google Shape;196;p7"/>
              <p:cNvSpPr/>
              <p:nvPr/>
            </p:nvSpPr>
            <p:spPr>
              <a:xfrm>
                <a:off x="5764880" y="2067438"/>
                <a:ext cx="79629" cy="41383"/>
              </a:xfrm>
              <a:custGeom>
                <a:rect b="b" l="l" r="r" t="t"/>
                <a:pathLst>
                  <a:path extrusionOk="0" h="51729" w="99536">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7" name="Google Shape;197;p7"/>
              <p:cNvSpPr/>
              <p:nvPr/>
            </p:nvSpPr>
            <p:spPr>
              <a:xfrm>
                <a:off x="5777722" y="1472916"/>
                <a:ext cx="170454" cy="595560"/>
              </a:xfrm>
              <a:custGeom>
                <a:rect b="b" l="l" r="r" t="t"/>
                <a:pathLst>
                  <a:path extrusionOk="0" h="744450" w="213068">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8" name="Google Shape;198;p7"/>
              <p:cNvSpPr/>
              <p:nvPr/>
            </p:nvSpPr>
            <p:spPr>
              <a:xfrm>
                <a:off x="5770564" y="1458904"/>
                <a:ext cx="181538" cy="396087"/>
              </a:xfrm>
              <a:custGeom>
                <a:rect b="b" l="l" r="r" t="t"/>
                <a:pathLst>
                  <a:path extrusionOk="0" h="495109" w="226922">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9" name="Google Shape;199;p7"/>
              <p:cNvSpPr/>
              <p:nvPr/>
            </p:nvSpPr>
            <p:spPr>
              <a:xfrm>
                <a:off x="5895126" y="1321170"/>
                <a:ext cx="61010" cy="76023"/>
              </a:xfrm>
              <a:custGeom>
                <a:rect b="b" l="l" r="r" t="t"/>
                <a:pathLst>
                  <a:path extrusionOk="0" h="95029" w="76263">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0" name="Google Shape;200;p7"/>
              <p:cNvSpPr/>
              <p:nvPr/>
            </p:nvSpPr>
            <p:spPr>
              <a:xfrm>
                <a:off x="5777141" y="1300603"/>
                <a:ext cx="50825" cy="53396"/>
              </a:xfrm>
              <a:custGeom>
                <a:rect b="b" l="l" r="r" t="t"/>
                <a:pathLst>
                  <a:path extrusionOk="0" h="66745" w="63531">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01" name="Google Shape;201;p7"/>
            <p:cNvGrpSpPr/>
            <p:nvPr/>
          </p:nvGrpSpPr>
          <p:grpSpPr>
            <a:xfrm>
              <a:off x="5122427" y="3292365"/>
              <a:ext cx="823270" cy="1268939"/>
              <a:chOff x="5490177" y="3555452"/>
              <a:chExt cx="823270" cy="1268939"/>
            </a:xfrm>
          </p:grpSpPr>
          <p:sp>
            <p:nvSpPr>
              <p:cNvPr id="202" name="Google Shape;202;p7"/>
              <p:cNvSpPr/>
              <p:nvPr/>
            </p:nvSpPr>
            <p:spPr>
              <a:xfrm>
                <a:off x="5967652" y="4624747"/>
                <a:ext cx="345795" cy="199644"/>
              </a:xfrm>
              <a:custGeom>
                <a:rect b="b" l="l" r="r" t="t"/>
                <a:pathLst>
                  <a:path extrusionOk="0" h="249555" w="432244">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3" name="Google Shape;203;p7"/>
              <p:cNvSpPr/>
              <p:nvPr/>
            </p:nvSpPr>
            <p:spPr>
              <a:xfrm>
                <a:off x="6225123" y="3957880"/>
                <a:ext cx="68002" cy="244678"/>
              </a:xfrm>
              <a:custGeom>
                <a:rect b="b" l="l" r="r" t="t"/>
                <a:pathLst>
                  <a:path extrusionOk="0" h="305847" w="85002">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4" name="Google Shape;204;p7"/>
              <p:cNvSpPr/>
              <p:nvPr/>
            </p:nvSpPr>
            <p:spPr>
              <a:xfrm>
                <a:off x="6014262" y="4720102"/>
                <a:ext cx="99120" cy="56094"/>
              </a:xfrm>
              <a:custGeom>
                <a:rect b="b" l="l" r="r" t="t"/>
                <a:pathLst>
                  <a:path extrusionOk="0" h="70118" w="12390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5" name="Google Shape;205;p7"/>
              <p:cNvSpPr/>
              <p:nvPr/>
            </p:nvSpPr>
            <p:spPr>
              <a:xfrm>
                <a:off x="6014165" y="4729456"/>
                <a:ext cx="97551" cy="46733"/>
              </a:xfrm>
              <a:custGeom>
                <a:rect b="b" l="l" r="r" t="t"/>
                <a:pathLst>
                  <a:path extrusionOk="0" h="58416" w="121939">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6" name="Google Shape;206;p7"/>
              <p:cNvSpPr/>
              <p:nvPr/>
            </p:nvSpPr>
            <p:spPr>
              <a:xfrm>
                <a:off x="6140412" y="4656810"/>
                <a:ext cx="95533" cy="53978"/>
              </a:xfrm>
              <a:custGeom>
                <a:rect b="b" l="l" r="r" t="t"/>
                <a:pathLst>
                  <a:path extrusionOk="0" h="67472" w="119416">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7" name="Google Shape;207;p7"/>
              <p:cNvSpPr/>
              <p:nvPr/>
            </p:nvSpPr>
            <p:spPr>
              <a:xfrm>
                <a:off x="6140448" y="4665717"/>
                <a:ext cx="93872" cy="45066"/>
              </a:xfrm>
              <a:custGeom>
                <a:rect b="b" l="l" r="r" t="t"/>
                <a:pathLst>
                  <a:path extrusionOk="0" h="56332" w="11734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8" name="Google Shape;208;p7"/>
              <p:cNvSpPr/>
              <p:nvPr/>
            </p:nvSpPr>
            <p:spPr>
              <a:xfrm>
                <a:off x="6074259" y="4151308"/>
                <a:ext cx="190443" cy="586341"/>
              </a:xfrm>
              <a:custGeom>
                <a:rect b="b" l="l" r="r" t="t"/>
                <a:pathLst>
                  <a:path extrusionOk="0" h="732926" w="238054">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9" name="Google Shape;209;p7"/>
              <p:cNvSpPr/>
              <p:nvPr/>
            </p:nvSpPr>
            <p:spPr>
              <a:xfrm>
                <a:off x="6075072" y="4151308"/>
                <a:ext cx="189540" cy="327893"/>
              </a:xfrm>
              <a:custGeom>
                <a:rect b="b" l="l" r="r" t="t"/>
                <a:pathLst>
                  <a:path extrusionOk="0" h="409866" w="236925">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0" name="Google Shape;210;p7"/>
              <p:cNvSpPr/>
              <p:nvPr/>
            </p:nvSpPr>
            <p:spPr>
              <a:xfrm>
                <a:off x="6112869" y="3797323"/>
                <a:ext cx="128417" cy="206862"/>
              </a:xfrm>
              <a:custGeom>
                <a:rect b="b" l="l" r="r" t="t"/>
                <a:pathLst>
                  <a:path extrusionOk="0" h="258577" w="160521">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1" name="Google Shape;211;p7"/>
              <p:cNvSpPr/>
              <p:nvPr/>
            </p:nvSpPr>
            <p:spPr>
              <a:xfrm>
                <a:off x="6244085" y="3981464"/>
                <a:ext cx="49073" cy="87044"/>
              </a:xfrm>
              <a:custGeom>
                <a:rect b="b" l="l" r="r" t="t"/>
                <a:pathLst>
                  <a:path extrusionOk="0" h="108805" w="61341">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2" name="Google Shape;212;p7"/>
              <p:cNvSpPr/>
              <p:nvPr/>
            </p:nvSpPr>
            <p:spPr>
              <a:xfrm>
                <a:off x="6106401" y="3956215"/>
                <a:ext cx="153237" cy="219092"/>
              </a:xfrm>
              <a:custGeom>
                <a:rect b="b" l="l" r="r" t="t"/>
                <a:pathLst>
                  <a:path extrusionOk="0" h="273865" w="191546">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3" name="Google Shape;213;p7"/>
              <p:cNvSpPr/>
              <p:nvPr/>
            </p:nvSpPr>
            <p:spPr>
              <a:xfrm>
                <a:off x="5856250" y="4001330"/>
                <a:ext cx="294998" cy="212364"/>
              </a:xfrm>
              <a:custGeom>
                <a:rect b="b" l="l" r="r" t="t"/>
                <a:pathLst>
                  <a:path extrusionOk="0" h="265455" w="368747">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4" name="Google Shape;214;p7"/>
              <p:cNvSpPr/>
              <p:nvPr/>
            </p:nvSpPr>
            <p:spPr>
              <a:xfrm>
                <a:off x="6075027" y="3988967"/>
                <a:ext cx="80628" cy="83804"/>
              </a:xfrm>
              <a:custGeom>
                <a:rect b="b" l="l" r="r" t="t"/>
                <a:pathLst>
                  <a:path extrusionOk="0" h="104755" w="100785">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5" name="Google Shape;215;p7"/>
              <p:cNvSpPr/>
              <p:nvPr/>
            </p:nvSpPr>
            <p:spPr>
              <a:xfrm>
                <a:off x="6107459" y="3797280"/>
                <a:ext cx="160810" cy="262954"/>
              </a:xfrm>
              <a:custGeom>
                <a:rect b="b" l="l" r="r" t="t"/>
                <a:pathLst>
                  <a:path extrusionOk="0" h="328692" w="201012">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6" name="Google Shape;216;p7"/>
              <p:cNvSpPr/>
              <p:nvPr/>
            </p:nvSpPr>
            <p:spPr>
              <a:xfrm>
                <a:off x="5490177" y="4381136"/>
                <a:ext cx="345795" cy="199644"/>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7" name="Google Shape;217;p7"/>
              <p:cNvSpPr/>
              <p:nvPr/>
            </p:nvSpPr>
            <p:spPr>
              <a:xfrm>
                <a:off x="5573749" y="4455840"/>
                <a:ext cx="98301" cy="76095"/>
              </a:xfrm>
              <a:custGeom>
                <a:rect b="b" l="l" r="r" t="t"/>
                <a:pathLst>
                  <a:path extrusionOk="0" h="95119" w="122876">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8" name="Google Shape;218;p7"/>
              <p:cNvSpPr/>
              <p:nvPr/>
            </p:nvSpPr>
            <p:spPr>
              <a:xfrm>
                <a:off x="5573762" y="4480895"/>
                <a:ext cx="97794" cy="51001"/>
              </a:xfrm>
              <a:custGeom>
                <a:rect b="b" l="l" r="r" t="t"/>
                <a:pathLst>
                  <a:path extrusionOk="0" h="63751" w="122242">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9" name="Google Shape;219;p7"/>
              <p:cNvSpPr/>
              <p:nvPr/>
            </p:nvSpPr>
            <p:spPr>
              <a:xfrm>
                <a:off x="5674337" y="4417793"/>
                <a:ext cx="98217" cy="73323"/>
              </a:xfrm>
              <a:custGeom>
                <a:rect b="b" l="l" r="r" t="t"/>
                <a:pathLst>
                  <a:path extrusionOk="0" h="91654" w="122771">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0" name="Google Shape;220;p7"/>
              <p:cNvSpPr/>
              <p:nvPr/>
            </p:nvSpPr>
            <p:spPr>
              <a:xfrm>
                <a:off x="5674522" y="4441449"/>
                <a:ext cx="97784" cy="51040"/>
              </a:xfrm>
              <a:custGeom>
                <a:rect b="b" l="l" r="r" t="t"/>
                <a:pathLst>
                  <a:path extrusionOk="0" h="63800" w="12223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1" name="Google Shape;221;p7"/>
              <p:cNvSpPr/>
              <p:nvPr/>
            </p:nvSpPr>
            <p:spPr>
              <a:xfrm>
                <a:off x="5578538" y="3979203"/>
                <a:ext cx="169290" cy="484803"/>
              </a:xfrm>
              <a:custGeom>
                <a:rect b="b" l="l" r="r" t="t"/>
                <a:pathLst>
                  <a:path extrusionOk="0" h="606004" w="211613">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2" name="Google Shape;222;p7"/>
              <p:cNvSpPr/>
              <p:nvPr/>
            </p:nvSpPr>
            <p:spPr>
              <a:xfrm>
                <a:off x="5601056" y="3677030"/>
                <a:ext cx="108255" cy="105706"/>
              </a:xfrm>
              <a:custGeom>
                <a:rect b="b" l="l" r="r" t="t"/>
                <a:pathLst>
                  <a:path extrusionOk="0" h="132132" w="135319">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3" name="Google Shape;223;p7"/>
              <p:cNvSpPr/>
              <p:nvPr/>
            </p:nvSpPr>
            <p:spPr>
              <a:xfrm>
                <a:off x="5726677" y="3702009"/>
                <a:ext cx="153814" cy="302133"/>
              </a:xfrm>
              <a:custGeom>
                <a:rect b="b" l="l" r="r" t="t"/>
                <a:pathLst>
                  <a:path extrusionOk="0" h="377666" w="192267">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4" name="Google Shape;224;p7"/>
              <p:cNvSpPr/>
              <p:nvPr/>
            </p:nvSpPr>
            <p:spPr>
              <a:xfrm>
                <a:off x="5572425" y="3691494"/>
                <a:ext cx="175494" cy="353954"/>
              </a:xfrm>
              <a:custGeom>
                <a:rect b="b" l="l" r="r" t="t"/>
                <a:pathLst>
                  <a:path extrusionOk="0" h="442443" w="219367">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5" name="Google Shape;225;p7"/>
              <p:cNvSpPr/>
              <p:nvPr/>
            </p:nvSpPr>
            <p:spPr>
              <a:xfrm>
                <a:off x="5596900" y="3567776"/>
                <a:ext cx="116875" cy="142090"/>
              </a:xfrm>
              <a:custGeom>
                <a:rect b="b" l="l" r="r" t="t"/>
                <a:pathLst>
                  <a:path extrusionOk="0" h="177613" w="146094">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6" name="Google Shape;226;p7"/>
              <p:cNvSpPr/>
              <p:nvPr/>
            </p:nvSpPr>
            <p:spPr>
              <a:xfrm>
                <a:off x="5586117" y="3555452"/>
                <a:ext cx="123225" cy="121654"/>
              </a:xfrm>
              <a:custGeom>
                <a:rect b="b" l="l" r="r" t="t"/>
                <a:pathLst>
                  <a:path extrusionOk="0" h="152067" w="154031">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7" name="Google Shape;227;p7"/>
              <p:cNvSpPr/>
              <p:nvPr/>
            </p:nvSpPr>
            <p:spPr>
              <a:xfrm>
                <a:off x="5563193" y="3761560"/>
                <a:ext cx="157578" cy="270890"/>
              </a:xfrm>
              <a:custGeom>
                <a:rect b="b" l="l" r="r" t="t"/>
                <a:pathLst>
                  <a:path extrusionOk="0" h="338613" w="196972">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8" name="Google Shape;228;p7"/>
              <p:cNvSpPr/>
              <p:nvPr/>
            </p:nvSpPr>
            <p:spPr>
              <a:xfrm>
                <a:off x="5730894" y="3844261"/>
                <a:ext cx="182422" cy="245287"/>
              </a:xfrm>
              <a:custGeom>
                <a:rect b="b" l="l" r="r" t="t"/>
                <a:pathLst>
                  <a:path extrusionOk="0" h="306609" w="228028">
                    <a:moveTo>
                      <a:pt x="228028" y="0"/>
                    </a:moveTo>
                    <a:lnTo>
                      <a:pt x="156686" y="244030"/>
                    </a:lnTo>
                    <a:lnTo>
                      <a:pt x="0" y="306610"/>
                    </a:lnTo>
                    <a:lnTo>
                      <a:pt x="57150" y="68866"/>
                    </a:lnTo>
                    <a:lnTo>
                      <a:pt x="228028" y="0"/>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9" name="Google Shape;229;p7"/>
              <p:cNvSpPr/>
              <p:nvPr/>
            </p:nvSpPr>
            <p:spPr>
              <a:xfrm>
                <a:off x="5699455" y="3997937"/>
                <a:ext cx="92794" cy="45581"/>
              </a:xfrm>
              <a:custGeom>
                <a:rect b="b" l="l" r="r" t="t"/>
                <a:pathLst>
                  <a:path extrusionOk="0" h="56976" w="115992">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0" name="Google Shape;230;p7"/>
              <p:cNvSpPr/>
              <p:nvPr/>
            </p:nvSpPr>
            <p:spPr>
              <a:xfrm>
                <a:off x="5833154" y="3969125"/>
                <a:ext cx="57182" cy="47279"/>
              </a:xfrm>
              <a:custGeom>
                <a:rect b="b" l="l" r="r" t="t"/>
                <a:pathLst>
                  <a:path extrusionOk="0" h="59099" w="71478">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1" name="Google Shape;231;p7"/>
              <p:cNvSpPr/>
              <p:nvPr/>
            </p:nvSpPr>
            <p:spPr>
              <a:xfrm>
                <a:off x="5709343" y="3692033"/>
                <a:ext cx="56693" cy="82524"/>
              </a:xfrm>
              <a:custGeom>
                <a:rect b="b" l="l" r="r" t="t"/>
                <a:pathLst>
                  <a:path extrusionOk="0" h="103155" w="70866">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2" name="Google Shape;232;p7"/>
              <p:cNvSpPr/>
              <p:nvPr/>
            </p:nvSpPr>
            <p:spPr>
              <a:xfrm>
                <a:off x="5551668" y="3748041"/>
                <a:ext cx="68780" cy="102654"/>
              </a:xfrm>
              <a:custGeom>
                <a:rect b="b" l="l" r="r" t="t"/>
                <a:pathLst>
                  <a:path extrusionOk="0" h="128318" w="85975">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33" name="Google Shape;233;p7"/>
            <p:cNvSpPr/>
            <p:nvPr/>
          </p:nvSpPr>
          <p:spPr>
            <a:xfrm>
              <a:off x="7297552" y="1119942"/>
              <a:ext cx="135609" cy="266405"/>
            </a:xfrm>
            <a:custGeom>
              <a:rect b="b" l="l" r="r" t="t"/>
              <a:pathLst>
                <a:path extrusionOk="0" h="333215" w="169617">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4" name="Google Shape;234;p7"/>
            <p:cNvSpPr/>
            <p:nvPr/>
          </p:nvSpPr>
          <p:spPr>
            <a:xfrm>
              <a:off x="7309787" y="1745656"/>
              <a:ext cx="93295" cy="72283"/>
            </a:xfrm>
            <a:custGeom>
              <a:rect b="b" l="l" r="r" t="t"/>
              <a:pathLst>
                <a:path extrusionOk="0" h="90410" w="116692">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5" name="Google Shape;235;p7"/>
            <p:cNvSpPr/>
            <p:nvPr/>
          </p:nvSpPr>
          <p:spPr>
            <a:xfrm>
              <a:off x="7310617" y="1769417"/>
              <a:ext cx="92899" cy="48456"/>
            </a:xfrm>
            <a:custGeom>
              <a:rect b="b" l="l" r="r" t="t"/>
              <a:pathLst>
                <a:path extrusionOk="0" h="60608" w="116196">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6" name="Google Shape;236;p7"/>
            <p:cNvSpPr/>
            <p:nvPr/>
          </p:nvSpPr>
          <p:spPr>
            <a:xfrm>
              <a:off x="7197828" y="1680648"/>
              <a:ext cx="93274" cy="69610"/>
            </a:xfrm>
            <a:custGeom>
              <a:rect b="b" l="l" r="r" t="t"/>
              <a:pathLst>
                <a:path extrusionOk="0" h="87067" w="116665">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7" name="Google Shape;237;p7"/>
            <p:cNvSpPr/>
            <p:nvPr/>
          </p:nvSpPr>
          <p:spPr>
            <a:xfrm>
              <a:off x="7198064" y="1702707"/>
              <a:ext cx="92850" cy="48456"/>
            </a:xfrm>
            <a:custGeom>
              <a:rect b="b" l="l" r="r" t="t"/>
              <a:pathLst>
                <a:path extrusionOk="0" h="60608" w="116135">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8" name="Google Shape;238;p7"/>
            <p:cNvSpPr/>
            <p:nvPr/>
          </p:nvSpPr>
          <p:spPr>
            <a:xfrm>
              <a:off x="7221254" y="1360384"/>
              <a:ext cx="326700" cy="394943"/>
            </a:xfrm>
            <a:custGeom>
              <a:rect b="b" l="l" r="r" t="t"/>
              <a:pathLst>
                <a:path extrusionOk="0" h="493987" w="408631">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9" name="Google Shape;239;p7"/>
            <p:cNvSpPr/>
            <p:nvPr/>
          </p:nvSpPr>
          <p:spPr>
            <a:xfrm>
              <a:off x="7417903" y="1095544"/>
              <a:ext cx="102781" cy="99997"/>
            </a:xfrm>
            <a:custGeom>
              <a:rect b="b" l="l" r="r" t="t"/>
              <a:pathLst>
                <a:path extrusionOk="0" h="125075" w="128556">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0" name="Google Shape;240;p7"/>
            <p:cNvSpPr/>
            <p:nvPr/>
          </p:nvSpPr>
          <p:spPr>
            <a:xfrm>
              <a:off x="7381720" y="1109556"/>
              <a:ext cx="166775" cy="325513"/>
            </a:xfrm>
            <a:custGeom>
              <a:rect b="b" l="l" r="r" t="t"/>
              <a:pathLst>
                <a:path extrusionOk="0" h="407146" w="208599">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1" name="Google Shape;241;p7"/>
            <p:cNvSpPr/>
            <p:nvPr/>
          </p:nvSpPr>
          <p:spPr>
            <a:xfrm>
              <a:off x="7413797" y="991818"/>
              <a:ext cx="110760" cy="134864"/>
            </a:xfrm>
            <a:custGeom>
              <a:rect b="b" l="l" r="r" t="t"/>
              <a:pathLst>
                <a:path extrusionOk="0" h="168686" w="138537">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2" name="Google Shape;242;p7"/>
            <p:cNvSpPr/>
            <p:nvPr/>
          </p:nvSpPr>
          <p:spPr>
            <a:xfrm>
              <a:off x="7417935" y="980032"/>
              <a:ext cx="116886" cy="115512"/>
            </a:xfrm>
            <a:custGeom>
              <a:rect b="b" l="l" r="r" t="t"/>
              <a:pathLst>
                <a:path extrusionOk="0" h="144480" w="146199">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3" name="Google Shape;243;p7"/>
            <p:cNvSpPr/>
            <p:nvPr/>
          </p:nvSpPr>
          <p:spPr>
            <a:xfrm>
              <a:off x="7364000" y="1109861"/>
              <a:ext cx="53839" cy="78361"/>
            </a:xfrm>
            <a:custGeom>
              <a:rect b="b" l="l" r="r" t="t"/>
              <a:pathLst>
                <a:path extrusionOk="0" h="98012" w="67341">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4" name="Google Shape;244;p7"/>
            <p:cNvSpPr/>
            <p:nvPr/>
          </p:nvSpPr>
          <p:spPr>
            <a:xfrm>
              <a:off x="7794459" y="3551002"/>
              <a:ext cx="540508" cy="312148"/>
            </a:xfrm>
            <a:custGeom>
              <a:rect b="b" l="l" r="r" t="t"/>
              <a:pathLst>
                <a:path extrusionOk="0" h="390429" w="676058">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5" name="Google Shape;245;p7"/>
            <p:cNvSpPr/>
            <p:nvPr/>
          </p:nvSpPr>
          <p:spPr>
            <a:xfrm>
              <a:off x="7824798" y="3491907"/>
              <a:ext cx="469764" cy="181297"/>
            </a:xfrm>
            <a:custGeom>
              <a:rect b="b" l="l" r="r" t="t"/>
              <a:pathLst>
                <a:path extrusionOk="0" h="226763" w="587572">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6" name="Google Shape;246;p7"/>
            <p:cNvSpPr/>
            <p:nvPr/>
          </p:nvSpPr>
          <p:spPr>
            <a:xfrm>
              <a:off x="7794490" y="3623727"/>
              <a:ext cx="41046" cy="82625"/>
            </a:xfrm>
            <a:custGeom>
              <a:rect b="b" l="l" r="r" t="t"/>
              <a:pathLst>
                <a:path extrusionOk="0" h="103346" w="51339">
                  <a:moveTo>
                    <a:pt x="0" y="103346"/>
                  </a:moveTo>
                  <a:lnTo>
                    <a:pt x="95" y="0"/>
                  </a:lnTo>
                  <a:lnTo>
                    <a:pt x="51340" y="86773"/>
                  </a:lnTo>
                  <a:lnTo>
                    <a:pt x="0" y="103346"/>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7" name="Google Shape;247;p7"/>
            <p:cNvSpPr/>
            <p:nvPr/>
          </p:nvSpPr>
          <p:spPr>
            <a:xfrm>
              <a:off x="8298847" y="3624184"/>
              <a:ext cx="36096" cy="82168"/>
            </a:xfrm>
            <a:custGeom>
              <a:rect b="b" l="l" r="r" t="t"/>
              <a:pathLst>
                <a:path extrusionOk="0" h="102774" w="45148">
                  <a:moveTo>
                    <a:pt x="45148" y="102775"/>
                  </a:moveTo>
                  <a:lnTo>
                    <a:pt x="45148" y="0"/>
                  </a:lnTo>
                  <a:lnTo>
                    <a:pt x="0" y="51149"/>
                  </a:lnTo>
                  <a:lnTo>
                    <a:pt x="45148" y="102775"/>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8" name="Google Shape;248;p7"/>
            <p:cNvSpPr/>
            <p:nvPr/>
          </p:nvSpPr>
          <p:spPr>
            <a:xfrm>
              <a:off x="7842237" y="3535238"/>
              <a:ext cx="449908" cy="259679"/>
            </a:xfrm>
            <a:custGeom>
              <a:rect b="b" l="l" r="r" t="t"/>
              <a:pathLst>
                <a:path extrusionOk="0" h="324802" w="562737">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745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9" name="Google Shape;249;p7"/>
            <p:cNvSpPr/>
            <p:nvPr/>
          </p:nvSpPr>
          <p:spPr>
            <a:xfrm>
              <a:off x="7815050" y="3673683"/>
              <a:ext cx="491482" cy="176325"/>
            </a:xfrm>
            <a:custGeom>
              <a:rect b="b" l="l" r="r" t="t"/>
              <a:pathLst>
                <a:path extrusionOk="0" h="220544" w="614737">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0" name="Google Shape;250;p7"/>
            <p:cNvSpPr/>
            <p:nvPr/>
          </p:nvSpPr>
          <p:spPr>
            <a:xfrm>
              <a:off x="7794490" y="3472184"/>
              <a:ext cx="540453" cy="312196"/>
            </a:xfrm>
            <a:custGeom>
              <a:rect b="b" l="l" r="r" t="t"/>
              <a:pathLst>
                <a:path extrusionOk="0" h="390489" w="675989">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1" name="Google Shape;251;p7"/>
            <p:cNvSpPr/>
            <p:nvPr/>
          </p:nvSpPr>
          <p:spPr>
            <a:xfrm rot="-1801764">
              <a:off x="7461665" y="3958761"/>
              <a:ext cx="59345" cy="10271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745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2" name="Google Shape;252;p7"/>
            <p:cNvSpPr/>
            <p:nvPr/>
          </p:nvSpPr>
          <p:spPr>
            <a:xfrm>
              <a:off x="7752377" y="3752957"/>
              <a:ext cx="148877" cy="85976"/>
            </a:xfrm>
            <a:custGeom>
              <a:rect b="b" l="l" r="r" t="t"/>
              <a:pathLst>
                <a:path extrusionOk="0" h="107537" w="186213">
                  <a:moveTo>
                    <a:pt x="186214" y="25337"/>
                  </a:moveTo>
                  <a:lnTo>
                    <a:pt x="43910" y="107537"/>
                  </a:lnTo>
                  <a:lnTo>
                    <a:pt x="0" y="82105"/>
                  </a:lnTo>
                  <a:lnTo>
                    <a:pt x="142304" y="0"/>
                  </a:lnTo>
                  <a:lnTo>
                    <a:pt x="186214" y="2533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3" name="Google Shape;253;p7"/>
            <p:cNvSpPr/>
            <p:nvPr/>
          </p:nvSpPr>
          <p:spPr>
            <a:xfrm>
              <a:off x="7787483" y="3773138"/>
              <a:ext cx="113771" cy="106232"/>
            </a:xfrm>
            <a:custGeom>
              <a:rect b="b" l="l" r="r" t="t"/>
              <a:pathLst>
                <a:path extrusionOk="0" h="132873" w="142303">
                  <a:moveTo>
                    <a:pt x="142304" y="50768"/>
                  </a:moveTo>
                  <a:lnTo>
                    <a:pt x="0" y="132874"/>
                  </a:lnTo>
                  <a:lnTo>
                    <a:pt x="0" y="82201"/>
                  </a:lnTo>
                  <a:lnTo>
                    <a:pt x="142304" y="0"/>
                  </a:lnTo>
                  <a:lnTo>
                    <a:pt x="142304" y="50768"/>
                  </a:lnTo>
                  <a:close/>
                </a:path>
              </a:pathLst>
            </a:custGeom>
            <a:solidFill>
              <a:srgbClr val="A1A5B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4" name="Google Shape;254;p7"/>
            <p:cNvSpPr/>
            <p:nvPr/>
          </p:nvSpPr>
          <p:spPr>
            <a:xfrm>
              <a:off x="7465892" y="3799784"/>
              <a:ext cx="344817" cy="254127"/>
            </a:xfrm>
            <a:custGeom>
              <a:rect b="b" l="l" r="r" t="t"/>
              <a:pathLst>
                <a:path extrusionOk="0" h="317858" w="431291">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5" name="Google Shape;255;p7"/>
            <p:cNvSpPr/>
            <p:nvPr/>
          </p:nvSpPr>
          <p:spPr>
            <a:xfrm rot="-1801764">
              <a:off x="7461665" y="3958761"/>
              <a:ext cx="59345" cy="10271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6" name="Google Shape;256;p7"/>
            <p:cNvSpPr/>
            <p:nvPr/>
          </p:nvSpPr>
          <p:spPr>
            <a:xfrm>
              <a:off x="8113340" y="4275363"/>
              <a:ext cx="345579" cy="199519"/>
            </a:xfrm>
            <a:custGeom>
              <a:rect b="b" l="l" r="r" t="t"/>
              <a:pathLst>
                <a:path extrusionOk="0" h="249555" w="432244">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7" name="Google Shape;257;p7"/>
            <p:cNvSpPr/>
            <p:nvPr/>
          </p:nvSpPr>
          <p:spPr>
            <a:xfrm>
              <a:off x="8345604" y="3658605"/>
              <a:ext cx="79241" cy="172485"/>
            </a:xfrm>
            <a:custGeom>
              <a:rect b="b" l="l" r="r" t="t"/>
              <a:pathLst>
                <a:path extrusionOk="0" h="215741" w="99113">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8" name="Google Shape;258;p7"/>
            <p:cNvSpPr/>
            <p:nvPr/>
          </p:nvSpPr>
          <p:spPr>
            <a:xfrm>
              <a:off x="8356722" y="3587657"/>
              <a:ext cx="56961" cy="109603"/>
            </a:xfrm>
            <a:custGeom>
              <a:rect b="b" l="l" r="r" t="t"/>
              <a:pathLst>
                <a:path extrusionOk="0" h="137090" w="71246">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9" name="Google Shape;259;p7"/>
            <p:cNvSpPr/>
            <p:nvPr/>
          </p:nvSpPr>
          <p:spPr>
            <a:xfrm>
              <a:off x="8165307" y="4346248"/>
              <a:ext cx="122882" cy="68919"/>
            </a:xfrm>
            <a:custGeom>
              <a:rect b="b" l="l" r="r" t="t"/>
              <a:pathLst>
                <a:path extrusionOk="0" h="86203" w="153698">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0" name="Google Shape;260;p7"/>
            <p:cNvSpPr/>
            <p:nvPr/>
          </p:nvSpPr>
          <p:spPr>
            <a:xfrm>
              <a:off x="8165313" y="4357988"/>
              <a:ext cx="120815" cy="57407"/>
            </a:xfrm>
            <a:custGeom>
              <a:rect b="b" l="l" r="r" t="t"/>
              <a:pathLst>
                <a:path extrusionOk="0" h="71804" w="151113">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1" name="Google Shape;261;p7"/>
            <p:cNvSpPr/>
            <p:nvPr/>
          </p:nvSpPr>
          <p:spPr>
            <a:xfrm>
              <a:off x="8255166" y="4305930"/>
              <a:ext cx="122882" cy="68953"/>
            </a:xfrm>
            <a:custGeom>
              <a:rect b="b" l="l" r="r" t="t"/>
              <a:pathLst>
                <a:path extrusionOk="0" h="86245" w="153698">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2" name="Google Shape;262;p7"/>
            <p:cNvSpPr/>
            <p:nvPr/>
          </p:nvSpPr>
          <p:spPr>
            <a:xfrm>
              <a:off x="8255174" y="4317703"/>
              <a:ext cx="120815" cy="57407"/>
            </a:xfrm>
            <a:custGeom>
              <a:rect b="b" l="l" r="r" t="t"/>
              <a:pathLst>
                <a:path extrusionOk="0" h="71804" w="151113">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3" name="Google Shape;263;p7"/>
            <p:cNvSpPr/>
            <p:nvPr/>
          </p:nvSpPr>
          <p:spPr>
            <a:xfrm>
              <a:off x="8198325" y="3858200"/>
              <a:ext cx="179678" cy="507212"/>
            </a:xfrm>
            <a:custGeom>
              <a:rect b="b" l="l" r="r" t="t"/>
              <a:pathLst>
                <a:path extrusionOk="0" h="634412" w="224738">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4" name="Google Shape;264;p7"/>
            <p:cNvSpPr/>
            <p:nvPr/>
          </p:nvSpPr>
          <p:spPr>
            <a:xfrm>
              <a:off x="8224549" y="3442293"/>
              <a:ext cx="130417" cy="208730"/>
            </a:xfrm>
            <a:custGeom>
              <a:rect b="b" l="l" r="r" t="t"/>
              <a:pathLst>
                <a:path extrusionOk="0" h="261076" w="163123">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5" name="Google Shape;265;p7"/>
            <p:cNvSpPr/>
            <p:nvPr/>
          </p:nvSpPr>
          <p:spPr>
            <a:xfrm>
              <a:off x="8197056" y="3589895"/>
              <a:ext cx="200560" cy="332104"/>
            </a:xfrm>
            <a:custGeom>
              <a:rect b="b" l="l" r="r" t="t"/>
              <a:pathLst>
                <a:path extrusionOk="0" h="415389" w="250857">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6" name="Google Shape;266;p7"/>
            <p:cNvSpPr/>
            <p:nvPr/>
          </p:nvSpPr>
          <p:spPr>
            <a:xfrm>
              <a:off x="8000839" y="3631642"/>
              <a:ext cx="254644" cy="198374"/>
            </a:xfrm>
            <a:custGeom>
              <a:rect b="b" l="l" r="r" t="t"/>
              <a:pathLst>
                <a:path extrusionOk="0" h="248122" w="318504">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7" name="Google Shape;267;p7"/>
            <p:cNvSpPr/>
            <p:nvPr/>
          </p:nvSpPr>
          <p:spPr>
            <a:xfrm>
              <a:off x="8187055" y="3627341"/>
              <a:ext cx="77484" cy="113419"/>
            </a:xfrm>
            <a:custGeom>
              <a:rect b="b" l="l" r="r" t="t"/>
              <a:pathLst>
                <a:path extrusionOk="0" h="141862" w="96916">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8" name="Google Shape;268;p7"/>
            <p:cNvSpPr/>
            <p:nvPr/>
          </p:nvSpPr>
          <p:spPr>
            <a:xfrm>
              <a:off x="8224358" y="3433131"/>
              <a:ext cx="126435" cy="139356"/>
            </a:xfrm>
            <a:custGeom>
              <a:rect b="b" l="l" r="r" t="t"/>
              <a:pathLst>
                <a:path extrusionOk="0" h="174304" w="158142">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269" name="Google Shape;269;p7"/>
            <p:cNvGrpSpPr/>
            <p:nvPr/>
          </p:nvGrpSpPr>
          <p:grpSpPr>
            <a:xfrm>
              <a:off x="6544681" y="927100"/>
              <a:ext cx="264550" cy="200503"/>
              <a:chOff x="6621095" y="1452181"/>
              <a:chExt cx="330893" cy="250785"/>
            </a:xfrm>
          </p:grpSpPr>
          <p:sp>
            <p:nvSpPr>
              <p:cNvPr id="270" name="Google Shape;270;p7"/>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1" name="Google Shape;271;p7"/>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254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2" name="Google Shape;272;p7"/>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3" name="Google Shape;273;p7"/>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4" name="Google Shape;274;p7"/>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75" name="Google Shape;275;p7"/>
            <p:cNvGrpSpPr/>
            <p:nvPr/>
          </p:nvGrpSpPr>
          <p:grpSpPr>
            <a:xfrm>
              <a:off x="7210360" y="1314224"/>
              <a:ext cx="264550" cy="200503"/>
              <a:chOff x="6621095" y="1452181"/>
              <a:chExt cx="330893" cy="250785"/>
            </a:xfrm>
          </p:grpSpPr>
          <p:sp>
            <p:nvSpPr>
              <p:cNvPr id="276" name="Google Shape;276;p7"/>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7" name="Google Shape;277;p7"/>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254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8" name="Google Shape;278;p7"/>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9" name="Google Shape;279;p7"/>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0" name="Google Shape;280;p7"/>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81" name="Google Shape;281;p7"/>
            <p:cNvSpPr/>
            <p:nvPr/>
          </p:nvSpPr>
          <p:spPr>
            <a:xfrm>
              <a:off x="7451033" y="1163186"/>
              <a:ext cx="126280" cy="353110"/>
            </a:xfrm>
            <a:custGeom>
              <a:rect b="b" l="l" r="r" t="t"/>
              <a:pathLst>
                <a:path extrusionOk="0" h="441664" w="157949">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2" name="Google Shape;282;p7"/>
            <p:cNvSpPr/>
            <p:nvPr/>
          </p:nvSpPr>
          <p:spPr>
            <a:xfrm>
              <a:off x="7509451" y="1160411"/>
              <a:ext cx="72725" cy="98625"/>
            </a:xfrm>
            <a:custGeom>
              <a:rect b="b" l="l" r="r" t="t"/>
              <a:pathLst>
                <a:path extrusionOk="0" h="123358" w="90963">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283" name="Google Shape;283;p7"/>
            <p:cNvGrpSpPr/>
            <p:nvPr/>
          </p:nvGrpSpPr>
          <p:grpSpPr>
            <a:xfrm flipH="1">
              <a:off x="8183211" y="2407472"/>
              <a:ext cx="780359" cy="1195999"/>
              <a:chOff x="3975528" y="3303922"/>
              <a:chExt cx="780359" cy="1195999"/>
            </a:xfrm>
          </p:grpSpPr>
          <p:sp>
            <p:nvSpPr>
              <p:cNvPr id="284" name="Google Shape;284;p7"/>
              <p:cNvSpPr/>
              <p:nvPr/>
            </p:nvSpPr>
            <p:spPr>
              <a:xfrm>
                <a:off x="4158598" y="4226660"/>
                <a:ext cx="285978" cy="165125"/>
              </a:xfrm>
              <a:custGeom>
                <a:rect b="b" l="l" r="r" t="t"/>
                <a:pathLst>
                  <a:path extrusionOk="0" h="206406" w="357473">
                    <a:moveTo>
                      <a:pt x="178689" y="206407"/>
                    </a:moveTo>
                    <a:lnTo>
                      <a:pt x="0" y="103251"/>
                    </a:lnTo>
                    <a:lnTo>
                      <a:pt x="178689" y="0"/>
                    </a:lnTo>
                    <a:lnTo>
                      <a:pt x="357473" y="103251"/>
                    </a:lnTo>
                    <a:lnTo>
                      <a:pt x="178689" y="206407"/>
                    </a:lnTo>
                    <a:close/>
                  </a:path>
                </a:pathLst>
              </a:custGeom>
              <a:solidFill>
                <a:srgbClr val="D6D8E5">
                  <a:alpha val="2745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5" name="Google Shape;285;p7"/>
              <p:cNvSpPr/>
              <p:nvPr/>
            </p:nvSpPr>
            <p:spPr>
              <a:xfrm>
                <a:off x="4385076" y="4094459"/>
                <a:ext cx="285978" cy="165125"/>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745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6" name="Google Shape;286;p7"/>
              <p:cNvSpPr/>
              <p:nvPr/>
            </p:nvSpPr>
            <p:spPr>
              <a:xfrm>
                <a:off x="4469909" y="3303922"/>
                <a:ext cx="285978" cy="165049"/>
              </a:xfrm>
              <a:custGeom>
                <a:rect b="b" l="l" r="r" t="t"/>
                <a:pathLst>
                  <a:path extrusionOk="0" h="206311" w="357473">
                    <a:moveTo>
                      <a:pt x="178784" y="206312"/>
                    </a:moveTo>
                    <a:lnTo>
                      <a:pt x="0" y="103156"/>
                    </a:lnTo>
                    <a:lnTo>
                      <a:pt x="178784" y="0"/>
                    </a:lnTo>
                    <a:lnTo>
                      <a:pt x="357473" y="103156"/>
                    </a:lnTo>
                    <a:lnTo>
                      <a:pt x="178784" y="20631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7" name="Google Shape;287;p7"/>
              <p:cNvSpPr/>
              <p:nvPr/>
            </p:nvSpPr>
            <p:spPr>
              <a:xfrm>
                <a:off x="4469909" y="3386395"/>
                <a:ext cx="143027" cy="825855"/>
              </a:xfrm>
              <a:custGeom>
                <a:rect b="b" l="l" r="r" t="t"/>
                <a:pathLst>
                  <a:path extrusionOk="0" h="1032319" w="178784">
                    <a:moveTo>
                      <a:pt x="178784" y="1032320"/>
                    </a:moveTo>
                    <a:lnTo>
                      <a:pt x="0" y="929068"/>
                    </a:lnTo>
                    <a:lnTo>
                      <a:pt x="0" y="0"/>
                    </a:lnTo>
                    <a:lnTo>
                      <a:pt x="178784" y="103251"/>
                    </a:lnTo>
                    <a:lnTo>
                      <a:pt x="178784" y="103232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8" name="Google Shape;288;p7"/>
              <p:cNvSpPr/>
              <p:nvPr/>
            </p:nvSpPr>
            <p:spPr>
              <a:xfrm>
                <a:off x="4469909" y="3386395"/>
                <a:ext cx="143027" cy="825855"/>
              </a:xfrm>
              <a:custGeom>
                <a:rect b="b" l="l" r="r" t="t"/>
                <a:pathLst>
                  <a:path extrusionOk="0" h="1032319" w="178784">
                    <a:moveTo>
                      <a:pt x="178784" y="1032320"/>
                    </a:moveTo>
                    <a:lnTo>
                      <a:pt x="0" y="929068"/>
                    </a:lnTo>
                    <a:lnTo>
                      <a:pt x="0" y="0"/>
                    </a:lnTo>
                    <a:lnTo>
                      <a:pt x="178784" y="103251"/>
                    </a:lnTo>
                    <a:lnTo>
                      <a:pt x="178784" y="1032320"/>
                    </a:lnTo>
                    <a:close/>
                  </a:path>
                </a:pathLst>
              </a:custGeom>
              <a:solidFill>
                <a:srgbClr val="000000">
                  <a:alpha val="745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9" name="Google Shape;289;p7"/>
              <p:cNvSpPr/>
              <p:nvPr/>
            </p:nvSpPr>
            <p:spPr>
              <a:xfrm>
                <a:off x="4612847" y="3386395"/>
                <a:ext cx="142951" cy="825855"/>
              </a:xfrm>
              <a:custGeom>
                <a:rect b="b" l="l" r="r" t="t"/>
                <a:pathLst>
                  <a:path extrusionOk="0" h="1032319" w="178689">
                    <a:moveTo>
                      <a:pt x="178689" y="929068"/>
                    </a:moveTo>
                    <a:lnTo>
                      <a:pt x="0" y="1032320"/>
                    </a:lnTo>
                    <a:lnTo>
                      <a:pt x="0" y="103251"/>
                    </a:lnTo>
                    <a:lnTo>
                      <a:pt x="178689" y="0"/>
                    </a:lnTo>
                    <a:lnTo>
                      <a:pt x="178689" y="92906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0" name="Google Shape;290;p7"/>
              <p:cNvSpPr/>
              <p:nvPr/>
            </p:nvSpPr>
            <p:spPr>
              <a:xfrm>
                <a:off x="4255541" y="3675088"/>
                <a:ext cx="285978" cy="165201"/>
              </a:xfrm>
              <a:custGeom>
                <a:rect b="b" l="l" r="r" t="t"/>
                <a:pathLst>
                  <a:path extrusionOk="0" h="206501" w="357473">
                    <a:moveTo>
                      <a:pt x="178784" y="206502"/>
                    </a:moveTo>
                    <a:lnTo>
                      <a:pt x="0" y="103251"/>
                    </a:lnTo>
                    <a:lnTo>
                      <a:pt x="178784" y="0"/>
                    </a:lnTo>
                    <a:lnTo>
                      <a:pt x="357473" y="103251"/>
                    </a:lnTo>
                    <a:lnTo>
                      <a:pt x="178784" y="20650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1" name="Google Shape;291;p7"/>
              <p:cNvSpPr/>
              <p:nvPr/>
            </p:nvSpPr>
            <p:spPr>
              <a:xfrm>
                <a:off x="4255541" y="3757637"/>
                <a:ext cx="143027" cy="577519"/>
              </a:xfrm>
              <a:custGeom>
                <a:rect b="b" l="l" r="r" t="t"/>
                <a:pathLst>
                  <a:path extrusionOk="0" h="721899" w="178784">
                    <a:moveTo>
                      <a:pt x="178784" y="721900"/>
                    </a:moveTo>
                    <a:lnTo>
                      <a:pt x="0" y="618744"/>
                    </a:lnTo>
                    <a:lnTo>
                      <a:pt x="0" y="0"/>
                    </a:lnTo>
                    <a:lnTo>
                      <a:pt x="178784" y="103251"/>
                    </a:lnTo>
                    <a:lnTo>
                      <a:pt x="178784" y="7219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2" name="Google Shape;292;p7"/>
              <p:cNvSpPr/>
              <p:nvPr/>
            </p:nvSpPr>
            <p:spPr>
              <a:xfrm>
                <a:off x="4255541" y="3757637"/>
                <a:ext cx="143027" cy="577519"/>
              </a:xfrm>
              <a:custGeom>
                <a:rect b="b" l="l" r="r" t="t"/>
                <a:pathLst>
                  <a:path extrusionOk="0" h="721899" w="178784">
                    <a:moveTo>
                      <a:pt x="178784" y="721900"/>
                    </a:moveTo>
                    <a:lnTo>
                      <a:pt x="0" y="618744"/>
                    </a:lnTo>
                    <a:lnTo>
                      <a:pt x="0" y="0"/>
                    </a:lnTo>
                    <a:lnTo>
                      <a:pt x="178784" y="103251"/>
                    </a:lnTo>
                    <a:lnTo>
                      <a:pt x="178784" y="721900"/>
                    </a:lnTo>
                    <a:close/>
                  </a:path>
                </a:pathLst>
              </a:custGeom>
              <a:solidFill>
                <a:srgbClr val="000000">
                  <a:alpha val="745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3" name="Google Shape;293;p7"/>
              <p:cNvSpPr/>
              <p:nvPr/>
            </p:nvSpPr>
            <p:spPr>
              <a:xfrm>
                <a:off x="4398478" y="3757637"/>
                <a:ext cx="142950" cy="577519"/>
              </a:xfrm>
              <a:custGeom>
                <a:rect b="b" l="l" r="r" t="t"/>
                <a:pathLst>
                  <a:path extrusionOk="0" h="721899" w="178688">
                    <a:moveTo>
                      <a:pt x="178689" y="618744"/>
                    </a:moveTo>
                    <a:lnTo>
                      <a:pt x="0" y="721900"/>
                    </a:lnTo>
                    <a:lnTo>
                      <a:pt x="0" y="103251"/>
                    </a:lnTo>
                    <a:lnTo>
                      <a:pt x="178689" y="0"/>
                    </a:lnTo>
                    <a:lnTo>
                      <a:pt x="178689" y="61874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4" name="Google Shape;294;p7"/>
              <p:cNvSpPr/>
              <p:nvPr/>
            </p:nvSpPr>
            <p:spPr>
              <a:xfrm>
                <a:off x="3975528" y="4334796"/>
                <a:ext cx="285978" cy="165125"/>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745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5" name="Google Shape;295;p7"/>
              <p:cNvSpPr/>
              <p:nvPr/>
            </p:nvSpPr>
            <p:spPr>
              <a:xfrm>
                <a:off x="4027311" y="4067196"/>
                <a:ext cx="285978" cy="165125"/>
              </a:xfrm>
              <a:custGeom>
                <a:rect b="b" l="l" r="r" t="t"/>
                <a:pathLst>
                  <a:path extrusionOk="0" h="206406" w="357473">
                    <a:moveTo>
                      <a:pt x="178784" y="206407"/>
                    </a:moveTo>
                    <a:lnTo>
                      <a:pt x="0" y="103156"/>
                    </a:lnTo>
                    <a:lnTo>
                      <a:pt x="178689" y="0"/>
                    </a:lnTo>
                    <a:lnTo>
                      <a:pt x="357473" y="103156"/>
                    </a:lnTo>
                    <a:lnTo>
                      <a:pt x="178784" y="20640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6" name="Google Shape;296;p7"/>
              <p:cNvSpPr/>
              <p:nvPr/>
            </p:nvSpPr>
            <p:spPr>
              <a:xfrm>
                <a:off x="4027311" y="4149670"/>
                <a:ext cx="143027" cy="319278"/>
              </a:xfrm>
              <a:custGeom>
                <a:rect b="b" l="l" r="r" t="t"/>
                <a:pathLst>
                  <a:path extrusionOk="0" h="399097" w="178784">
                    <a:moveTo>
                      <a:pt x="178784" y="399098"/>
                    </a:moveTo>
                    <a:lnTo>
                      <a:pt x="0" y="295846"/>
                    </a:lnTo>
                    <a:lnTo>
                      <a:pt x="0" y="0"/>
                    </a:lnTo>
                    <a:lnTo>
                      <a:pt x="178784" y="103251"/>
                    </a:lnTo>
                    <a:lnTo>
                      <a:pt x="178784" y="39909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7" name="Google Shape;297;p7"/>
              <p:cNvSpPr/>
              <p:nvPr/>
            </p:nvSpPr>
            <p:spPr>
              <a:xfrm>
                <a:off x="4027311" y="4149670"/>
                <a:ext cx="143027" cy="319278"/>
              </a:xfrm>
              <a:custGeom>
                <a:rect b="b" l="l" r="r" t="t"/>
                <a:pathLst>
                  <a:path extrusionOk="0" h="399097" w="178784">
                    <a:moveTo>
                      <a:pt x="178784" y="399098"/>
                    </a:moveTo>
                    <a:lnTo>
                      <a:pt x="0" y="295846"/>
                    </a:lnTo>
                    <a:lnTo>
                      <a:pt x="0" y="0"/>
                    </a:lnTo>
                    <a:lnTo>
                      <a:pt x="178784" y="103251"/>
                    </a:lnTo>
                    <a:lnTo>
                      <a:pt x="178784" y="399098"/>
                    </a:lnTo>
                    <a:close/>
                  </a:path>
                </a:pathLst>
              </a:custGeom>
              <a:solidFill>
                <a:srgbClr val="000000">
                  <a:alpha val="745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8" name="Google Shape;298;p7"/>
              <p:cNvSpPr/>
              <p:nvPr/>
            </p:nvSpPr>
            <p:spPr>
              <a:xfrm>
                <a:off x="4170249" y="4149670"/>
                <a:ext cx="142951" cy="319278"/>
              </a:xfrm>
              <a:custGeom>
                <a:rect b="b" l="l" r="r" t="t"/>
                <a:pathLst>
                  <a:path extrusionOk="0" h="399097" w="178689">
                    <a:moveTo>
                      <a:pt x="178689" y="295846"/>
                    </a:moveTo>
                    <a:lnTo>
                      <a:pt x="0" y="399098"/>
                    </a:lnTo>
                    <a:lnTo>
                      <a:pt x="0" y="103251"/>
                    </a:lnTo>
                    <a:lnTo>
                      <a:pt x="178689" y="0"/>
                    </a:lnTo>
                    <a:lnTo>
                      <a:pt x="178689" y="29584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9" name="Google Shape;299;p7"/>
              <p:cNvSpPr/>
              <p:nvPr/>
            </p:nvSpPr>
            <p:spPr>
              <a:xfrm>
                <a:off x="4359514" y="3443605"/>
                <a:ext cx="123401" cy="242674"/>
              </a:xfrm>
              <a:custGeom>
                <a:rect b="b" l="l" r="r" t="t"/>
                <a:pathLst>
                  <a:path extrusionOk="0" h="303342" w="154251">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0" name="Google Shape;300;p7"/>
              <p:cNvSpPr/>
              <p:nvPr/>
            </p:nvSpPr>
            <p:spPr>
              <a:xfrm>
                <a:off x="4386191" y="4013507"/>
                <a:ext cx="85270" cy="65855"/>
              </a:xfrm>
              <a:custGeom>
                <a:rect b="b" l="l" r="r" t="t"/>
                <a:pathLst>
                  <a:path extrusionOk="0" h="82319" w="106588">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1" name="Google Shape;301;p7"/>
              <p:cNvSpPr/>
              <p:nvPr/>
            </p:nvSpPr>
            <p:spPr>
              <a:xfrm>
                <a:off x="4386358" y="4035136"/>
                <a:ext cx="84898" cy="44294"/>
              </a:xfrm>
              <a:custGeom>
                <a:rect b="b" l="l" r="r" t="t"/>
                <a:pathLst>
                  <a:path extrusionOk="0" h="55368" w="106123">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2" name="Google Shape;302;p7"/>
              <p:cNvSpPr/>
              <p:nvPr/>
            </p:nvSpPr>
            <p:spPr>
              <a:xfrm>
                <a:off x="4488338" y="3953912"/>
                <a:ext cx="85261" cy="63613"/>
              </a:xfrm>
              <a:custGeom>
                <a:rect b="b" l="l" r="r" t="t"/>
                <a:pathLst>
                  <a:path extrusionOk="0" h="79516" w="106576">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3" name="Google Shape;303;p7"/>
              <p:cNvSpPr/>
              <p:nvPr/>
            </p:nvSpPr>
            <p:spPr>
              <a:xfrm>
                <a:off x="4488682" y="3974367"/>
                <a:ext cx="84923" cy="44256"/>
              </a:xfrm>
              <a:custGeom>
                <a:rect b="b" l="l" r="r" t="t"/>
                <a:pathLst>
                  <a:path extrusionOk="0" h="55320" w="106154">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4" name="Google Shape;304;p7"/>
              <p:cNvSpPr/>
              <p:nvPr/>
            </p:nvSpPr>
            <p:spPr>
              <a:xfrm>
                <a:off x="4254514" y="3662153"/>
                <a:ext cx="298029" cy="360530"/>
              </a:xfrm>
              <a:custGeom>
                <a:rect b="b" l="l" r="r" t="t"/>
                <a:pathLst>
                  <a:path extrusionOk="0" h="450662" w="372536">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5" name="Google Shape;305;p7"/>
              <p:cNvSpPr/>
              <p:nvPr/>
            </p:nvSpPr>
            <p:spPr>
              <a:xfrm>
                <a:off x="4279346" y="3421120"/>
                <a:ext cx="93728" cy="91216"/>
              </a:xfrm>
              <a:custGeom>
                <a:rect b="b" l="l" r="r" t="t"/>
                <a:pathLst>
                  <a:path extrusionOk="0" h="114020" w="11716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6" name="Google Shape;306;p7"/>
              <p:cNvSpPr/>
              <p:nvPr/>
            </p:nvSpPr>
            <p:spPr>
              <a:xfrm>
                <a:off x="4254597" y="3433943"/>
                <a:ext cx="151659" cy="296670"/>
              </a:xfrm>
              <a:custGeom>
                <a:rect b="b" l="l" r="r" t="t"/>
                <a:pathLst>
                  <a:path extrusionOk="0" h="370837" w="189574">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7" name="Google Shape;307;p7"/>
              <p:cNvSpPr/>
              <p:nvPr/>
            </p:nvSpPr>
            <p:spPr>
              <a:xfrm>
                <a:off x="4275867" y="3326707"/>
                <a:ext cx="101092" cy="122957"/>
              </a:xfrm>
              <a:custGeom>
                <a:rect b="b" l="l" r="r" t="t"/>
                <a:pathLst>
                  <a:path extrusionOk="0" h="153696" w="126365">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8" name="Google Shape;308;p7"/>
              <p:cNvSpPr/>
              <p:nvPr/>
            </p:nvSpPr>
            <p:spPr>
              <a:xfrm>
                <a:off x="4266495" y="3315741"/>
                <a:ext cx="106605" cy="105444"/>
              </a:xfrm>
              <a:custGeom>
                <a:rect b="b" l="l" r="r" t="t"/>
                <a:pathLst>
                  <a:path extrusionOk="0" h="131805" w="133256">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9" name="Google Shape;309;p7"/>
              <p:cNvSpPr/>
              <p:nvPr/>
            </p:nvSpPr>
            <p:spPr>
              <a:xfrm>
                <a:off x="4373043" y="3434522"/>
                <a:ext cx="49149" cy="71094"/>
              </a:xfrm>
              <a:custGeom>
                <a:rect b="b" l="l" r="r" t="t"/>
                <a:pathLst>
                  <a:path extrusionOk="0" h="88868" w="61436">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310" name="Google Shape;310;p7"/>
              <p:cNvGrpSpPr/>
              <p:nvPr/>
            </p:nvGrpSpPr>
            <p:grpSpPr>
              <a:xfrm flipH="1">
                <a:off x="4321769" y="3621401"/>
                <a:ext cx="239005" cy="181217"/>
                <a:chOff x="6621095" y="1452181"/>
                <a:chExt cx="330893" cy="250785"/>
              </a:xfrm>
            </p:grpSpPr>
            <p:sp>
              <p:nvSpPr>
                <p:cNvPr id="311" name="Google Shape;311;p7"/>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2" name="Google Shape;312;p7"/>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254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3" name="Google Shape;313;p7"/>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4" name="Google Shape;314;p7"/>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5" name="Google Shape;315;p7"/>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316" name="Google Shape;316;p7"/>
              <p:cNvSpPr/>
              <p:nvPr/>
            </p:nvSpPr>
            <p:spPr>
              <a:xfrm>
                <a:off x="4228115" y="3483465"/>
                <a:ext cx="114539" cy="321870"/>
              </a:xfrm>
              <a:custGeom>
                <a:rect b="b" l="l" r="r" t="t"/>
                <a:pathLst>
                  <a:path extrusionOk="0" h="402337" w="143174">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7" name="Google Shape;317;p7"/>
              <p:cNvSpPr/>
              <p:nvPr/>
            </p:nvSpPr>
            <p:spPr>
              <a:xfrm>
                <a:off x="4223328" y="3479828"/>
                <a:ext cx="66218" cy="90245"/>
              </a:xfrm>
              <a:custGeom>
                <a:rect b="b" l="l" r="r" t="t"/>
                <a:pathLst>
                  <a:path extrusionOk="0" h="112806" w="82772">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
        <p:nvSpPr>
          <p:cNvPr id="318" name="Google Shape;318;p7"/>
          <p:cNvSpPr txBox="1"/>
          <p:nvPr>
            <p:ph type="ctrTitle"/>
          </p:nvPr>
        </p:nvSpPr>
        <p:spPr>
          <a:xfrm>
            <a:off x="1090749" y="2295589"/>
            <a:ext cx="3143321" cy="571912"/>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4800"/>
              <a:buNone/>
            </a:pPr>
            <a:r>
              <a:rPr lang="en-US">
                <a:solidFill>
                  <a:srgbClr val="741B47"/>
                </a:solidFill>
              </a:rPr>
              <a:t>Terraform</a:t>
            </a:r>
            <a:endParaRPr>
              <a:solidFill>
                <a:srgbClr val="741B47"/>
              </a:solidFill>
              <a:latin typeface="Raleway Thin"/>
              <a:ea typeface="Raleway Thin"/>
              <a:cs typeface="Raleway Thin"/>
              <a:sym typeface="Raleway Thi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16"/>
          <p:cNvSpPr txBox="1"/>
          <p:nvPr/>
        </p:nvSpPr>
        <p:spPr>
          <a:xfrm>
            <a:off x="0" y="1866900"/>
            <a:ext cx="609600" cy="142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chemeClr val="lt1"/>
                </a:solidFill>
                <a:latin typeface="Raleway Thin"/>
                <a:ea typeface="Raleway Thin"/>
                <a:cs typeface="Raleway Thin"/>
                <a:sym typeface="Raleway Thin"/>
              </a:rPr>
              <a:t>4</a:t>
            </a:r>
            <a:endParaRPr b="0" i="0" sz="3600" u="none" cap="none" strike="noStrike">
              <a:solidFill>
                <a:schemeClr val="lt1"/>
              </a:solidFill>
              <a:latin typeface="Raleway Thin"/>
              <a:ea typeface="Raleway Thin"/>
              <a:cs typeface="Raleway Thin"/>
              <a:sym typeface="Raleway Thin"/>
            </a:endParaRPr>
          </a:p>
        </p:txBody>
      </p:sp>
      <p:sp>
        <p:nvSpPr>
          <p:cNvPr id="386" name="Google Shape;386;p16"/>
          <p:cNvSpPr txBox="1"/>
          <p:nvPr/>
        </p:nvSpPr>
        <p:spPr>
          <a:xfrm>
            <a:off x="1048498" y="2253100"/>
            <a:ext cx="3485400" cy="5847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000000"/>
              </a:buClr>
              <a:buSzPts val="4000"/>
              <a:buFont typeface="Arial"/>
              <a:buNone/>
            </a:pPr>
            <a:r>
              <a:rPr b="0" i="0" lang="en-US" sz="4000" u="none" cap="none" strike="noStrike">
                <a:solidFill>
                  <a:srgbClr val="741B47"/>
                </a:solidFill>
                <a:latin typeface="Raleway Thin"/>
                <a:ea typeface="Raleway Thin"/>
                <a:cs typeface="Raleway Thin"/>
                <a:sym typeface="Raleway Thin"/>
              </a:rPr>
              <a:t>Workflows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17"/>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92" name="Google Shape;392;p17"/>
          <p:cNvSpPr txBox="1"/>
          <p:nvPr>
            <p:ph type="title"/>
          </p:nvPr>
        </p:nvSpPr>
        <p:spPr>
          <a:xfrm>
            <a:off x="431799" y="173800"/>
            <a:ext cx="7115049" cy="6263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en-US" sz="4000">
                <a:solidFill>
                  <a:srgbClr val="741B47"/>
                </a:solidFill>
                <a:latin typeface="Raleway Thin"/>
                <a:ea typeface="Raleway Thin"/>
                <a:cs typeface="Raleway Thin"/>
                <a:sym typeface="Raleway Thin"/>
              </a:rPr>
              <a:t>Workflows</a:t>
            </a:r>
            <a:endParaRPr/>
          </a:p>
        </p:txBody>
      </p:sp>
      <p:sp>
        <p:nvSpPr>
          <p:cNvPr id="393" name="Google Shape;393;p17"/>
          <p:cNvSpPr/>
          <p:nvPr/>
        </p:nvSpPr>
        <p:spPr>
          <a:xfrm>
            <a:off x="4419600" y="3304951"/>
            <a:ext cx="172289" cy="35798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4" name="Google Shape;394;p17"/>
          <p:cNvSpPr/>
          <p:nvPr/>
        </p:nvSpPr>
        <p:spPr>
          <a:xfrm>
            <a:off x="4572000" y="3457351"/>
            <a:ext cx="172289" cy="35798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5" name="Google Shape;395;p17"/>
          <p:cNvSpPr txBox="1"/>
          <p:nvPr/>
        </p:nvSpPr>
        <p:spPr>
          <a:xfrm>
            <a:off x="397131" y="762679"/>
            <a:ext cx="8315070" cy="3874071"/>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4A1E1E"/>
              </a:buClr>
              <a:buSzPts val="1800"/>
              <a:buFont typeface="Arial"/>
              <a:buNone/>
            </a:pPr>
            <a:r>
              <a:rPr b="0" i="0" lang="en-US" sz="1800" u="none" cap="none" strike="noStrike">
                <a:solidFill>
                  <a:srgbClr val="4A1E1E"/>
                </a:solidFill>
                <a:latin typeface="Arial"/>
                <a:ea typeface="Arial"/>
                <a:cs typeface="Arial"/>
                <a:sym typeface="Arial"/>
              </a:rPr>
              <a:t>A </a:t>
            </a:r>
            <a:r>
              <a:rPr b="1" i="0" lang="en-US" sz="1800" u="none" cap="none" strike="noStrike">
                <a:solidFill>
                  <a:srgbClr val="4A1E1E"/>
                </a:solidFill>
                <a:latin typeface="Arial"/>
                <a:ea typeface="Arial"/>
                <a:cs typeface="Arial"/>
                <a:sym typeface="Arial"/>
              </a:rPr>
              <a:t>simple workflow </a:t>
            </a:r>
            <a:r>
              <a:rPr b="0" i="0" lang="en-US" sz="1800" u="none" cap="none" strike="noStrike">
                <a:solidFill>
                  <a:srgbClr val="4A1E1E"/>
                </a:solidFill>
                <a:latin typeface="Arial"/>
                <a:ea typeface="Arial"/>
                <a:cs typeface="Arial"/>
                <a:sym typeface="Arial"/>
              </a:rPr>
              <a:t>for deployment will follow closely to the steps below. </a:t>
            </a:r>
            <a:endParaRPr b="0" i="0" sz="1800" u="none" cap="none" strike="noStrike">
              <a:solidFill>
                <a:srgbClr val="4A1E1E"/>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4A1E1E"/>
              </a:solidFill>
              <a:latin typeface="Arial"/>
              <a:ea typeface="Arial"/>
              <a:cs typeface="Arial"/>
              <a:sym typeface="Arial"/>
            </a:endParaRPr>
          </a:p>
          <a:p>
            <a:pPr indent="0" lvl="0" marL="0" marR="0" rtl="0" algn="just">
              <a:lnSpc>
                <a:spcPct val="100000"/>
              </a:lnSpc>
              <a:spcBef>
                <a:spcPts val="0"/>
              </a:spcBef>
              <a:spcAft>
                <a:spcPts val="0"/>
              </a:spcAft>
              <a:buNone/>
            </a:pPr>
            <a:r>
              <a:rPr b="1" i="0" lang="en-US" sz="1800" u="none" cap="none" strike="noStrike">
                <a:solidFill>
                  <a:srgbClr val="4A1E1E"/>
                </a:solidFill>
                <a:latin typeface="Arial"/>
                <a:ea typeface="Arial"/>
                <a:cs typeface="Arial"/>
                <a:sym typeface="Arial"/>
              </a:rPr>
              <a:t>Scope:</a:t>
            </a:r>
            <a:r>
              <a:rPr b="0" i="0" lang="en-US" sz="1800" u="none" cap="none" strike="noStrike">
                <a:solidFill>
                  <a:srgbClr val="4A1E1E"/>
                </a:solidFill>
                <a:latin typeface="Arial"/>
                <a:ea typeface="Arial"/>
                <a:cs typeface="Arial"/>
                <a:sym typeface="Arial"/>
              </a:rPr>
              <a:t> Confirm what resources need to be created for a given project</a:t>
            </a:r>
            <a:endParaRPr b="0" i="0" sz="1800" u="none" cap="none" strike="noStrike">
              <a:solidFill>
                <a:srgbClr val="4A1E1E"/>
              </a:solidFill>
              <a:latin typeface="Arial"/>
              <a:ea typeface="Arial"/>
              <a:cs typeface="Arial"/>
              <a:sym typeface="Arial"/>
            </a:endParaRPr>
          </a:p>
          <a:p>
            <a:pPr indent="-228600" lvl="0" marL="3429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4A1E1E"/>
              </a:solidFill>
              <a:latin typeface="Arial"/>
              <a:ea typeface="Arial"/>
              <a:cs typeface="Arial"/>
              <a:sym typeface="Arial"/>
            </a:endParaRPr>
          </a:p>
          <a:p>
            <a:pPr indent="0" lvl="0" marL="0" marR="0" rtl="0" algn="just">
              <a:lnSpc>
                <a:spcPct val="100000"/>
              </a:lnSpc>
              <a:spcBef>
                <a:spcPts val="0"/>
              </a:spcBef>
              <a:spcAft>
                <a:spcPts val="0"/>
              </a:spcAft>
              <a:buNone/>
            </a:pPr>
            <a:r>
              <a:rPr b="1" i="0" lang="en-US" sz="1800" u="none" cap="none" strike="noStrike">
                <a:solidFill>
                  <a:srgbClr val="4A1E1E"/>
                </a:solidFill>
                <a:latin typeface="Arial"/>
                <a:ea typeface="Arial"/>
                <a:cs typeface="Arial"/>
                <a:sym typeface="Arial"/>
              </a:rPr>
              <a:t>Author:</a:t>
            </a:r>
            <a:r>
              <a:rPr b="0" i="0" lang="en-US" sz="1800" u="none" cap="none" strike="noStrike">
                <a:solidFill>
                  <a:srgbClr val="4A1E1E"/>
                </a:solidFill>
                <a:latin typeface="Arial"/>
                <a:ea typeface="Arial"/>
                <a:cs typeface="Arial"/>
                <a:sym typeface="Arial"/>
              </a:rPr>
              <a:t> Create the configuration file in HCL based on the scoped parameters</a:t>
            </a:r>
            <a:endParaRPr b="0" i="0" sz="1800" u="none" cap="none" strike="noStrike">
              <a:solidFill>
                <a:srgbClr val="4A1E1E"/>
              </a:solidFill>
              <a:latin typeface="Arial"/>
              <a:ea typeface="Arial"/>
              <a:cs typeface="Arial"/>
              <a:sym typeface="Arial"/>
            </a:endParaRPr>
          </a:p>
          <a:p>
            <a:pPr indent="-228600" lvl="0" marL="3429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4A1E1E"/>
              </a:solidFill>
              <a:latin typeface="Arial"/>
              <a:ea typeface="Arial"/>
              <a:cs typeface="Arial"/>
              <a:sym typeface="Arial"/>
            </a:endParaRPr>
          </a:p>
          <a:p>
            <a:pPr indent="0" lvl="0" marL="0" marR="0" rtl="0" algn="just">
              <a:lnSpc>
                <a:spcPct val="100000"/>
              </a:lnSpc>
              <a:spcBef>
                <a:spcPts val="0"/>
              </a:spcBef>
              <a:spcAft>
                <a:spcPts val="0"/>
              </a:spcAft>
              <a:buNone/>
            </a:pPr>
            <a:r>
              <a:rPr b="1" i="0" lang="en-US" sz="1800" u="none" cap="none" strike="noStrike">
                <a:solidFill>
                  <a:srgbClr val="4A1E1E"/>
                </a:solidFill>
                <a:latin typeface="Arial"/>
                <a:ea typeface="Arial"/>
                <a:cs typeface="Arial"/>
                <a:sym typeface="Arial"/>
              </a:rPr>
              <a:t>Initialize:</a:t>
            </a:r>
            <a:r>
              <a:rPr b="0" i="0" lang="en-US" sz="1800" u="none" cap="none" strike="noStrike">
                <a:solidFill>
                  <a:srgbClr val="4A1E1E"/>
                </a:solidFill>
                <a:latin typeface="Arial"/>
                <a:ea typeface="Arial"/>
                <a:cs typeface="Arial"/>
                <a:sym typeface="Arial"/>
              </a:rPr>
              <a:t> Run terraform init in the project directory with the configuration files. This will download the correct provider plug-ins for the project.</a:t>
            </a:r>
            <a:endParaRPr b="0" i="0" sz="1800" u="none" cap="none" strike="noStrike">
              <a:solidFill>
                <a:srgbClr val="4A1E1E"/>
              </a:solidFill>
              <a:latin typeface="Arial"/>
              <a:ea typeface="Arial"/>
              <a:cs typeface="Arial"/>
              <a:sym typeface="Arial"/>
            </a:endParaRPr>
          </a:p>
          <a:p>
            <a:pPr indent="-228600" lvl="0" marL="3429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4A1E1E"/>
              </a:solidFill>
              <a:latin typeface="Arial"/>
              <a:ea typeface="Arial"/>
              <a:cs typeface="Arial"/>
              <a:sym typeface="Arial"/>
            </a:endParaRPr>
          </a:p>
          <a:p>
            <a:pPr indent="0" lvl="0" marL="0" marR="0" rtl="0" algn="just">
              <a:lnSpc>
                <a:spcPct val="100000"/>
              </a:lnSpc>
              <a:spcBef>
                <a:spcPts val="0"/>
              </a:spcBef>
              <a:spcAft>
                <a:spcPts val="0"/>
              </a:spcAft>
              <a:buNone/>
            </a:pPr>
            <a:r>
              <a:rPr b="1" i="0" lang="en-US" sz="1800" u="none" cap="none" strike="noStrike">
                <a:solidFill>
                  <a:srgbClr val="4A1E1E"/>
                </a:solidFill>
                <a:latin typeface="Arial"/>
                <a:ea typeface="Arial"/>
                <a:cs typeface="Arial"/>
                <a:sym typeface="Arial"/>
              </a:rPr>
              <a:t>Plan &amp; Apply: </a:t>
            </a:r>
            <a:r>
              <a:rPr b="0" i="0" lang="en-US" sz="1800" u="none" cap="none" strike="noStrike">
                <a:solidFill>
                  <a:srgbClr val="4A1E1E"/>
                </a:solidFill>
                <a:latin typeface="Arial"/>
                <a:ea typeface="Arial"/>
                <a:cs typeface="Arial"/>
                <a:sym typeface="Arial"/>
              </a:rPr>
              <a:t>Run terraform plan to verify creation process and then terraform apply to create real resources as well as state file that compares future changes in your configuration files to what actually exists in your deployment environment.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18"/>
          <p:cNvSpPr txBox="1"/>
          <p:nvPr/>
        </p:nvSpPr>
        <p:spPr>
          <a:xfrm>
            <a:off x="0" y="1866900"/>
            <a:ext cx="609600" cy="142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chemeClr val="lt1"/>
                </a:solidFill>
                <a:latin typeface="Raleway Thin"/>
                <a:ea typeface="Raleway Thin"/>
                <a:cs typeface="Raleway Thin"/>
                <a:sym typeface="Raleway Thin"/>
              </a:rPr>
              <a:t>5</a:t>
            </a:r>
            <a:endParaRPr b="0" i="0" sz="3600" u="none" cap="none" strike="noStrike">
              <a:solidFill>
                <a:schemeClr val="lt1"/>
              </a:solidFill>
              <a:latin typeface="Raleway Thin"/>
              <a:ea typeface="Raleway Thin"/>
              <a:cs typeface="Raleway Thin"/>
              <a:sym typeface="Raleway Thin"/>
            </a:endParaRPr>
          </a:p>
        </p:txBody>
      </p:sp>
      <p:sp>
        <p:nvSpPr>
          <p:cNvPr id="401" name="Google Shape;401;p18"/>
          <p:cNvSpPr txBox="1"/>
          <p:nvPr/>
        </p:nvSpPr>
        <p:spPr>
          <a:xfrm>
            <a:off x="1048496" y="2253100"/>
            <a:ext cx="6634452" cy="5847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000000"/>
              </a:buClr>
              <a:buSzPts val="4000"/>
              <a:buFont typeface="Arial"/>
              <a:buNone/>
            </a:pPr>
            <a:r>
              <a:rPr b="0" i="0" lang="en-US" sz="4000" u="none" cap="none" strike="noStrike">
                <a:solidFill>
                  <a:srgbClr val="741B47"/>
                </a:solidFill>
                <a:latin typeface="Raleway Thin"/>
                <a:ea typeface="Raleway Thin"/>
                <a:cs typeface="Raleway Thin"/>
                <a:sym typeface="Raleway Thin"/>
              </a:rPr>
              <a:t>Terraform Elements</a:t>
            </a:r>
            <a:endParaRPr b="0" i="0" sz="4000" u="none" cap="none" strike="noStrike">
              <a:solidFill>
                <a:srgbClr val="741B47"/>
              </a:solidFill>
              <a:latin typeface="Raleway Thin"/>
              <a:ea typeface="Raleway Thin"/>
              <a:cs typeface="Raleway Thin"/>
              <a:sym typeface="Raleway Thi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19"/>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07" name="Google Shape;407;p19"/>
          <p:cNvSpPr txBox="1"/>
          <p:nvPr>
            <p:ph type="title"/>
          </p:nvPr>
        </p:nvSpPr>
        <p:spPr>
          <a:xfrm>
            <a:off x="431799" y="173800"/>
            <a:ext cx="7115049" cy="6263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en-US" sz="4000">
                <a:solidFill>
                  <a:srgbClr val="741B47"/>
                </a:solidFill>
                <a:latin typeface="Raleway Thin"/>
                <a:ea typeface="Raleway Thin"/>
                <a:cs typeface="Raleway Thin"/>
                <a:sym typeface="Raleway Thin"/>
              </a:rPr>
              <a:t>Terraform Elements</a:t>
            </a:r>
            <a:br>
              <a:rPr b="0" i="0" lang="en-US" sz="4000" u="none" cap="none" strike="noStrike">
                <a:solidFill>
                  <a:srgbClr val="741B47"/>
                </a:solidFill>
                <a:latin typeface="Raleway Thin"/>
                <a:ea typeface="Raleway Thin"/>
                <a:cs typeface="Raleway Thin"/>
                <a:sym typeface="Raleway Thin"/>
              </a:rPr>
            </a:br>
            <a:endParaRPr sz="4000">
              <a:solidFill>
                <a:srgbClr val="741B47"/>
              </a:solidFill>
              <a:latin typeface="Raleway Thin"/>
              <a:ea typeface="Raleway Thin"/>
              <a:cs typeface="Raleway Thin"/>
              <a:sym typeface="Raleway Thin"/>
            </a:endParaRPr>
          </a:p>
        </p:txBody>
      </p:sp>
      <p:sp>
        <p:nvSpPr>
          <p:cNvPr id="408" name="Google Shape;408;p19"/>
          <p:cNvSpPr txBox="1"/>
          <p:nvPr/>
        </p:nvSpPr>
        <p:spPr>
          <a:xfrm>
            <a:off x="431799" y="988943"/>
            <a:ext cx="3567177" cy="3534289"/>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800"/>
              <a:buFont typeface="Arial"/>
              <a:buNone/>
            </a:pPr>
            <a:r>
              <a:rPr b="1" i="0" lang="en-US" sz="1800" u="none" cap="none" strike="noStrike">
                <a:solidFill>
                  <a:srgbClr val="4A1E1E"/>
                </a:solidFill>
                <a:latin typeface="Arial"/>
                <a:ea typeface="Arial"/>
                <a:cs typeface="Arial"/>
                <a:sym typeface="Arial"/>
              </a:rPr>
              <a:t>State</a:t>
            </a:r>
            <a:endParaRPr b="1" i="0" sz="1800" u="none" cap="none" strike="noStrike">
              <a:solidFill>
                <a:srgbClr val="4A1E1E"/>
              </a:solidFill>
              <a:latin typeface="Arial"/>
              <a:ea typeface="Arial"/>
              <a:cs typeface="Arial"/>
              <a:sym typeface="Arial"/>
            </a:endParaRPr>
          </a:p>
          <a:p>
            <a:pPr indent="0" lvl="0" marL="0" marR="0" rtl="0" algn="just">
              <a:lnSpc>
                <a:spcPct val="100000"/>
              </a:lnSpc>
              <a:spcBef>
                <a:spcPts val="0"/>
              </a:spcBef>
              <a:spcAft>
                <a:spcPts val="0"/>
              </a:spcAft>
              <a:buNone/>
            </a:pPr>
            <a:r>
              <a:rPr b="0" i="0" lang="en-US" sz="1800" u="none" cap="none" strike="noStrike">
                <a:solidFill>
                  <a:srgbClr val="1D1E23"/>
                </a:solidFill>
                <a:latin typeface="Arial"/>
                <a:ea typeface="Arial"/>
                <a:cs typeface="Arial"/>
                <a:sym typeface="Arial"/>
              </a:rPr>
              <a:t>This state is used by Terraform to map real world resources to your configuration, keep track of metadata, and to improve performance for large infrastructures. Terraform uses this local state to create plans and make changes to your infrastructure. State is a necessary requirement for Terraform to function. </a:t>
            </a:r>
            <a:endParaRPr b="0" i="0" sz="1800" u="none" cap="none" strike="noStrike">
              <a:solidFill>
                <a:srgbClr val="1D1E2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1" i="0" sz="1800" u="none" cap="none" strike="noStrike">
              <a:solidFill>
                <a:srgbClr val="4A1E1E"/>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4A1E1E"/>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4A1E1E"/>
              </a:solidFill>
              <a:latin typeface="Arial"/>
              <a:ea typeface="Arial"/>
              <a:cs typeface="Arial"/>
              <a:sym typeface="Arial"/>
            </a:endParaRPr>
          </a:p>
        </p:txBody>
      </p:sp>
      <p:pic>
        <p:nvPicPr>
          <p:cNvPr id="409" name="Google Shape;409;p19"/>
          <p:cNvPicPr preferRelativeResize="0"/>
          <p:nvPr/>
        </p:nvPicPr>
        <p:blipFill rotWithShape="1">
          <a:blip r:embed="rId3">
            <a:alphaModFix/>
          </a:blip>
          <a:srcRect b="0" l="0" r="0" t="0"/>
          <a:stretch/>
        </p:blipFill>
        <p:spPr>
          <a:xfrm>
            <a:off x="4267200" y="1181862"/>
            <a:ext cx="4838725" cy="298780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20"/>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15" name="Google Shape;415;p20"/>
          <p:cNvSpPr txBox="1"/>
          <p:nvPr>
            <p:ph type="title"/>
          </p:nvPr>
        </p:nvSpPr>
        <p:spPr>
          <a:xfrm>
            <a:off x="382799" y="155425"/>
            <a:ext cx="71151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en-US" sz="4000">
                <a:solidFill>
                  <a:srgbClr val="741B47"/>
                </a:solidFill>
                <a:latin typeface="Raleway Thin"/>
                <a:ea typeface="Raleway Thin"/>
                <a:cs typeface="Raleway Thin"/>
                <a:sym typeface="Raleway Thin"/>
              </a:rPr>
              <a:t>Terraform Elements</a:t>
            </a:r>
            <a:br>
              <a:rPr b="0" i="0" lang="en-US" sz="4000" u="none" cap="none" strike="noStrike">
                <a:solidFill>
                  <a:srgbClr val="741B47"/>
                </a:solidFill>
                <a:latin typeface="Raleway Thin"/>
                <a:ea typeface="Raleway Thin"/>
                <a:cs typeface="Raleway Thin"/>
                <a:sym typeface="Raleway Thin"/>
              </a:rPr>
            </a:br>
            <a:endParaRPr sz="4000">
              <a:solidFill>
                <a:srgbClr val="741B47"/>
              </a:solidFill>
              <a:latin typeface="Raleway Thin"/>
              <a:ea typeface="Raleway Thin"/>
              <a:cs typeface="Raleway Thin"/>
              <a:sym typeface="Raleway Thin"/>
            </a:endParaRPr>
          </a:p>
        </p:txBody>
      </p:sp>
      <p:sp>
        <p:nvSpPr>
          <p:cNvPr id="416" name="Google Shape;416;p20"/>
          <p:cNvSpPr txBox="1"/>
          <p:nvPr/>
        </p:nvSpPr>
        <p:spPr>
          <a:xfrm>
            <a:off x="431799" y="988943"/>
            <a:ext cx="3140457" cy="3070993"/>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800"/>
              <a:buFont typeface="Arial"/>
              <a:buNone/>
            </a:pPr>
            <a:r>
              <a:rPr b="1" i="0" lang="en-US" sz="1800" u="none" cap="none" strike="noStrike">
                <a:solidFill>
                  <a:srgbClr val="4A1E1E"/>
                </a:solidFill>
                <a:latin typeface="Arial"/>
                <a:ea typeface="Arial"/>
                <a:cs typeface="Arial"/>
                <a:sym typeface="Arial"/>
              </a:rPr>
              <a:t>Providers</a:t>
            </a:r>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1D1E23"/>
                </a:solidFill>
                <a:latin typeface="Arial"/>
                <a:ea typeface="Arial"/>
                <a:cs typeface="Arial"/>
                <a:sym typeface="Arial"/>
              </a:rPr>
              <a:t>A provider is responsible for understanding API interactions and exposing resources. Every Terraform provider has its own documentation, describing its resource types and their arguments.</a:t>
            </a:r>
            <a:endParaRPr b="1" i="0" sz="1800" u="none" cap="none" strike="noStrike">
              <a:solidFill>
                <a:srgbClr val="4A1E1E"/>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1" i="0" sz="1800" u="none" cap="none" strike="noStrike">
              <a:solidFill>
                <a:srgbClr val="4A1E1E"/>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4A1E1E"/>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4A1E1E"/>
              </a:solidFill>
              <a:latin typeface="Arial"/>
              <a:ea typeface="Arial"/>
              <a:cs typeface="Arial"/>
              <a:sym typeface="Arial"/>
            </a:endParaRPr>
          </a:p>
        </p:txBody>
      </p:sp>
      <p:pic>
        <p:nvPicPr>
          <p:cNvPr id="417" name="Google Shape;417;p20"/>
          <p:cNvPicPr preferRelativeResize="0"/>
          <p:nvPr/>
        </p:nvPicPr>
        <p:blipFill rotWithShape="1">
          <a:blip r:embed="rId3">
            <a:alphaModFix/>
          </a:blip>
          <a:srcRect b="0" l="0" r="0" t="0"/>
          <a:stretch/>
        </p:blipFill>
        <p:spPr>
          <a:xfrm>
            <a:off x="3989323" y="1215390"/>
            <a:ext cx="4794771" cy="29542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21"/>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23" name="Google Shape;423;p21"/>
          <p:cNvSpPr txBox="1"/>
          <p:nvPr>
            <p:ph type="title"/>
          </p:nvPr>
        </p:nvSpPr>
        <p:spPr>
          <a:xfrm>
            <a:off x="431799" y="173800"/>
            <a:ext cx="7115049" cy="6263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en-US" sz="4000">
                <a:solidFill>
                  <a:srgbClr val="741B47"/>
                </a:solidFill>
                <a:latin typeface="Raleway Thin"/>
                <a:ea typeface="Raleway Thin"/>
                <a:cs typeface="Raleway Thin"/>
                <a:sym typeface="Raleway Thin"/>
              </a:rPr>
              <a:t>Terraform Elements</a:t>
            </a:r>
            <a:br>
              <a:rPr b="0" i="0" lang="en-US" sz="4000" u="none" cap="none" strike="noStrike">
                <a:solidFill>
                  <a:srgbClr val="741B47"/>
                </a:solidFill>
                <a:latin typeface="Raleway Thin"/>
                <a:ea typeface="Raleway Thin"/>
                <a:cs typeface="Raleway Thin"/>
                <a:sym typeface="Raleway Thin"/>
              </a:rPr>
            </a:br>
            <a:endParaRPr sz="4000">
              <a:solidFill>
                <a:srgbClr val="741B47"/>
              </a:solidFill>
              <a:latin typeface="Raleway Thin"/>
              <a:ea typeface="Raleway Thin"/>
              <a:cs typeface="Raleway Thin"/>
              <a:sym typeface="Raleway Thin"/>
            </a:endParaRPr>
          </a:p>
        </p:txBody>
      </p:sp>
      <p:sp>
        <p:nvSpPr>
          <p:cNvPr id="424" name="Google Shape;424;p21"/>
          <p:cNvSpPr txBox="1"/>
          <p:nvPr/>
        </p:nvSpPr>
        <p:spPr>
          <a:xfrm>
            <a:off x="431799" y="988943"/>
            <a:ext cx="4835145" cy="3647807"/>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800"/>
              <a:buFont typeface="Arial"/>
              <a:buNone/>
            </a:pPr>
            <a:r>
              <a:rPr b="1" i="0" lang="en-US" sz="1800" u="none" cap="none" strike="noStrike">
                <a:solidFill>
                  <a:srgbClr val="4A1E1E"/>
                </a:solidFill>
                <a:latin typeface="Arial"/>
                <a:ea typeface="Arial"/>
                <a:cs typeface="Arial"/>
                <a:sym typeface="Arial"/>
              </a:rPr>
              <a:t>Modules</a:t>
            </a:r>
            <a:endParaRPr b="1" i="0" sz="1800" u="none" cap="none" strike="noStrike">
              <a:solidFill>
                <a:srgbClr val="4A1E1E"/>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373942"/>
                </a:solidFill>
                <a:latin typeface="Arial"/>
                <a:ea typeface="Arial"/>
                <a:cs typeface="Arial"/>
                <a:sym typeface="Arial"/>
              </a:rPr>
              <a:t>A Terraform module is a set of Terraform configuration files in a single directory. Even a simple configuration consisting of a single directory with one or more «.tf» files is a module. When you run Terraform commands directly from such a directory, it is considered the root module. So in this sense, every Terraform configuration is part of a module. </a:t>
            </a:r>
            <a:endParaRPr b="1" i="0" sz="1800" u="none" cap="none" strike="noStrike">
              <a:solidFill>
                <a:srgbClr val="4A1E1E"/>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4A1E1E"/>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4A1E1E"/>
              </a:solidFill>
              <a:latin typeface="Arial"/>
              <a:ea typeface="Arial"/>
              <a:cs typeface="Arial"/>
              <a:sym typeface="Arial"/>
            </a:endParaRPr>
          </a:p>
        </p:txBody>
      </p:sp>
      <p:pic>
        <p:nvPicPr>
          <p:cNvPr id="425" name="Google Shape;425;p21"/>
          <p:cNvPicPr preferRelativeResize="0"/>
          <p:nvPr/>
        </p:nvPicPr>
        <p:blipFill>
          <a:blip r:embed="rId3">
            <a:alphaModFix/>
          </a:blip>
          <a:stretch>
            <a:fillRect/>
          </a:stretch>
        </p:blipFill>
        <p:spPr>
          <a:xfrm>
            <a:off x="5419344" y="952500"/>
            <a:ext cx="3572257" cy="256598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22"/>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31" name="Google Shape;431;p22"/>
          <p:cNvSpPr txBox="1"/>
          <p:nvPr>
            <p:ph type="title"/>
          </p:nvPr>
        </p:nvSpPr>
        <p:spPr>
          <a:xfrm>
            <a:off x="431799" y="173800"/>
            <a:ext cx="7115049" cy="6263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en-US" sz="4000">
                <a:solidFill>
                  <a:srgbClr val="741B47"/>
                </a:solidFill>
                <a:latin typeface="Raleway Thin"/>
                <a:ea typeface="Raleway Thin"/>
                <a:cs typeface="Raleway Thin"/>
                <a:sym typeface="Raleway Thin"/>
              </a:rPr>
              <a:t>Terraform Elements</a:t>
            </a:r>
            <a:br>
              <a:rPr b="0" i="0" lang="en-US" sz="4000" u="none" cap="none" strike="noStrike">
                <a:solidFill>
                  <a:srgbClr val="741B47"/>
                </a:solidFill>
                <a:latin typeface="Raleway Thin"/>
                <a:ea typeface="Raleway Thin"/>
                <a:cs typeface="Raleway Thin"/>
                <a:sym typeface="Raleway Thin"/>
              </a:rPr>
            </a:br>
            <a:endParaRPr sz="4000">
              <a:solidFill>
                <a:srgbClr val="741B47"/>
              </a:solidFill>
              <a:latin typeface="Raleway Thin"/>
              <a:ea typeface="Raleway Thin"/>
              <a:cs typeface="Raleway Thin"/>
              <a:sym typeface="Raleway Thin"/>
            </a:endParaRPr>
          </a:p>
        </p:txBody>
      </p:sp>
      <p:sp>
        <p:nvSpPr>
          <p:cNvPr id="432" name="Google Shape;432;p22"/>
          <p:cNvSpPr txBox="1"/>
          <p:nvPr/>
        </p:nvSpPr>
        <p:spPr>
          <a:xfrm>
            <a:off x="431799" y="988943"/>
            <a:ext cx="8126985" cy="1973713"/>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800"/>
              <a:buFont typeface="Arial"/>
              <a:buNone/>
            </a:pPr>
            <a:r>
              <a:rPr b="1" i="0" lang="en-US" sz="1800" u="none" cap="none" strike="noStrike">
                <a:solidFill>
                  <a:srgbClr val="4A1E1E"/>
                </a:solidFill>
                <a:latin typeface="Arial"/>
                <a:ea typeface="Arial"/>
                <a:cs typeface="Arial"/>
                <a:sym typeface="Arial"/>
              </a:rPr>
              <a:t>Backends</a:t>
            </a:r>
            <a:endParaRPr b="1" i="0" sz="1800" u="none" cap="none" strike="noStrike">
              <a:solidFill>
                <a:srgbClr val="4A1E1E"/>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1D1E23"/>
                </a:solidFill>
                <a:latin typeface="Arial"/>
                <a:ea typeface="Arial"/>
                <a:cs typeface="Arial"/>
                <a:sym typeface="Arial"/>
              </a:rPr>
              <a:t>A "backend" in Terraform determines how state is loaded and how an operation such as &lt;apply&gt; is executed. By default, Terraform uses the "local" backend, which is the normal behavior of Terraform you're used to. Backends are completely optional. You can successfully use Terraform without ever having to learn or use backends. Backends are used for </a:t>
            </a:r>
            <a:r>
              <a:rPr lang="en-US" sz="1800">
                <a:solidFill>
                  <a:srgbClr val="1D1E23"/>
                </a:solidFill>
              </a:rPr>
              <a:t>k</a:t>
            </a:r>
            <a:r>
              <a:rPr b="0" i="0" lang="en-US" sz="1800" u="none" cap="none" strike="noStrike">
                <a:solidFill>
                  <a:srgbClr val="1D1E23"/>
                </a:solidFill>
                <a:latin typeface="Arial"/>
                <a:ea typeface="Arial"/>
                <a:cs typeface="Arial"/>
                <a:sym typeface="Arial"/>
              </a:rPr>
              <a:t>eeping sensitive information off disk.</a:t>
            </a:r>
            <a:endParaRPr b="0" i="0" sz="1800" u="none" cap="none" strike="noStrike">
              <a:solidFill>
                <a:srgbClr val="4A1E1E"/>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4A1E1E"/>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4A1E1E"/>
              </a:solidFill>
              <a:latin typeface="Arial"/>
              <a:ea typeface="Arial"/>
              <a:cs typeface="Arial"/>
              <a:sym typeface="Arial"/>
            </a:endParaRPr>
          </a:p>
        </p:txBody>
      </p:sp>
      <p:pic>
        <p:nvPicPr>
          <p:cNvPr id="433" name="Google Shape;433;p22"/>
          <p:cNvPicPr preferRelativeResize="0"/>
          <p:nvPr/>
        </p:nvPicPr>
        <p:blipFill rotWithShape="1">
          <a:blip r:embed="rId3">
            <a:alphaModFix/>
          </a:blip>
          <a:srcRect b="0" l="0" r="0" t="0"/>
          <a:stretch/>
        </p:blipFill>
        <p:spPr>
          <a:xfrm>
            <a:off x="1425193" y="3139307"/>
            <a:ext cx="6194807" cy="160934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23"/>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39" name="Google Shape;439;p23"/>
          <p:cNvSpPr txBox="1"/>
          <p:nvPr>
            <p:ph type="title"/>
          </p:nvPr>
        </p:nvSpPr>
        <p:spPr>
          <a:xfrm>
            <a:off x="431799" y="173800"/>
            <a:ext cx="71151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en-US" sz="4000">
                <a:solidFill>
                  <a:srgbClr val="741B47"/>
                </a:solidFill>
                <a:latin typeface="Raleway Thin"/>
                <a:ea typeface="Raleway Thin"/>
                <a:cs typeface="Raleway Thin"/>
                <a:sym typeface="Raleway Thin"/>
              </a:rPr>
              <a:t>Terraform Elements</a:t>
            </a:r>
            <a:br>
              <a:rPr b="0" i="0" lang="en-US" sz="4000" u="none" cap="none" strike="noStrike">
                <a:solidFill>
                  <a:srgbClr val="741B47"/>
                </a:solidFill>
                <a:latin typeface="Raleway Thin"/>
                <a:ea typeface="Raleway Thin"/>
                <a:cs typeface="Raleway Thin"/>
                <a:sym typeface="Raleway Thin"/>
              </a:rPr>
            </a:br>
            <a:endParaRPr sz="4000">
              <a:solidFill>
                <a:srgbClr val="741B47"/>
              </a:solidFill>
              <a:latin typeface="Raleway Thin"/>
              <a:ea typeface="Raleway Thin"/>
              <a:cs typeface="Raleway Thin"/>
              <a:sym typeface="Raleway Thin"/>
            </a:endParaRPr>
          </a:p>
        </p:txBody>
      </p:sp>
      <p:sp>
        <p:nvSpPr>
          <p:cNvPr id="440" name="Google Shape;440;p23"/>
          <p:cNvSpPr txBox="1"/>
          <p:nvPr/>
        </p:nvSpPr>
        <p:spPr>
          <a:xfrm>
            <a:off x="431799" y="988943"/>
            <a:ext cx="8127000" cy="19737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800"/>
              <a:buFont typeface="Arial"/>
              <a:buNone/>
            </a:pPr>
            <a:r>
              <a:rPr b="1" lang="en-US" sz="1800">
                <a:solidFill>
                  <a:srgbClr val="4A1E1E"/>
                </a:solidFill>
              </a:rPr>
              <a:t>Resource Blocks</a:t>
            </a:r>
            <a:endParaRPr b="1" sz="1800">
              <a:solidFill>
                <a:srgbClr val="4A1E1E"/>
              </a:solidFill>
            </a:endParaRPr>
          </a:p>
          <a:p>
            <a:pPr indent="0" lvl="0" marL="0" marR="0" rtl="0" algn="just">
              <a:lnSpc>
                <a:spcPct val="100000"/>
              </a:lnSpc>
              <a:spcBef>
                <a:spcPts val="0"/>
              </a:spcBef>
              <a:spcAft>
                <a:spcPts val="0"/>
              </a:spcAft>
              <a:buClr>
                <a:srgbClr val="000000"/>
              </a:buClr>
              <a:buSzPts val="1800"/>
              <a:buFont typeface="Arial"/>
              <a:buNone/>
            </a:pPr>
            <a:r>
              <a:t/>
            </a:r>
            <a:endParaRPr b="1" sz="1800">
              <a:solidFill>
                <a:srgbClr val="4A1E1E"/>
              </a:solidFill>
            </a:endParaRPr>
          </a:p>
          <a:p>
            <a:pPr indent="0" lvl="0" marL="0" marR="0" rtl="0" algn="just">
              <a:lnSpc>
                <a:spcPct val="100000"/>
              </a:lnSpc>
              <a:spcBef>
                <a:spcPts val="0"/>
              </a:spcBef>
              <a:spcAft>
                <a:spcPts val="0"/>
              </a:spcAft>
              <a:buClr>
                <a:srgbClr val="000000"/>
              </a:buClr>
              <a:buSzPts val="1800"/>
              <a:buFont typeface="Arial"/>
              <a:buNone/>
            </a:pPr>
            <a:r>
              <a:rPr i="1" lang="en-US" sz="1800">
                <a:solidFill>
                  <a:srgbClr val="1D1E23"/>
                </a:solidFill>
                <a:highlight>
                  <a:srgbClr val="FFFFFF"/>
                </a:highlight>
              </a:rPr>
              <a:t>Resources</a:t>
            </a:r>
            <a:r>
              <a:rPr lang="en-US" sz="1800">
                <a:solidFill>
                  <a:srgbClr val="1D1E23"/>
                </a:solidFill>
                <a:highlight>
                  <a:srgbClr val="FFFFFF"/>
                </a:highlight>
              </a:rPr>
              <a:t> are the most important element in the Terraform language. Each resource block describes one or more infrastructure objects, such as virtual networks, compute instances, or higher-level components such as DNS records.</a:t>
            </a:r>
            <a:endParaRPr i="0" sz="2300" u="none" cap="none" strike="noStrike">
              <a:solidFill>
                <a:srgbClr val="4A1E1E"/>
              </a:solidFil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4A1E1E"/>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4A1E1E"/>
              </a:solidFill>
              <a:latin typeface="Arial"/>
              <a:ea typeface="Arial"/>
              <a:cs typeface="Arial"/>
              <a:sym typeface="Arial"/>
            </a:endParaRPr>
          </a:p>
        </p:txBody>
      </p:sp>
      <p:pic>
        <p:nvPicPr>
          <p:cNvPr id="441" name="Google Shape;441;p23"/>
          <p:cNvPicPr preferRelativeResize="0"/>
          <p:nvPr/>
        </p:nvPicPr>
        <p:blipFill>
          <a:blip r:embed="rId3">
            <a:alphaModFix/>
          </a:blip>
          <a:stretch>
            <a:fillRect/>
          </a:stretch>
        </p:blipFill>
        <p:spPr>
          <a:xfrm>
            <a:off x="2823463" y="3070526"/>
            <a:ext cx="3497075" cy="12860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24"/>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47" name="Google Shape;447;p24"/>
          <p:cNvSpPr txBox="1"/>
          <p:nvPr>
            <p:ph type="title"/>
          </p:nvPr>
        </p:nvSpPr>
        <p:spPr>
          <a:xfrm>
            <a:off x="431799" y="173800"/>
            <a:ext cx="71151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en-US" sz="4000">
                <a:solidFill>
                  <a:srgbClr val="741B47"/>
                </a:solidFill>
                <a:latin typeface="Raleway Thin"/>
                <a:ea typeface="Raleway Thin"/>
                <a:cs typeface="Raleway Thin"/>
                <a:sym typeface="Raleway Thin"/>
              </a:rPr>
              <a:t>Terraform Elements</a:t>
            </a:r>
            <a:br>
              <a:rPr b="0" i="0" lang="en-US" sz="4000" u="none" cap="none" strike="noStrike">
                <a:solidFill>
                  <a:srgbClr val="741B47"/>
                </a:solidFill>
                <a:latin typeface="Raleway Thin"/>
                <a:ea typeface="Raleway Thin"/>
                <a:cs typeface="Raleway Thin"/>
                <a:sym typeface="Raleway Thin"/>
              </a:rPr>
            </a:br>
            <a:endParaRPr sz="4000">
              <a:solidFill>
                <a:srgbClr val="741B47"/>
              </a:solidFill>
              <a:latin typeface="Raleway Thin"/>
              <a:ea typeface="Raleway Thin"/>
              <a:cs typeface="Raleway Thin"/>
              <a:sym typeface="Raleway Thin"/>
            </a:endParaRPr>
          </a:p>
        </p:txBody>
      </p:sp>
      <p:sp>
        <p:nvSpPr>
          <p:cNvPr id="448" name="Google Shape;448;p24"/>
          <p:cNvSpPr txBox="1"/>
          <p:nvPr/>
        </p:nvSpPr>
        <p:spPr>
          <a:xfrm>
            <a:off x="431800" y="836544"/>
            <a:ext cx="8127000" cy="3696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800"/>
              <a:buFont typeface="Arial"/>
              <a:buNone/>
            </a:pPr>
            <a:r>
              <a:rPr b="1" lang="en-US" sz="1800">
                <a:solidFill>
                  <a:srgbClr val="4A1E1E"/>
                </a:solidFill>
              </a:rPr>
              <a:t>Resource Blocks</a:t>
            </a:r>
            <a:endParaRPr b="0" i="0" sz="1800" u="none" cap="none" strike="noStrike">
              <a:solidFill>
                <a:srgbClr val="4A1E1E"/>
              </a:solidFill>
              <a:latin typeface="Arial"/>
              <a:ea typeface="Arial"/>
              <a:cs typeface="Arial"/>
              <a:sym typeface="Arial"/>
            </a:endParaRPr>
          </a:p>
        </p:txBody>
      </p:sp>
      <p:sp>
        <p:nvSpPr>
          <p:cNvPr id="449" name="Google Shape;449;p24"/>
          <p:cNvSpPr txBox="1"/>
          <p:nvPr/>
        </p:nvSpPr>
        <p:spPr>
          <a:xfrm>
            <a:off x="516475" y="3177700"/>
            <a:ext cx="8086800" cy="1585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1300">
                <a:solidFill>
                  <a:srgbClr val="1D1E23"/>
                </a:solidFill>
                <a:highlight>
                  <a:srgbClr val="FFFFFF"/>
                </a:highlight>
                <a:latin typeface="Roboto"/>
                <a:ea typeface="Roboto"/>
                <a:cs typeface="Roboto"/>
                <a:sym typeface="Roboto"/>
              </a:rPr>
              <a:t>* </a:t>
            </a:r>
            <a:r>
              <a:rPr lang="en-US" sz="1300">
                <a:solidFill>
                  <a:srgbClr val="1D1E23"/>
                </a:solidFill>
                <a:highlight>
                  <a:srgbClr val="FFFFFF"/>
                </a:highlight>
                <a:latin typeface="Roboto"/>
                <a:ea typeface="Roboto"/>
                <a:cs typeface="Roboto"/>
                <a:sym typeface="Roboto"/>
              </a:rPr>
              <a:t>A</a:t>
            </a:r>
            <a:r>
              <a:rPr lang="en-US" sz="1300">
                <a:solidFill>
                  <a:srgbClr val="1D1E23"/>
                </a:solidFill>
                <a:latin typeface="Roboto"/>
                <a:ea typeface="Roboto"/>
                <a:cs typeface="Roboto"/>
                <a:sym typeface="Roboto"/>
              </a:rPr>
              <a:t> </a:t>
            </a:r>
            <a:r>
              <a:rPr b="1" lang="en-US" sz="1100">
                <a:solidFill>
                  <a:srgbClr val="0000FF"/>
                </a:solidFill>
                <a:latin typeface="Courier New"/>
                <a:ea typeface="Courier New"/>
                <a:cs typeface="Courier New"/>
                <a:sym typeface="Courier New"/>
              </a:rPr>
              <a:t>resource</a:t>
            </a:r>
            <a:r>
              <a:rPr lang="en-US" sz="1300">
                <a:solidFill>
                  <a:srgbClr val="1D1E23"/>
                </a:solidFill>
                <a:latin typeface="Roboto"/>
                <a:ea typeface="Roboto"/>
                <a:cs typeface="Roboto"/>
                <a:sym typeface="Roboto"/>
              </a:rPr>
              <a:t> </a:t>
            </a:r>
            <a:r>
              <a:rPr lang="en-US" sz="1300">
                <a:solidFill>
                  <a:srgbClr val="1D1E23"/>
                </a:solidFill>
                <a:highlight>
                  <a:srgbClr val="FFFFFF"/>
                </a:highlight>
                <a:latin typeface="Roboto"/>
                <a:ea typeface="Roboto"/>
                <a:cs typeface="Roboto"/>
                <a:sym typeface="Roboto"/>
              </a:rPr>
              <a:t>block declares a resource of a given </a:t>
            </a:r>
            <a:r>
              <a:rPr lang="en-US" sz="1300">
                <a:solidFill>
                  <a:srgbClr val="FF0000"/>
                </a:solidFill>
                <a:highlight>
                  <a:srgbClr val="FFFFFF"/>
                </a:highlight>
                <a:latin typeface="Roboto"/>
                <a:ea typeface="Roboto"/>
                <a:cs typeface="Roboto"/>
                <a:sym typeface="Roboto"/>
              </a:rPr>
              <a:t>type </a:t>
            </a:r>
            <a:r>
              <a:rPr lang="en-US" sz="1300">
                <a:solidFill>
                  <a:srgbClr val="1D1E23"/>
                </a:solidFill>
                <a:highlight>
                  <a:srgbClr val="FFFFFF"/>
                </a:highlight>
                <a:latin typeface="Roboto"/>
                <a:ea typeface="Roboto"/>
                <a:cs typeface="Roboto"/>
                <a:sym typeface="Roboto"/>
              </a:rPr>
              <a:t>("aws_instance") with a given </a:t>
            </a:r>
            <a:r>
              <a:rPr lang="en-US" sz="1300">
                <a:solidFill>
                  <a:srgbClr val="FF0000"/>
                </a:solidFill>
                <a:highlight>
                  <a:srgbClr val="FFFFFF"/>
                </a:highlight>
                <a:latin typeface="Roboto"/>
                <a:ea typeface="Roboto"/>
                <a:cs typeface="Roboto"/>
                <a:sym typeface="Roboto"/>
              </a:rPr>
              <a:t>local name </a:t>
            </a:r>
            <a:r>
              <a:rPr lang="en-US" sz="1300">
                <a:solidFill>
                  <a:srgbClr val="1D1E23"/>
                </a:solidFill>
                <a:highlight>
                  <a:srgbClr val="FFFFFF"/>
                </a:highlight>
                <a:latin typeface="Roboto"/>
                <a:ea typeface="Roboto"/>
                <a:cs typeface="Roboto"/>
                <a:sym typeface="Roboto"/>
              </a:rPr>
              <a:t>("web"). The name is used to refer to this resource from elsewhere in the same Terraform module, but has no significance outside that module's scope.</a:t>
            </a:r>
            <a:endParaRPr sz="1300">
              <a:solidFill>
                <a:srgbClr val="1D1E23"/>
              </a:solidFill>
              <a:highlight>
                <a:srgbClr val="FFFFFF"/>
              </a:highlight>
              <a:latin typeface="Roboto"/>
              <a:ea typeface="Roboto"/>
              <a:cs typeface="Roboto"/>
              <a:sym typeface="Roboto"/>
            </a:endParaRPr>
          </a:p>
          <a:p>
            <a:pPr indent="0" lvl="0" marL="0" rtl="0" algn="just">
              <a:spcBef>
                <a:spcPts val="0"/>
              </a:spcBef>
              <a:spcAft>
                <a:spcPts val="0"/>
              </a:spcAft>
              <a:buNone/>
            </a:pPr>
            <a:r>
              <a:rPr lang="en-US" sz="1300">
                <a:solidFill>
                  <a:srgbClr val="1D1E23"/>
                </a:solidFill>
                <a:highlight>
                  <a:srgbClr val="FFFFFF"/>
                </a:highlight>
                <a:latin typeface="Roboto"/>
                <a:ea typeface="Roboto"/>
                <a:cs typeface="Roboto"/>
                <a:sym typeface="Roboto"/>
              </a:rPr>
              <a:t>* The resource type and name together serve as an identifier for a given resource and so must be unique within a module.</a:t>
            </a:r>
            <a:endParaRPr sz="1300">
              <a:solidFill>
                <a:srgbClr val="1D1E23"/>
              </a:solidFill>
              <a:highlight>
                <a:srgbClr val="FFFFFF"/>
              </a:highlight>
              <a:latin typeface="Roboto"/>
              <a:ea typeface="Roboto"/>
              <a:cs typeface="Roboto"/>
              <a:sym typeface="Roboto"/>
            </a:endParaRPr>
          </a:p>
          <a:p>
            <a:pPr indent="0" lvl="0" marL="0" rtl="0" algn="just">
              <a:spcBef>
                <a:spcPts val="0"/>
              </a:spcBef>
              <a:spcAft>
                <a:spcPts val="0"/>
              </a:spcAft>
              <a:buNone/>
            </a:pPr>
            <a:r>
              <a:rPr lang="en-US" sz="1300">
                <a:solidFill>
                  <a:schemeClr val="dk1"/>
                </a:solidFill>
                <a:latin typeface="Roboto"/>
                <a:ea typeface="Roboto"/>
                <a:cs typeface="Roboto"/>
                <a:sym typeface="Roboto"/>
              </a:rPr>
              <a:t>* Resource names must start with a letter or underscore, and may contain only letters, digits, underscores, and dashes.</a:t>
            </a:r>
            <a:endParaRPr sz="1300">
              <a:solidFill>
                <a:schemeClr val="dk1"/>
              </a:solidFill>
              <a:latin typeface="Roboto"/>
              <a:ea typeface="Roboto"/>
              <a:cs typeface="Roboto"/>
              <a:sym typeface="Roboto"/>
            </a:endParaRPr>
          </a:p>
        </p:txBody>
      </p:sp>
      <p:sp>
        <p:nvSpPr>
          <p:cNvPr id="450" name="Google Shape;450;p24"/>
          <p:cNvSpPr/>
          <p:nvPr/>
        </p:nvSpPr>
        <p:spPr>
          <a:xfrm>
            <a:off x="2384275" y="967300"/>
            <a:ext cx="4570500" cy="2043300"/>
          </a:xfrm>
          <a:prstGeom prst="roundRect">
            <a:avLst>
              <a:gd fmla="val 16667" name="adj"/>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190500" marR="190500" rtl="0" algn="l">
              <a:lnSpc>
                <a:spcPct val="163000"/>
              </a:lnSpc>
              <a:spcBef>
                <a:spcPts val="0"/>
              </a:spcBef>
              <a:spcAft>
                <a:spcPts val="0"/>
              </a:spcAft>
              <a:buNone/>
            </a:pPr>
            <a:r>
              <a:rPr b="1" lang="en-US">
                <a:solidFill>
                  <a:srgbClr val="333333"/>
                </a:solidFill>
                <a:latin typeface="Courier New"/>
                <a:ea typeface="Courier New"/>
                <a:cs typeface="Courier New"/>
                <a:sym typeface="Courier New"/>
              </a:rPr>
              <a:t>resource </a:t>
            </a:r>
            <a:r>
              <a:rPr b="1" lang="en-US">
                <a:solidFill>
                  <a:srgbClr val="DD1144"/>
                </a:solidFill>
                <a:latin typeface="Courier New"/>
                <a:ea typeface="Courier New"/>
                <a:cs typeface="Courier New"/>
                <a:sym typeface="Courier New"/>
              </a:rPr>
              <a:t>"aws_instance"</a:t>
            </a:r>
            <a:r>
              <a:rPr b="1" lang="en-US">
                <a:solidFill>
                  <a:srgbClr val="333333"/>
                </a:solidFill>
                <a:latin typeface="Courier New"/>
                <a:ea typeface="Courier New"/>
                <a:cs typeface="Courier New"/>
                <a:sym typeface="Courier New"/>
              </a:rPr>
              <a:t> </a:t>
            </a:r>
            <a:r>
              <a:rPr b="1" lang="en-US">
                <a:solidFill>
                  <a:srgbClr val="DD1144"/>
                </a:solidFill>
                <a:latin typeface="Courier New"/>
                <a:ea typeface="Courier New"/>
                <a:cs typeface="Courier New"/>
                <a:sym typeface="Courier New"/>
              </a:rPr>
              <a:t>"web"</a:t>
            </a:r>
            <a:r>
              <a:rPr b="1" lang="en-US">
                <a:solidFill>
                  <a:srgbClr val="333333"/>
                </a:solidFill>
                <a:latin typeface="Courier New"/>
                <a:ea typeface="Courier New"/>
                <a:cs typeface="Courier New"/>
                <a:sym typeface="Courier New"/>
              </a:rPr>
              <a:t> {</a:t>
            </a:r>
            <a:endParaRPr b="1">
              <a:solidFill>
                <a:srgbClr val="333333"/>
              </a:solidFill>
              <a:latin typeface="Courier New"/>
              <a:ea typeface="Courier New"/>
              <a:cs typeface="Courier New"/>
              <a:sym typeface="Courier New"/>
            </a:endParaRPr>
          </a:p>
          <a:p>
            <a:pPr indent="0" lvl="0" marL="190500" marR="190500" rtl="0" algn="l">
              <a:lnSpc>
                <a:spcPct val="163000"/>
              </a:lnSpc>
              <a:spcBef>
                <a:spcPts val="1200"/>
              </a:spcBef>
              <a:spcAft>
                <a:spcPts val="0"/>
              </a:spcAft>
              <a:buNone/>
            </a:pPr>
            <a:r>
              <a:rPr b="1" lang="en-US">
                <a:solidFill>
                  <a:srgbClr val="333333"/>
                </a:solidFill>
                <a:latin typeface="Courier New"/>
                <a:ea typeface="Courier New"/>
                <a:cs typeface="Courier New"/>
                <a:sym typeface="Courier New"/>
              </a:rPr>
              <a:t>  ami           </a:t>
            </a:r>
            <a:r>
              <a:rPr b="1" lang="en-US">
                <a:latin typeface="Courier New"/>
                <a:ea typeface="Courier New"/>
                <a:cs typeface="Courier New"/>
                <a:sym typeface="Courier New"/>
              </a:rPr>
              <a:t>=</a:t>
            </a:r>
            <a:r>
              <a:rPr b="1" lang="en-US">
                <a:solidFill>
                  <a:srgbClr val="333333"/>
                </a:solidFill>
                <a:latin typeface="Courier New"/>
                <a:ea typeface="Courier New"/>
                <a:cs typeface="Courier New"/>
                <a:sym typeface="Courier New"/>
              </a:rPr>
              <a:t> </a:t>
            </a:r>
            <a:r>
              <a:rPr b="1" lang="en-US">
                <a:solidFill>
                  <a:srgbClr val="DD1144"/>
                </a:solidFill>
                <a:latin typeface="Courier New"/>
                <a:ea typeface="Courier New"/>
                <a:cs typeface="Courier New"/>
                <a:sym typeface="Courier New"/>
              </a:rPr>
              <a:t>"ami-a1b2c3d4"</a:t>
            </a:r>
            <a:endParaRPr b="1">
              <a:solidFill>
                <a:srgbClr val="DD1144"/>
              </a:solidFill>
              <a:latin typeface="Courier New"/>
              <a:ea typeface="Courier New"/>
              <a:cs typeface="Courier New"/>
              <a:sym typeface="Courier New"/>
            </a:endParaRPr>
          </a:p>
          <a:p>
            <a:pPr indent="0" lvl="0" marL="190500" marR="190500" rtl="0" algn="l">
              <a:lnSpc>
                <a:spcPct val="163000"/>
              </a:lnSpc>
              <a:spcBef>
                <a:spcPts val="1200"/>
              </a:spcBef>
              <a:spcAft>
                <a:spcPts val="0"/>
              </a:spcAft>
              <a:buNone/>
            </a:pPr>
            <a:r>
              <a:rPr b="1" lang="en-US">
                <a:solidFill>
                  <a:srgbClr val="333333"/>
                </a:solidFill>
                <a:latin typeface="Courier New"/>
                <a:ea typeface="Courier New"/>
                <a:cs typeface="Courier New"/>
                <a:sym typeface="Courier New"/>
              </a:rPr>
              <a:t>  instance_type </a:t>
            </a:r>
            <a:r>
              <a:rPr b="1" lang="en-US">
                <a:latin typeface="Courier New"/>
                <a:ea typeface="Courier New"/>
                <a:cs typeface="Courier New"/>
                <a:sym typeface="Courier New"/>
              </a:rPr>
              <a:t>=</a:t>
            </a:r>
            <a:r>
              <a:rPr b="1" lang="en-US">
                <a:solidFill>
                  <a:srgbClr val="333333"/>
                </a:solidFill>
                <a:latin typeface="Courier New"/>
                <a:ea typeface="Courier New"/>
                <a:cs typeface="Courier New"/>
                <a:sym typeface="Courier New"/>
              </a:rPr>
              <a:t> </a:t>
            </a:r>
            <a:r>
              <a:rPr b="1" lang="en-US">
                <a:solidFill>
                  <a:srgbClr val="DD1144"/>
                </a:solidFill>
                <a:latin typeface="Courier New"/>
                <a:ea typeface="Courier New"/>
                <a:cs typeface="Courier New"/>
                <a:sym typeface="Courier New"/>
              </a:rPr>
              <a:t>"t2.micro"</a:t>
            </a:r>
            <a:endParaRPr b="1">
              <a:solidFill>
                <a:srgbClr val="333333"/>
              </a:solidFill>
              <a:latin typeface="Courier New"/>
              <a:ea typeface="Courier New"/>
              <a:cs typeface="Courier New"/>
              <a:sym typeface="Courier New"/>
            </a:endParaRPr>
          </a:p>
          <a:p>
            <a:pPr indent="0" lvl="0" marL="190500" marR="190500" rtl="0" algn="l">
              <a:lnSpc>
                <a:spcPct val="163000"/>
              </a:lnSpc>
              <a:spcBef>
                <a:spcPts val="1200"/>
              </a:spcBef>
              <a:spcAft>
                <a:spcPts val="1200"/>
              </a:spcAft>
              <a:buNone/>
            </a:pPr>
            <a:r>
              <a:rPr b="1" lang="en-US">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p:txBody>
      </p:sp>
      <p:cxnSp>
        <p:nvCxnSpPr>
          <p:cNvPr id="451" name="Google Shape;451;p24"/>
          <p:cNvCxnSpPr/>
          <p:nvPr/>
        </p:nvCxnSpPr>
        <p:spPr>
          <a:xfrm>
            <a:off x="3915700" y="1368150"/>
            <a:ext cx="1379700" cy="0"/>
          </a:xfrm>
          <a:prstGeom prst="straightConnector1">
            <a:avLst/>
          </a:prstGeom>
          <a:noFill/>
          <a:ln cap="flat" cmpd="sng" w="38100">
            <a:solidFill>
              <a:srgbClr val="00FF00"/>
            </a:solidFill>
            <a:prstDash val="solid"/>
            <a:round/>
            <a:headEnd len="med" w="med" type="none"/>
            <a:tailEnd len="med" w="med" type="none"/>
          </a:ln>
        </p:spPr>
      </p:cxnSp>
      <p:cxnSp>
        <p:nvCxnSpPr>
          <p:cNvPr id="452" name="Google Shape;452;p24"/>
          <p:cNvCxnSpPr/>
          <p:nvPr/>
        </p:nvCxnSpPr>
        <p:spPr>
          <a:xfrm>
            <a:off x="5578325" y="1346925"/>
            <a:ext cx="474000" cy="0"/>
          </a:xfrm>
          <a:prstGeom prst="straightConnector1">
            <a:avLst/>
          </a:prstGeom>
          <a:noFill/>
          <a:ln cap="flat" cmpd="sng" w="38100">
            <a:solidFill>
              <a:srgbClr val="00FF00"/>
            </a:solidFill>
            <a:prstDash val="solid"/>
            <a:round/>
            <a:headEnd len="med" w="med" type="none"/>
            <a:tailEnd len="med" w="med"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25"/>
          <p:cNvSpPr txBox="1"/>
          <p:nvPr/>
        </p:nvSpPr>
        <p:spPr>
          <a:xfrm>
            <a:off x="0" y="1866900"/>
            <a:ext cx="609600" cy="142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chemeClr val="lt1"/>
                </a:solidFill>
                <a:latin typeface="Raleway Thin"/>
                <a:ea typeface="Raleway Thin"/>
                <a:cs typeface="Raleway Thin"/>
                <a:sym typeface="Raleway Thin"/>
              </a:rPr>
              <a:t>6</a:t>
            </a:r>
            <a:endParaRPr b="0" i="0" sz="3600" u="none" cap="none" strike="noStrike">
              <a:solidFill>
                <a:schemeClr val="lt1"/>
              </a:solidFill>
              <a:latin typeface="Raleway Thin"/>
              <a:ea typeface="Raleway Thin"/>
              <a:cs typeface="Raleway Thin"/>
              <a:sym typeface="Raleway Thin"/>
            </a:endParaRPr>
          </a:p>
        </p:txBody>
      </p:sp>
      <p:sp>
        <p:nvSpPr>
          <p:cNvPr id="458" name="Google Shape;458;p25"/>
          <p:cNvSpPr txBox="1"/>
          <p:nvPr/>
        </p:nvSpPr>
        <p:spPr>
          <a:xfrm>
            <a:off x="1048496" y="2253100"/>
            <a:ext cx="6634452" cy="5847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000000"/>
              </a:buClr>
              <a:buSzPts val="4000"/>
              <a:buFont typeface="Arial"/>
              <a:buNone/>
            </a:pPr>
            <a:r>
              <a:rPr b="0" i="0" lang="en-US" sz="4000" u="none" cap="none" strike="noStrike">
                <a:solidFill>
                  <a:srgbClr val="741B47"/>
                </a:solidFill>
                <a:latin typeface="Raleway Thin"/>
                <a:ea typeface="Raleway Thin"/>
                <a:cs typeface="Raleway Thin"/>
                <a:sym typeface="Raleway Thin"/>
              </a:rPr>
              <a:t>Advantages of Terraform</a:t>
            </a:r>
            <a:endParaRPr b="0" i="0" sz="4000" u="none" cap="none" strike="noStrike">
              <a:solidFill>
                <a:srgbClr val="741B47"/>
              </a:solidFill>
              <a:latin typeface="Raleway Thin"/>
              <a:ea typeface="Raleway Thin"/>
              <a:cs typeface="Raleway Thin"/>
              <a:sym typeface="Raleway Thi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8"/>
          <p:cNvSpPr txBox="1"/>
          <p:nvPr>
            <p:ph idx="12" type="sldNum"/>
          </p:nvPr>
        </p:nvSpPr>
        <p:spPr>
          <a:xfrm>
            <a:off x="8960475" y="4903875"/>
            <a:ext cx="145500" cy="201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24" name="Google Shape;324;p8"/>
          <p:cNvSpPr txBox="1"/>
          <p:nvPr>
            <p:ph idx="4294967295" type="ctrTitle"/>
          </p:nvPr>
        </p:nvSpPr>
        <p:spPr>
          <a:xfrm>
            <a:off x="1264525" y="0"/>
            <a:ext cx="6690600" cy="654600"/>
          </a:xfrm>
          <a:prstGeom prst="rect">
            <a:avLst/>
          </a:prstGeom>
          <a:noFill/>
          <a:ln>
            <a:noFill/>
          </a:ln>
        </p:spPr>
        <p:txBody>
          <a:bodyPr anchorCtr="0" anchor="b" bIns="0" lIns="0" spcFirstLastPara="1" rIns="0" wrap="square" tIns="0">
            <a:noAutofit/>
          </a:bodyPr>
          <a:lstStyle/>
          <a:p>
            <a:pPr indent="0" lvl="0" marL="0" marR="0" rtl="0" algn="ctr">
              <a:lnSpc>
                <a:spcPct val="80000"/>
              </a:lnSpc>
              <a:spcBef>
                <a:spcPts val="0"/>
              </a:spcBef>
              <a:spcAft>
                <a:spcPts val="0"/>
              </a:spcAft>
              <a:buClr>
                <a:schemeClr val="accent2"/>
              </a:buClr>
              <a:buSzPts val="4800"/>
              <a:buFont typeface="Raleway Thin"/>
              <a:buNone/>
            </a:pPr>
            <a:r>
              <a:rPr b="0" i="0" lang="en-US" sz="4800" u="none" cap="none" strike="noStrike">
                <a:solidFill>
                  <a:srgbClr val="741B47"/>
                </a:solidFill>
                <a:latin typeface="Raleway Thin"/>
                <a:ea typeface="Raleway Thin"/>
                <a:cs typeface="Raleway Thin"/>
                <a:sym typeface="Raleway Thin"/>
              </a:rPr>
              <a:t>Table of Contents</a:t>
            </a:r>
            <a:endParaRPr b="0" i="0" sz="4800" u="none" cap="none" strike="noStrike">
              <a:solidFill>
                <a:srgbClr val="741B47"/>
              </a:solidFill>
              <a:latin typeface="Raleway Thin"/>
              <a:ea typeface="Raleway Thin"/>
              <a:cs typeface="Raleway Thin"/>
              <a:sym typeface="Raleway Thin"/>
            </a:endParaRPr>
          </a:p>
        </p:txBody>
      </p:sp>
      <p:sp>
        <p:nvSpPr>
          <p:cNvPr id="325" name="Google Shape;325;p8"/>
          <p:cNvSpPr txBox="1"/>
          <p:nvPr>
            <p:ph idx="4294967295" type="subTitle"/>
          </p:nvPr>
        </p:nvSpPr>
        <p:spPr>
          <a:xfrm>
            <a:off x="1336650" y="598625"/>
            <a:ext cx="6296700" cy="4031700"/>
          </a:xfrm>
          <a:prstGeom prst="rect">
            <a:avLst/>
          </a:prstGeom>
          <a:noFill/>
          <a:ln>
            <a:noFill/>
          </a:ln>
        </p:spPr>
        <p:txBody>
          <a:bodyPr anchorCtr="0" anchor="t" bIns="0" lIns="0" spcFirstLastPara="1" rIns="0" wrap="square" tIns="0">
            <a:noAutofit/>
          </a:bodyPr>
          <a:lstStyle/>
          <a:p>
            <a:pPr indent="-425450" lvl="0" marL="457200" marR="0" rtl="0" algn="l">
              <a:lnSpc>
                <a:spcPct val="110000"/>
              </a:lnSpc>
              <a:spcBef>
                <a:spcPts val="600"/>
              </a:spcBef>
              <a:spcAft>
                <a:spcPts val="0"/>
              </a:spcAft>
              <a:buClr>
                <a:srgbClr val="741B47"/>
              </a:buClr>
              <a:buSzPts val="3100"/>
              <a:buFont typeface="Raleway"/>
              <a:buChar char="▶"/>
            </a:pPr>
            <a:r>
              <a:rPr b="0" i="0" lang="en-US" sz="1900" u="none" cap="none" strike="noStrike">
                <a:solidFill>
                  <a:schemeClr val="dk1"/>
                </a:solidFill>
                <a:latin typeface="Barlow Light"/>
                <a:ea typeface="Barlow Light"/>
                <a:cs typeface="Barlow Light"/>
                <a:sym typeface="Barlow Light"/>
              </a:rPr>
              <a:t>What is Terraform?</a:t>
            </a:r>
            <a:endParaRPr b="0" i="0" sz="1500" u="none" cap="none" strike="noStrike">
              <a:solidFill>
                <a:schemeClr val="dk1"/>
              </a:solidFill>
              <a:latin typeface="Barlow Light"/>
              <a:ea typeface="Barlow Light"/>
              <a:cs typeface="Barlow Light"/>
              <a:sym typeface="Barlow Light"/>
            </a:endParaRPr>
          </a:p>
          <a:p>
            <a:pPr indent="-425450" lvl="0" marL="457200" marR="0" rtl="0" algn="l">
              <a:lnSpc>
                <a:spcPct val="110000"/>
              </a:lnSpc>
              <a:spcBef>
                <a:spcPts val="600"/>
              </a:spcBef>
              <a:spcAft>
                <a:spcPts val="0"/>
              </a:spcAft>
              <a:buClr>
                <a:srgbClr val="741B47"/>
              </a:buClr>
              <a:buSzPts val="3100"/>
              <a:buFont typeface="Raleway"/>
              <a:buChar char="▶"/>
            </a:pPr>
            <a:r>
              <a:rPr b="0" i="0" lang="en-US" sz="1900" u="none" cap="none" strike="noStrike">
                <a:solidFill>
                  <a:schemeClr val="dk1"/>
                </a:solidFill>
                <a:latin typeface="Barlow Light"/>
                <a:ea typeface="Barlow Light"/>
                <a:cs typeface="Barlow Light"/>
                <a:sym typeface="Barlow Light"/>
              </a:rPr>
              <a:t>What is Infrastructure as Code?</a:t>
            </a:r>
            <a:endParaRPr b="0" i="0" sz="1500" u="none" cap="none" strike="noStrike">
              <a:solidFill>
                <a:schemeClr val="dk1"/>
              </a:solidFill>
              <a:latin typeface="Barlow Light"/>
              <a:ea typeface="Barlow Light"/>
              <a:cs typeface="Barlow Light"/>
              <a:sym typeface="Barlow Light"/>
            </a:endParaRPr>
          </a:p>
          <a:p>
            <a:pPr indent="-425450" lvl="0" marL="457200" marR="0" rtl="0" algn="l">
              <a:lnSpc>
                <a:spcPct val="110000"/>
              </a:lnSpc>
              <a:spcBef>
                <a:spcPts val="600"/>
              </a:spcBef>
              <a:spcAft>
                <a:spcPts val="0"/>
              </a:spcAft>
              <a:buClr>
                <a:srgbClr val="741B47"/>
              </a:buClr>
              <a:buSzPts val="3100"/>
              <a:buFont typeface="Raleway"/>
              <a:buChar char="▶"/>
            </a:pPr>
            <a:r>
              <a:rPr b="0" i="0" lang="en-US" sz="1900" u="none" cap="none" strike="noStrike">
                <a:solidFill>
                  <a:schemeClr val="dk1"/>
                </a:solidFill>
                <a:latin typeface="Barlow Light"/>
                <a:ea typeface="Barlow Light"/>
                <a:cs typeface="Barlow Light"/>
                <a:sym typeface="Barlow Light"/>
              </a:rPr>
              <a:t>How Terraform Works</a:t>
            </a:r>
            <a:endParaRPr b="0" i="0" sz="1900" u="none" cap="none" strike="noStrike">
              <a:solidFill>
                <a:schemeClr val="dk1"/>
              </a:solidFill>
              <a:latin typeface="Barlow Light"/>
              <a:ea typeface="Barlow Light"/>
              <a:cs typeface="Barlow Light"/>
              <a:sym typeface="Barlow Light"/>
            </a:endParaRPr>
          </a:p>
          <a:p>
            <a:pPr indent="-425450" lvl="0" marL="457200" marR="0" rtl="0" algn="l">
              <a:lnSpc>
                <a:spcPct val="110000"/>
              </a:lnSpc>
              <a:spcBef>
                <a:spcPts val="600"/>
              </a:spcBef>
              <a:spcAft>
                <a:spcPts val="0"/>
              </a:spcAft>
              <a:buClr>
                <a:srgbClr val="741B47"/>
              </a:buClr>
              <a:buSzPts val="3100"/>
              <a:buFont typeface="Raleway"/>
              <a:buChar char="▶"/>
            </a:pPr>
            <a:r>
              <a:rPr b="0" i="0" lang="en-US" sz="1900" u="none" cap="none" strike="noStrike">
                <a:solidFill>
                  <a:schemeClr val="dk1"/>
                </a:solidFill>
                <a:latin typeface="Barlow Light"/>
                <a:ea typeface="Barlow Light"/>
                <a:cs typeface="Barlow Light"/>
                <a:sym typeface="Barlow Light"/>
              </a:rPr>
              <a:t>Workflows</a:t>
            </a:r>
            <a:endParaRPr b="0" i="0" sz="1900" u="none" cap="none" strike="noStrike">
              <a:solidFill>
                <a:schemeClr val="dk1"/>
              </a:solidFill>
              <a:latin typeface="Barlow Light"/>
              <a:ea typeface="Barlow Light"/>
              <a:cs typeface="Barlow Light"/>
              <a:sym typeface="Barlow Light"/>
            </a:endParaRPr>
          </a:p>
          <a:p>
            <a:pPr indent="-425450" lvl="0" marL="457200" marR="0" rtl="0" algn="l">
              <a:lnSpc>
                <a:spcPct val="110000"/>
              </a:lnSpc>
              <a:spcBef>
                <a:spcPts val="600"/>
              </a:spcBef>
              <a:spcAft>
                <a:spcPts val="0"/>
              </a:spcAft>
              <a:buClr>
                <a:srgbClr val="741B47"/>
              </a:buClr>
              <a:buSzPts val="3100"/>
              <a:buFont typeface="Raleway"/>
              <a:buChar char="▶"/>
            </a:pPr>
            <a:r>
              <a:rPr b="0" i="0" lang="en-US" sz="1900" u="none" cap="none" strike="noStrike">
                <a:solidFill>
                  <a:schemeClr val="dk1"/>
                </a:solidFill>
                <a:latin typeface="Barlow Light"/>
                <a:ea typeface="Barlow Light"/>
                <a:cs typeface="Barlow Light"/>
                <a:sym typeface="Barlow Light"/>
              </a:rPr>
              <a:t>Terraform Elements</a:t>
            </a:r>
            <a:endParaRPr b="0" i="0" sz="1900" u="none" cap="none" strike="noStrike">
              <a:solidFill>
                <a:schemeClr val="dk1"/>
              </a:solidFill>
              <a:latin typeface="Barlow Light"/>
              <a:ea typeface="Barlow Light"/>
              <a:cs typeface="Barlow Light"/>
              <a:sym typeface="Barlow Light"/>
            </a:endParaRPr>
          </a:p>
          <a:p>
            <a:pPr indent="-425450" lvl="0" marL="457200" marR="0" rtl="0" algn="l">
              <a:lnSpc>
                <a:spcPct val="110000"/>
              </a:lnSpc>
              <a:spcBef>
                <a:spcPts val="600"/>
              </a:spcBef>
              <a:spcAft>
                <a:spcPts val="0"/>
              </a:spcAft>
              <a:buClr>
                <a:srgbClr val="741B47"/>
              </a:buClr>
              <a:buSzPts val="3100"/>
              <a:buFont typeface="Raleway"/>
              <a:buChar char="▶"/>
            </a:pPr>
            <a:r>
              <a:rPr b="0" i="0" lang="en-US" sz="1900" u="none" cap="none" strike="noStrike">
                <a:solidFill>
                  <a:schemeClr val="dk1"/>
                </a:solidFill>
                <a:latin typeface="Barlow Light"/>
                <a:ea typeface="Barlow Light"/>
                <a:cs typeface="Barlow Light"/>
                <a:sym typeface="Barlow Light"/>
              </a:rPr>
              <a:t>Advantages of Terraform</a:t>
            </a:r>
            <a:endParaRPr b="0" i="0" sz="1900" u="none" cap="none" strike="noStrike">
              <a:solidFill>
                <a:schemeClr val="dk1"/>
              </a:solidFill>
              <a:latin typeface="Barlow Light"/>
              <a:ea typeface="Barlow Light"/>
              <a:cs typeface="Barlow Light"/>
              <a:sym typeface="Barlow Light"/>
            </a:endParaRPr>
          </a:p>
          <a:p>
            <a:pPr indent="-425450" lvl="0" marL="457200" marR="0" rtl="0" algn="l">
              <a:lnSpc>
                <a:spcPct val="110000"/>
              </a:lnSpc>
              <a:spcBef>
                <a:spcPts val="600"/>
              </a:spcBef>
              <a:spcAft>
                <a:spcPts val="0"/>
              </a:spcAft>
              <a:buClr>
                <a:srgbClr val="741B47"/>
              </a:buClr>
              <a:buSzPts val="3100"/>
              <a:buFont typeface="Raleway"/>
              <a:buChar char="▶"/>
            </a:pPr>
            <a:r>
              <a:rPr b="0" i="0" lang="en-US" sz="1900" u="none" cap="none" strike="noStrike">
                <a:solidFill>
                  <a:schemeClr val="dk1"/>
                </a:solidFill>
                <a:latin typeface="Barlow Light"/>
                <a:ea typeface="Barlow Light"/>
                <a:cs typeface="Barlow Light"/>
                <a:sym typeface="Barlow Light"/>
              </a:rPr>
              <a:t> Terraform &amp; Ansible</a:t>
            </a:r>
            <a:endParaRPr b="0" i="0" sz="1900" u="none" cap="none" strike="noStrike">
              <a:solidFill>
                <a:schemeClr val="dk1"/>
              </a:solidFill>
              <a:latin typeface="Barlow Light"/>
              <a:ea typeface="Barlow Light"/>
              <a:cs typeface="Barlow Light"/>
              <a:sym typeface="Barlow Light"/>
            </a:endParaRPr>
          </a:p>
          <a:p>
            <a:pPr indent="-228600" lvl="0" marL="457200" marR="0" rtl="0" algn="l">
              <a:lnSpc>
                <a:spcPct val="110000"/>
              </a:lnSpc>
              <a:spcBef>
                <a:spcPts val="600"/>
              </a:spcBef>
              <a:spcAft>
                <a:spcPts val="0"/>
              </a:spcAft>
              <a:buClr>
                <a:srgbClr val="741B47"/>
              </a:buClr>
              <a:buSzPts val="3600"/>
              <a:buFont typeface="Raleway"/>
              <a:buNone/>
            </a:pPr>
            <a:r>
              <a:t/>
            </a:r>
            <a:endParaRPr b="0" i="0" sz="1900" u="none" cap="none" strike="noStrike">
              <a:solidFill>
                <a:schemeClr val="dk1"/>
              </a:solidFill>
              <a:latin typeface="Barlow Light"/>
              <a:ea typeface="Barlow Light"/>
              <a:cs typeface="Barlow Light"/>
              <a:sym typeface="Barlow 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26"/>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464" name="Google Shape;464;p26"/>
          <p:cNvSpPr txBox="1"/>
          <p:nvPr>
            <p:ph type="title"/>
          </p:nvPr>
        </p:nvSpPr>
        <p:spPr>
          <a:xfrm>
            <a:off x="431799" y="173800"/>
            <a:ext cx="71151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en-US" sz="4000">
                <a:solidFill>
                  <a:srgbClr val="741B47"/>
                </a:solidFill>
                <a:latin typeface="Raleway Thin"/>
                <a:ea typeface="Raleway Thin"/>
                <a:cs typeface="Raleway Thin"/>
                <a:sym typeface="Raleway Thin"/>
              </a:rPr>
              <a:t>Advantages of Terraform</a:t>
            </a:r>
            <a:br>
              <a:rPr b="0" i="0" lang="en-US" sz="4000" u="none" cap="none" strike="noStrike">
                <a:solidFill>
                  <a:srgbClr val="741B47"/>
                </a:solidFill>
                <a:latin typeface="Raleway Thin"/>
                <a:ea typeface="Raleway Thin"/>
                <a:cs typeface="Raleway Thin"/>
                <a:sym typeface="Raleway Thin"/>
              </a:rPr>
            </a:br>
            <a:endParaRPr sz="4000">
              <a:solidFill>
                <a:srgbClr val="741B47"/>
              </a:solidFill>
              <a:latin typeface="Raleway Thin"/>
              <a:ea typeface="Raleway Thin"/>
              <a:cs typeface="Raleway Thin"/>
              <a:sym typeface="Raleway Thin"/>
            </a:endParaRPr>
          </a:p>
        </p:txBody>
      </p:sp>
      <p:sp>
        <p:nvSpPr>
          <p:cNvPr id="465" name="Google Shape;465;p26"/>
          <p:cNvSpPr txBox="1"/>
          <p:nvPr/>
        </p:nvSpPr>
        <p:spPr>
          <a:xfrm>
            <a:off x="431799" y="988943"/>
            <a:ext cx="7499700" cy="24201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rPr b="1" i="0" lang="en-US" sz="1800" u="none" cap="none" strike="noStrike">
                <a:solidFill>
                  <a:srgbClr val="4A1E1E"/>
                </a:solidFill>
                <a:latin typeface="Arial"/>
                <a:ea typeface="Arial"/>
                <a:cs typeface="Arial"/>
                <a:sym typeface="Arial"/>
              </a:rPr>
              <a:t>Platform Agnostic</a:t>
            </a:r>
            <a:endParaRPr b="1" i="0" sz="1800" u="none" cap="none" strike="noStrike">
              <a:solidFill>
                <a:srgbClr val="4A1E1E"/>
              </a:solidFill>
              <a:latin typeface="Arial"/>
              <a:ea typeface="Arial"/>
              <a:cs typeface="Arial"/>
              <a:sym typeface="Arial"/>
            </a:endParaRPr>
          </a:p>
          <a:p>
            <a:pPr indent="0" lvl="0" marL="0" marR="0" rtl="0" algn="just">
              <a:lnSpc>
                <a:spcPct val="100000"/>
              </a:lnSpc>
              <a:spcBef>
                <a:spcPts val="0"/>
              </a:spcBef>
              <a:spcAft>
                <a:spcPts val="0"/>
              </a:spcAft>
              <a:buNone/>
            </a:pPr>
            <a:r>
              <a:t/>
            </a:r>
            <a:endParaRPr b="1" i="0" sz="1800" u="none" cap="none" strike="noStrike">
              <a:solidFill>
                <a:srgbClr val="4A1E1E"/>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4A1E1E"/>
                </a:solidFill>
                <a:latin typeface="Arial"/>
                <a:ea typeface="Arial"/>
                <a:cs typeface="Arial"/>
                <a:sym typeface="Arial"/>
              </a:rPr>
              <a:t>In a modern datacenter, you may have several different clouds and platforms to support your various applications. </a:t>
            </a:r>
            <a:endParaRPr b="0" i="0" sz="1800" u="none" cap="none" strike="noStrike">
              <a:solidFill>
                <a:srgbClr val="4A1E1E"/>
              </a:solidFill>
              <a:latin typeface="Arial"/>
              <a:ea typeface="Arial"/>
              <a:cs typeface="Arial"/>
              <a:sym typeface="Arial"/>
            </a:endParaRPr>
          </a:p>
          <a:p>
            <a:pPr indent="-171450" lvl="0" marL="28575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4A1E1E"/>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4A1E1E"/>
                </a:solidFill>
                <a:latin typeface="Arial"/>
                <a:ea typeface="Arial"/>
                <a:cs typeface="Arial"/>
                <a:sym typeface="Arial"/>
              </a:rPr>
              <a:t>With Terraform, you can manage a </a:t>
            </a:r>
            <a:r>
              <a:rPr b="1" lang="en-US" sz="1800">
                <a:solidFill>
                  <a:srgbClr val="4A1E1E"/>
                </a:solidFill>
              </a:rPr>
              <a:t>heterogeneous</a:t>
            </a:r>
            <a:r>
              <a:rPr b="1" i="0" lang="en-US" sz="1800" u="none" cap="none" strike="noStrike">
                <a:solidFill>
                  <a:srgbClr val="4A1E1E"/>
                </a:solidFill>
                <a:latin typeface="Arial"/>
                <a:ea typeface="Arial"/>
                <a:cs typeface="Arial"/>
                <a:sym typeface="Arial"/>
              </a:rPr>
              <a:t> environment </a:t>
            </a:r>
            <a:r>
              <a:rPr b="0" i="0" lang="en-US" sz="1800" u="none" cap="none" strike="noStrike">
                <a:solidFill>
                  <a:srgbClr val="4A1E1E"/>
                </a:solidFill>
                <a:latin typeface="Arial"/>
                <a:ea typeface="Arial"/>
                <a:cs typeface="Arial"/>
                <a:sym typeface="Arial"/>
              </a:rPr>
              <a:t>with the same workflow by creating a configuration file to fit the needs of your project or organization.</a:t>
            </a:r>
            <a:endParaRPr b="0" i="0" sz="1800" u="none" cap="none" strike="noStrike">
              <a:solidFill>
                <a:srgbClr val="4A1E1E"/>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4A1E1E"/>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4A1E1E"/>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27"/>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471" name="Google Shape;471;p27"/>
          <p:cNvSpPr txBox="1"/>
          <p:nvPr>
            <p:ph type="title"/>
          </p:nvPr>
        </p:nvSpPr>
        <p:spPr>
          <a:xfrm>
            <a:off x="431799" y="173800"/>
            <a:ext cx="71151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en-US" sz="4000">
                <a:solidFill>
                  <a:srgbClr val="741B47"/>
                </a:solidFill>
                <a:latin typeface="Raleway Thin"/>
                <a:ea typeface="Raleway Thin"/>
                <a:cs typeface="Raleway Thin"/>
                <a:sym typeface="Raleway Thin"/>
              </a:rPr>
              <a:t>Advantages of Terraform</a:t>
            </a:r>
            <a:br>
              <a:rPr b="0" i="0" lang="en-US" sz="4000" u="none" cap="none" strike="noStrike">
                <a:solidFill>
                  <a:srgbClr val="741B47"/>
                </a:solidFill>
                <a:latin typeface="Raleway Thin"/>
                <a:ea typeface="Raleway Thin"/>
                <a:cs typeface="Raleway Thin"/>
                <a:sym typeface="Raleway Thin"/>
              </a:rPr>
            </a:br>
            <a:endParaRPr sz="4000">
              <a:solidFill>
                <a:srgbClr val="741B47"/>
              </a:solidFill>
              <a:latin typeface="Raleway Thin"/>
              <a:ea typeface="Raleway Thin"/>
              <a:cs typeface="Raleway Thin"/>
              <a:sym typeface="Raleway Thin"/>
            </a:endParaRPr>
          </a:p>
        </p:txBody>
      </p:sp>
      <p:sp>
        <p:nvSpPr>
          <p:cNvPr id="472" name="Google Shape;472;p27"/>
          <p:cNvSpPr txBox="1"/>
          <p:nvPr/>
        </p:nvSpPr>
        <p:spPr>
          <a:xfrm>
            <a:off x="431800" y="800099"/>
            <a:ext cx="7440000" cy="37221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rPr b="1" i="0" lang="en-US" sz="1800" u="none" cap="none" strike="noStrike">
                <a:solidFill>
                  <a:srgbClr val="4A1E1E"/>
                </a:solidFill>
                <a:latin typeface="Arial"/>
                <a:ea typeface="Arial"/>
                <a:cs typeface="Arial"/>
                <a:sym typeface="Arial"/>
              </a:rPr>
              <a:t>State Management</a:t>
            </a:r>
            <a:endParaRPr b="1" i="0" sz="1800" u="none" cap="none" strike="noStrike">
              <a:solidFill>
                <a:srgbClr val="4A1E1E"/>
              </a:solidFill>
              <a:latin typeface="Arial"/>
              <a:ea typeface="Arial"/>
              <a:cs typeface="Arial"/>
              <a:sym typeface="Arial"/>
            </a:endParaRPr>
          </a:p>
          <a:p>
            <a:pPr indent="0" lvl="0" marL="0" marR="0" rtl="0" algn="just">
              <a:lnSpc>
                <a:spcPct val="100000"/>
              </a:lnSpc>
              <a:spcBef>
                <a:spcPts val="0"/>
              </a:spcBef>
              <a:spcAft>
                <a:spcPts val="0"/>
              </a:spcAft>
              <a:buNone/>
            </a:pPr>
            <a:r>
              <a:t/>
            </a:r>
            <a:endParaRPr b="1" i="0" sz="1800" u="none" cap="none" strike="noStrike">
              <a:solidFill>
                <a:srgbClr val="4A1E1E"/>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4A1E1E"/>
                </a:solidFill>
                <a:latin typeface="Arial"/>
                <a:ea typeface="Arial"/>
                <a:cs typeface="Arial"/>
                <a:sym typeface="Arial"/>
              </a:rPr>
              <a:t>Terraform creates </a:t>
            </a:r>
            <a:r>
              <a:rPr b="1" i="0" lang="en-US" sz="1800" u="none" cap="none" strike="noStrike">
                <a:solidFill>
                  <a:srgbClr val="4A1E1E"/>
                </a:solidFill>
                <a:latin typeface="Arial"/>
                <a:ea typeface="Arial"/>
                <a:cs typeface="Arial"/>
                <a:sym typeface="Arial"/>
              </a:rPr>
              <a:t>a state file </a:t>
            </a:r>
            <a:r>
              <a:rPr b="0" i="0" lang="en-US" sz="1800" u="none" cap="none" strike="noStrike">
                <a:solidFill>
                  <a:srgbClr val="4A1E1E"/>
                </a:solidFill>
                <a:latin typeface="Arial"/>
                <a:ea typeface="Arial"/>
                <a:cs typeface="Arial"/>
                <a:sym typeface="Arial"/>
              </a:rPr>
              <a:t>when a project is first initialized. Terraform uses this local state to create plans and make changes to your infrastructure. </a:t>
            </a:r>
            <a:endParaRPr b="0" i="0" sz="1800" u="none" cap="none" strike="noStrike">
              <a:solidFill>
                <a:srgbClr val="4A1E1E"/>
              </a:solidFill>
              <a:latin typeface="Arial"/>
              <a:ea typeface="Arial"/>
              <a:cs typeface="Arial"/>
              <a:sym typeface="Arial"/>
            </a:endParaRPr>
          </a:p>
          <a:p>
            <a:pPr indent="-171450" lvl="0" marL="28575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4A1E1E"/>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4A1E1E"/>
                </a:solidFill>
                <a:latin typeface="Arial"/>
                <a:ea typeface="Arial"/>
                <a:cs typeface="Arial"/>
                <a:sym typeface="Arial"/>
              </a:rPr>
              <a:t>Prior to any operation, Terraform does a refresh to update the state with the real infrastructure. This means that Terraform state is the source of truth by which configuration changes are measured. </a:t>
            </a:r>
            <a:endParaRPr b="0" i="0" sz="1800" u="none" cap="none" strike="noStrike">
              <a:solidFill>
                <a:srgbClr val="4A1E1E"/>
              </a:solidFill>
              <a:latin typeface="Arial"/>
              <a:ea typeface="Arial"/>
              <a:cs typeface="Arial"/>
              <a:sym typeface="Arial"/>
            </a:endParaRPr>
          </a:p>
          <a:p>
            <a:pPr indent="-171450" lvl="0" marL="28575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4A1E1E"/>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4A1E1E"/>
                </a:solidFill>
                <a:latin typeface="Arial"/>
                <a:ea typeface="Arial"/>
                <a:cs typeface="Arial"/>
                <a:sym typeface="Arial"/>
              </a:rPr>
              <a:t>If a change is made or a resource is appended to a configuration, Terraform compares those changes with the state file to determine what changes result in a new resource or resource modifications.</a:t>
            </a:r>
            <a:endParaRPr/>
          </a:p>
          <a:p>
            <a:pPr indent="0" lvl="0" marL="0" marR="0" rtl="0" algn="just">
              <a:lnSpc>
                <a:spcPct val="100000"/>
              </a:lnSpc>
              <a:spcBef>
                <a:spcPts val="0"/>
              </a:spcBef>
              <a:spcAft>
                <a:spcPts val="0"/>
              </a:spcAft>
              <a:buNone/>
            </a:pPr>
            <a:r>
              <a:t/>
            </a:r>
            <a:endParaRPr b="0" i="0" sz="1800" u="none" cap="none" strike="noStrike">
              <a:solidFill>
                <a:srgbClr val="4A1E1E"/>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28"/>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478" name="Google Shape;478;p28"/>
          <p:cNvSpPr txBox="1"/>
          <p:nvPr>
            <p:ph type="title"/>
          </p:nvPr>
        </p:nvSpPr>
        <p:spPr>
          <a:xfrm>
            <a:off x="431799" y="173800"/>
            <a:ext cx="71151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en-US" sz="4000">
                <a:solidFill>
                  <a:srgbClr val="741B47"/>
                </a:solidFill>
                <a:latin typeface="Raleway Thin"/>
                <a:ea typeface="Raleway Thin"/>
                <a:cs typeface="Raleway Thin"/>
                <a:sym typeface="Raleway Thin"/>
              </a:rPr>
              <a:t>Advantages of Terraform</a:t>
            </a:r>
            <a:br>
              <a:rPr b="0" i="0" lang="en-US" sz="4000" u="none" cap="none" strike="noStrike">
                <a:solidFill>
                  <a:srgbClr val="741B47"/>
                </a:solidFill>
                <a:latin typeface="Raleway Thin"/>
                <a:ea typeface="Raleway Thin"/>
                <a:cs typeface="Raleway Thin"/>
                <a:sym typeface="Raleway Thin"/>
              </a:rPr>
            </a:br>
            <a:endParaRPr sz="4000">
              <a:solidFill>
                <a:srgbClr val="741B47"/>
              </a:solidFill>
              <a:latin typeface="Raleway Thin"/>
              <a:ea typeface="Raleway Thin"/>
              <a:cs typeface="Raleway Thin"/>
              <a:sym typeface="Raleway Thin"/>
            </a:endParaRPr>
          </a:p>
        </p:txBody>
      </p:sp>
      <p:sp>
        <p:nvSpPr>
          <p:cNvPr id="479" name="Google Shape;479;p28"/>
          <p:cNvSpPr txBox="1"/>
          <p:nvPr/>
        </p:nvSpPr>
        <p:spPr>
          <a:xfrm>
            <a:off x="431800" y="789826"/>
            <a:ext cx="7440000" cy="29673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rPr b="1" i="0" lang="en-US" sz="1800" u="none" cap="none" strike="noStrike">
                <a:solidFill>
                  <a:srgbClr val="4A1E1E"/>
                </a:solidFill>
                <a:latin typeface="Arial"/>
                <a:ea typeface="Arial"/>
                <a:cs typeface="Arial"/>
                <a:sym typeface="Arial"/>
              </a:rPr>
              <a:t>Operator Confidence</a:t>
            </a:r>
            <a:endParaRPr b="1" i="0" sz="1800" u="none" cap="none" strike="noStrike">
              <a:solidFill>
                <a:srgbClr val="4A1E1E"/>
              </a:solidFill>
              <a:latin typeface="Arial"/>
              <a:ea typeface="Arial"/>
              <a:cs typeface="Arial"/>
              <a:sym typeface="Arial"/>
            </a:endParaRPr>
          </a:p>
          <a:p>
            <a:pPr indent="0" lvl="0" marL="0" marR="0" rtl="0" algn="just">
              <a:lnSpc>
                <a:spcPct val="100000"/>
              </a:lnSpc>
              <a:spcBef>
                <a:spcPts val="0"/>
              </a:spcBef>
              <a:spcAft>
                <a:spcPts val="0"/>
              </a:spcAft>
              <a:buNone/>
            </a:pPr>
            <a:r>
              <a:t/>
            </a:r>
            <a:endParaRPr b="1" i="0" sz="1800" u="none" cap="none" strike="noStrike">
              <a:solidFill>
                <a:srgbClr val="4A1E1E"/>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4A1E1E"/>
                </a:solidFill>
                <a:latin typeface="Arial"/>
                <a:ea typeface="Arial"/>
                <a:cs typeface="Arial"/>
                <a:sym typeface="Arial"/>
              </a:rPr>
              <a:t>The workflow built into Terraform aims to instill confidence in users by promoting easily repeatable operations and a planning phase to allow users to ensure the actions taken by Terraform will not cause disruption in their environment. </a:t>
            </a:r>
            <a:endParaRPr b="0" i="0" sz="1800" u="none" cap="none" strike="noStrike">
              <a:solidFill>
                <a:srgbClr val="4A1E1E"/>
              </a:solidFill>
              <a:latin typeface="Arial"/>
              <a:ea typeface="Arial"/>
              <a:cs typeface="Arial"/>
              <a:sym typeface="Arial"/>
            </a:endParaRPr>
          </a:p>
          <a:p>
            <a:pPr indent="-171450" lvl="0" marL="28575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4A1E1E"/>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4A1E1E"/>
                </a:solidFill>
                <a:latin typeface="Arial"/>
                <a:ea typeface="Arial"/>
                <a:cs typeface="Arial"/>
                <a:sym typeface="Arial"/>
              </a:rPr>
              <a:t>Upon </a:t>
            </a:r>
            <a:r>
              <a:rPr b="1" i="0" lang="en-US" sz="1800" u="none" cap="none" strike="noStrike">
                <a:solidFill>
                  <a:srgbClr val="4A1E1E"/>
                </a:solidFill>
                <a:latin typeface="Arial"/>
                <a:ea typeface="Arial"/>
                <a:cs typeface="Arial"/>
                <a:sym typeface="Arial"/>
              </a:rPr>
              <a:t>terraform apply</a:t>
            </a:r>
            <a:r>
              <a:rPr b="0" i="0" lang="en-US" sz="1800" u="none" cap="none" strike="noStrike">
                <a:solidFill>
                  <a:srgbClr val="4A1E1E"/>
                </a:solidFill>
                <a:latin typeface="Arial"/>
                <a:ea typeface="Arial"/>
                <a:cs typeface="Arial"/>
                <a:sym typeface="Arial"/>
              </a:rPr>
              <a:t>, the user will be prompted to review the proposed changes and must affirm the changes or else Terraform will not apply the proposed plan. </a:t>
            </a:r>
            <a:endParaRPr/>
          </a:p>
          <a:p>
            <a:pPr indent="0" lvl="0" marL="0" marR="0" rtl="0" algn="just">
              <a:lnSpc>
                <a:spcPct val="100000"/>
              </a:lnSpc>
              <a:spcBef>
                <a:spcPts val="0"/>
              </a:spcBef>
              <a:spcAft>
                <a:spcPts val="0"/>
              </a:spcAft>
              <a:buNone/>
            </a:pPr>
            <a:r>
              <a:t/>
            </a:r>
            <a:endParaRPr b="0" i="0" sz="1800" u="none" cap="none" strike="noStrike">
              <a:solidFill>
                <a:srgbClr val="4A1E1E"/>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29"/>
          <p:cNvSpPr txBox="1"/>
          <p:nvPr/>
        </p:nvSpPr>
        <p:spPr>
          <a:xfrm>
            <a:off x="0" y="1866900"/>
            <a:ext cx="609600" cy="142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chemeClr val="lt1"/>
                </a:solidFill>
                <a:latin typeface="Raleway Thin"/>
                <a:ea typeface="Raleway Thin"/>
                <a:cs typeface="Raleway Thin"/>
                <a:sym typeface="Raleway Thin"/>
              </a:rPr>
              <a:t>7</a:t>
            </a:r>
            <a:endParaRPr b="0" i="0" sz="3600" u="none" cap="none" strike="noStrike">
              <a:solidFill>
                <a:schemeClr val="lt1"/>
              </a:solidFill>
              <a:latin typeface="Raleway Thin"/>
              <a:ea typeface="Raleway Thin"/>
              <a:cs typeface="Raleway Thin"/>
              <a:sym typeface="Raleway Thin"/>
            </a:endParaRPr>
          </a:p>
        </p:txBody>
      </p:sp>
      <p:sp>
        <p:nvSpPr>
          <p:cNvPr id="485" name="Google Shape;485;p29"/>
          <p:cNvSpPr txBox="1"/>
          <p:nvPr/>
        </p:nvSpPr>
        <p:spPr>
          <a:xfrm>
            <a:off x="1048496" y="2253100"/>
            <a:ext cx="6634452" cy="5847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000000"/>
              </a:buClr>
              <a:buSzPts val="4000"/>
              <a:buFont typeface="Arial"/>
              <a:buNone/>
            </a:pPr>
            <a:r>
              <a:rPr b="0" i="0" lang="en-US" sz="4000" u="none" cap="none" strike="noStrike">
                <a:solidFill>
                  <a:srgbClr val="741B47"/>
                </a:solidFill>
                <a:latin typeface="Raleway Thin"/>
                <a:ea typeface="Raleway Thin"/>
                <a:cs typeface="Raleway Thin"/>
                <a:sym typeface="Raleway Thin"/>
              </a:rPr>
              <a:t>Terraform &amp; Ansible</a:t>
            </a:r>
            <a:endParaRPr b="0" i="0" sz="4000" u="none" cap="none" strike="noStrike">
              <a:solidFill>
                <a:srgbClr val="741B47"/>
              </a:solidFill>
              <a:latin typeface="Raleway Thin"/>
              <a:ea typeface="Raleway Thin"/>
              <a:cs typeface="Raleway Thin"/>
              <a:sym typeface="Raleway Thi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30"/>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91" name="Google Shape;491;p30"/>
          <p:cNvSpPr txBox="1"/>
          <p:nvPr>
            <p:ph type="title"/>
          </p:nvPr>
        </p:nvSpPr>
        <p:spPr>
          <a:xfrm>
            <a:off x="431799" y="173800"/>
            <a:ext cx="7115049" cy="6263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en-US" sz="4000">
                <a:solidFill>
                  <a:srgbClr val="741B47"/>
                </a:solidFill>
                <a:latin typeface="Raleway Thin"/>
                <a:ea typeface="Raleway Thin"/>
                <a:cs typeface="Raleway Thin"/>
                <a:sym typeface="Raleway Thin"/>
              </a:rPr>
              <a:t>Terraform &amp; Ansible</a:t>
            </a:r>
            <a:br>
              <a:rPr b="0" i="0" lang="en-US" sz="4000" u="none" cap="none" strike="noStrike">
                <a:solidFill>
                  <a:srgbClr val="741B47"/>
                </a:solidFill>
                <a:latin typeface="Raleway Thin"/>
                <a:ea typeface="Raleway Thin"/>
                <a:cs typeface="Raleway Thin"/>
                <a:sym typeface="Raleway Thin"/>
              </a:rPr>
            </a:br>
            <a:endParaRPr sz="4000">
              <a:solidFill>
                <a:srgbClr val="741B47"/>
              </a:solidFill>
              <a:latin typeface="Raleway Thin"/>
              <a:ea typeface="Raleway Thin"/>
              <a:cs typeface="Raleway Thin"/>
              <a:sym typeface="Raleway Thin"/>
            </a:endParaRPr>
          </a:p>
        </p:txBody>
      </p:sp>
      <p:pic>
        <p:nvPicPr>
          <p:cNvPr descr="You can use both &#10;ANSI BLE &#10;Better: for configuring &#10;that infrastructure &#10;HashiCorp &#10;Terraform &#10;Better: for infrastructure " id="492" name="Google Shape;492;p30"/>
          <p:cNvPicPr preferRelativeResize="0"/>
          <p:nvPr/>
        </p:nvPicPr>
        <p:blipFill rotWithShape="1">
          <a:blip r:embed="rId3">
            <a:alphaModFix/>
          </a:blip>
          <a:srcRect b="0" l="0" r="0" t="0"/>
          <a:stretch/>
        </p:blipFill>
        <p:spPr>
          <a:xfrm>
            <a:off x="257396" y="1219200"/>
            <a:ext cx="8604823" cy="301135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31"/>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98" name="Google Shape;498;p31"/>
          <p:cNvSpPr txBox="1"/>
          <p:nvPr>
            <p:ph type="title"/>
          </p:nvPr>
        </p:nvSpPr>
        <p:spPr>
          <a:xfrm>
            <a:off x="431799" y="173800"/>
            <a:ext cx="7115049" cy="6263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en-US" sz="4000">
                <a:solidFill>
                  <a:srgbClr val="741B47"/>
                </a:solidFill>
                <a:latin typeface="Raleway Thin"/>
                <a:ea typeface="Raleway Thin"/>
                <a:cs typeface="Raleway Thin"/>
                <a:sym typeface="Raleway Thin"/>
              </a:rPr>
              <a:t>Terraform &amp; Ansible</a:t>
            </a:r>
            <a:br>
              <a:rPr b="0" i="0" lang="en-US" sz="4000" u="none" cap="none" strike="noStrike">
                <a:solidFill>
                  <a:srgbClr val="741B47"/>
                </a:solidFill>
                <a:latin typeface="Raleway Thin"/>
                <a:ea typeface="Raleway Thin"/>
                <a:cs typeface="Raleway Thin"/>
                <a:sym typeface="Raleway Thin"/>
              </a:rPr>
            </a:br>
            <a:endParaRPr sz="4000">
              <a:solidFill>
                <a:srgbClr val="741B47"/>
              </a:solidFill>
              <a:latin typeface="Raleway Thin"/>
              <a:ea typeface="Raleway Thin"/>
              <a:cs typeface="Raleway Thin"/>
              <a:sym typeface="Raleway Thin"/>
            </a:endParaRPr>
          </a:p>
        </p:txBody>
      </p:sp>
      <p:pic>
        <p:nvPicPr>
          <p:cNvPr id="499" name="Google Shape;499;p31"/>
          <p:cNvPicPr preferRelativeResize="0"/>
          <p:nvPr/>
        </p:nvPicPr>
        <p:blipFill rotWithShape="1">
          <a:blip r:embed="rId3">
            <a:alphaModFix/>
          </a:blip>
          <a:srcRect b="0" l="0" r="0" t="0"/>
          <a:stretch/>
        </p:blipFill>
        <p:spPr>
          <a:xfrm>
            <a:off x="241624" y="1285407"/>
            <a:ext cx="8407401" cy="271899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32"/>
          <p:cNvSpPr txBox="1"/>
          <p:nvPr/>
        </p:nvSpPr>
        <p:spPr>
          <a:xfrm>
            <a:off x="0" y="1866900"/>
            <a:ext cx="609600" cy="142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chemeClr val="lt1"/>
                </a:solidFill>
                <a:latin typeface="Raleway Thin"/>
                <a:ea typeface="Raleway Thin"/>
                <a:cs typeface="Raleway Thin"/>
                <a:sym typeface="Raleway Thin"/>
              </a:rPr>
              <a:t>8</a:t>
            </a:r>
            <a:endParaRPr b="0" i="0" sz="3600" u="none" cap="none" strike="noStrike">
              <a:solidFill>
                <a:schemeClr val="lt1"/>
              </a:solidFill>
              <a:latin typeface="Raleway Thin"/>
              <a:ea typeface="Raleway Thin"/>
              <a:cs typeface="Raleway Thin"/>
              <a:sym typeface="Raleway Thin"/>
            </a:endParaRPr>
          </a:p>
        </p:txBody>
      </p:sp>
      <p:sp>
        <p:nvSpPr>
          <p:cNvPr id="505" name="Google Shape;505;p32"/>
          <p:cNvSpPr txBox="1"/>
          <p:nvPr/>
        </p:nvSpPr>
        <p:spPr>
          <a:xfrm>
            <a:off x="1048496" y="2253100"/>
            <a:ext cx="6634452" cy="5847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000000"/>
              </a:buClr>
              <a:buSzPts val="4000"/>
              <a:buFont typeface="Arial"/>
              <a:buNone/>
            </a:pPr>
            <a:r>
              <a:rPr b="0" i="0" lang="en-US" sz="4000" u="none" cap="none" strike="noStrike">
                <a:solidFill>
                  <a:srgbClr val="741B47"/>
                </a:solidFill>
                <a:latin typeface="Raleway Thin"/>
                <a:ea typeface="Raleway Thin"/>
                <a:cs typeface="Raleway Thin"/>
                <a:sym typeface="Raleway Thin"/>
              </a:rPr>
              <a:t>Learn More Terraform</a:t>
            </a:r>
            <a:endParaRPr b="0" i="0" sz="4000" u="none" cap="none" strike="noStrike">
              <a:solidFill>
                <a:srgbClr val="741B47"/>
              </a:solidFill>
              <a:latin typeface="Raleway Thin"/>
              <a:ea typeface="Raleway Thin"/>
              <a:cs typeface="Raleway Thin"/>
              <a:sym typeface="Raleway Thi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33"/>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511" name="Google Shape;511;p33"/>
          <p:cNvSpPr txBox="1"/>
          <p:nvPr>
            <p:ph type="title"/>
          </p:nvPr>
        </p:nvSpPr>
        <p:spPr>
          <a:xfrm>
            <a:off x="431799" y="173800"/>
            <a:ext cx="7115049" cy="6263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en-US" sz="4000">
                <a:solidFill>
                  <a:srgbClr val="741B47"/>
                </a:solidFill>
                <a:latin typeface="Raleway Thin"/>
                <a:ea typeface="Raleway Thin"/>
                <a:cs typeface="Raleway Thin"/>
                <a:sym typeface="Raleway Thin"/>
              </a:rPr>
              <a:t>Learn More Terraform</a:t>
            </a:r>
            <a:br>
              <a:rPr b="0" i="0" lang="en-US" sz="4000" u="none" cap="none" strike="noStrike">
                <a:solidFill>
                  <a:srgbClr val="741B47"/>
                </a:solidFill>
                <a:latin typeface="Raleway Thin"/>
                <a:ea typeface="Raleway Thin"/>
                <a:cs typeface="Raleway Thin"/>
                <a:sym typeface="Raleway Thin"/>
              </a:rPr>
            </a:br>
            <a:endParaRPr sz="4000">
              <a:solidFill>
                <a:srgbClr val="741B47"/>
              </a:solidFill>
              <a:latin typeface="Raleway Thin"/>
              <a:ea typeface="Raleway Thin"/>
              <a:cs typeface="Raleway Thin"/>
              <a:sym typeface="Raleway Thin"/>
            </a:endParaRPr>
          </a:p>
        </p:txBody>
      </p:sp>
      <p:sp>
        <p:nvSpPr>
          <p:cNvPr id="512" name="Google Shape;512;p33"/>
          <p:cNvSpPr txBox="1"/>
          <p:nvPr/>
        </p:nvSpPr>
        <p:spPr>
          <a:xfrm>
            <a:off x="1940228" y="862599"/>
            <a:ext cx="4713225" cy="3693319"/>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Terraform Documentation</a:t>
            </a:r>
            <a:endParaRPr b="0" i="0" sz="18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Hashicorp/terraform (Github Page)</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Shuaibiyy/awesome-terraform</a:t>
            </a:r>
            <a:endParaRPr b="0" i="0" sz="18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tfutils/tfenv</a:t>
            </a:r>
            <a:endParaRPr b="0" i="0" sz="18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gruntwork-io/terragrunt</a:t>
            </a:r>
            <a:endParaRPr b="0" i="0" sz="18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28mm/blast-Radius</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Terraform Registry</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34"/>
          <p:cNvSpPr txBox="1"/>
          <p:nvPr>
            <p:ph idx="12" type="sldNum"/>
          </p:nvPr>
        </p:nvSpPr>
        <p:spPr>
          <a:xfrm>
            <a:off x="8960475" y="4903875"/>
            <a:ext cx="145500" cy="201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pSp>
        <p:nvGrpSpPr>
          <p:cNvPr id="518" name="Google Shape;518;p34"/>
          <p:cNvGrpSpPr/>
          <p:nvPr/>
        </p:nvGrpSpPr>
        <p:grpSpPr>
          <a:xfrm>
            <a:off x="5410301" y="719490"/>
            <a:ext cx="3356124" cy="3829046"/>
            <a:chOff x="2602525" y="317054"/>
            <a:chExt cx="4174283" cy="4762495"/>
          </a:xfrm>
        </p:grpSpPr>
        <p:sp>
          <p:nvSpPr>
            <p:cNvPr id="519" name="Google Shape;519;p34"/>
            <p:cNvSpPr/>
            <p:nvPr/>
          </p:nvSpPr>
          <p:spPr>
            <a:xfrm>
              <a:off x="3677747" y="776267"/>
              <a:ext cx="2670951" cy="3350306"/>
            </a:xfrm>
            <a:custGeom>
              <a:rect b="b" l="l" r="r" t="t"/>
              <a:pathLst>
                <a:path extrusionOk="0" h="3350306" w="2670951">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0" name="Google Shape;520;p34"/>
            <p:cNvSpPr/>
            <p:nvPr/>
          </p:nvSpPr>
          <p:spPr>
            <a:xfrm>
              <a:off x="3662233" y="794118"/>
              <a:ext cx="2655076" cy="3335369"/>
            </a:xfrm>
            <a:custGeom>
              <a:rect b="b" l="l" r="r" t="t"/>
              <a:pathLst>
                <a:path extrusionOk="0" h="3335369" w="2655076">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1" name="Google Shape;521;p34"/>
            <p:cNvSpPr/>
            <p:nvPr/>
          </p:nvSpPr>
          <p:spPr>
            <a:xfrm>
              <a:off x="3763407" y="1012375"/>
              <a:ext cx="1575095" cy="1000982"/>
            </a:xfrm>
            <a:custGeom>
              <a:rect b="b" l="l" r="r" t="t"/>
              <a:pathLst>
                <a:path extrusionOk="0" h="1000982" w="1575095">
                  <a:moveTo>
                    <a:pt x="1575095" y="1000982"/>
                  </a:moveTo>
                  <a:lnTo>
                    <a:pt x="0" y="90869"/>
                  </a:lnTo>
                  <a:lnTo>
                    <a:pt x="0" y="0"/>
                  </a:lnTo>
                  <a:lnTo>
                    <a:pt x="1575095" y="910114"/>
                  </a:lnTo>
                  <a:lnTo>
                    <a:pt x="1575095" y="1000982"/>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2" name="Google Shape;522;p34"/>
            <p:cNvSpPr/>
            <p:nvPr/>
          </p:nvSpPr>
          <p:spPr>
            <a:xfrm>
              <a:off x="3763407" y="1170775"/>
              <a:ext cx="1493432" cy="908399"/>
            </a:xfrm>
            <a:custGeom>
              <a:rect b="b" l="l" r="r" t="t"/>
              <a:pathLst>
                <a:path extrusionOk="0" h="908399" w="1493432">
                  <a:moveTo>
                    <a:pt x="1493433" y="908399"/>
                  </a:moveTo>
                  <a:lnTo>
                    <a:pt x="0" y="45434"/>
                  </a:lnTo>
                  <a:lnTo>
                    <a:pt x="0" y="0"/>
                  </a:lnTo>
                  <a:lnTo>
                    <a:pt x="1493433" y="862965"/>
                  </a:lnTo>
                  <a:lnTo>
                    <a:pt x="1493433" y="90839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3" name="Google Shape;523;p34"/>
            <p:cNvSpPr/>
            <p:nvPr/>
          </p:nvSpPr>
          <p:spPr>
            <a:xfrm>
              <a:off x="3763407" y="1252119"/>
              <a:ext cx="1319638" cy="808005"/>
            </a:xfrm>
            <a:custGeom>
              <a:rect b="b" l="l" r="r" t="t"/>
              <a:pathLst>
                <a:path extrusionOk="0" h="808005" w="1319638">
                  <a:moveTo>
                    <a:pt x="1319638" y="808006"/>
                  </a:moveTo>
                  <a:lnTo>
                    <a:pt x="0" y="45434"/>
                  </a:lnTo>
                  <a:lnTo>
                    <a:pt x="0" y="0"/>
                  </a:lnTo>
                  <a:lnTo>
                    <a:pt x="1319638" y="762572"/>
                  </a:lnTo>
                  <a:lnTo>
                    <a:pt x="1319638" y="808006"/>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4" name="Google Shape;524;p34"/>
            <p:cNvSpPr/>
            <p:nvPr/>
          </p:nvSpPr>
          <p:spPr>
            <a:xfrm>
              <a:off x="3763407" y="1333558"/>
              <a:ext cx="1235786" cy="759428"/>
            </a:xfrm>
            <a:custGeom>
              <a:rect b="b" l="l" r="r" t="t"/>
              <a:pathLst>
                <a:path extrusionOk="0" h="759428" w="1235786">
                  <a:moveTo>
                    <a:pt x="1235787" y="759428"/>
                  </a:moveTo>
                  <a:lnTo>
                    <a:pt x="0" y="45434"/>
                  </a:lnTo>
                  <a:lnTo>
                    <a:pt x="0" y="0"/>
                  </a:lnTo>
                  <a:lnTo>
                    <a:pt x="1235787" y="713994"/>
                  </a:lnTo>
                  <a:lnTo>
                    <a:pt x="1235787" y="759428"/>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5" name="Google Shape;525;p34"/>
            <p:cNvSpPr/>
            <p:nvPr/>
          </p:nvSpPr>
          <p:spPr>
            <a:xfrm>
              <a:off x="5632982" y="2768594"/>
              <a:ext cx="578775" cy="425291"/>
            </a:xfrm>
            <a:custGeom>
              <a:rect b="b" l="l" r="r" t="t"/>
              <a:pathLst>
                <a:path extrusionOk="0" h="425291" w="578775">
                  <a:moveTo>
                    <a:pt x="578775" y="425291"/>
                  </a:moveTo>
                  <a:lnTo>
                    <a:pt x="0" y="90869"/>
                  </a:lnTo>
                  <a:lnTo>
                    <a:pt x="0" y="0"/>
                  </a:lnTo>
                  <a:lnTo>
                    <a:pt x="578775" y="334328"/>
                  </a:lnTo>
                  <a:lnTo>
                    <a:pt x="578775" y="42529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6" name="Google Shape;526;p34"/>
            <p:cNvSpPr/>
            <p:nvPr/>
          </p:nvSpPr>
          <p:spPr>
            <a:xfrm>
              <a:off x="5632982" y="2926995"/>
              <a:ext cx="548794" cy="362521"/>
            </a:xfrm>
            <a:custGeom>
              <a:rect b="b" l="l" r="r" t="t"/>
              <a:pathLst>
                <a:path extrusionOk="0" h="362521" w="548794">
                  <a:moveTo>
                    <a:pt x="548795" y="362521"/>
                  </a:moveTo>
                  <a:lnTo>
                    <a:pt x="0" y="45434"/>
                  </a:lnTo>
                  <a:lnTo>
                    <a:pt x="0" y="0"/>
                  </a:lnTo>
                  <a:lnTo>
                    <a:pt x="548795" y="317087"/>
                  </a:lnTo>
                  <a:lnTo>
                    <a:pt x="548795" y="36252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7" name="Google Shape;527;p34"/>
            <p:cNvSpPr/>
            <p:nvPr/>
          </p:nvSpPr>
          <p:spPr>
            <a:xfrm>
              <a:off x="5632982" y="3008338"/>
              <a:ext cx="484930" cy="325659"/>
            </a:xfrm>
            <a:custGeom>
              <a:rect b="b" l="l" r="r" t="t"/>
              <a:pathLst>
                <a:path extrusionOk="0" h="325659" w="484930">
                  <a:moveTo>
                    <a:pt x="484930" y="325660"/>
                  </a:moveTo>
                  <a:lnTo>
                    <a:pt x="0" y="45434"/>
                  </a:lnTo>
                  <a:lnTo>
                    <a:pt x="0" y="0"/>
                  </a:lnTo>
                  <a:lnTo>
                    <a:pt x="484930" y="280226"/>
                  </a:lnTo>
                  <a:lnTo>
                    <a:pt x="484930" y="325660"/>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8" name="Google Shape;528;p34"/>
            <p:cNvSpPr/>
            <p:nvPr/>
          </p:nvSpPr>
          <p:spPr>
            <a:xfrm>
              <a:off x="5632982" y="3089777"/>
              <a:ext cx="454092" cy="307752"/>
            </a:xfrm>
            <a:custGeom>
              <a:rect b="b" l="l" r="r" t="t"/>
              <a:pathLst>
                <a:path extrusionOk="0" h="307752" w="454092">
                  <a:moveTo>
                    <a:pt x="454093" y="307753"/>
                  </a:moveTo>
                  <a:lnTo>
                    <a:pt x="0" y="45434"/>
                  </a:lnTo>
                  <a:lnTo>
                    <a:pt x="0" y="0"/>
                  </a:lnTo>
                  <a:lnTo>
                    <a:pt x="454093" y="262319"/>
                  </a:lnTo>
                  <a:lnTo>
                    <a:pt x="454093" y="30775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9" name="Google Shape;529;p34"/>
            <p:cNvSpPr/>
            <p:nvPr/>
          </p:nvSpPr>
          <p:spPr>
            <a:xfrm>
              <a:off x="3763407" y="1505008"/>
              <a:ext cx="1575095" cy="1000982"/>
            </a:xfrm>
            <a:custGeom>
              <a:rect b="b" l="l" r="r" t="t"/>
              <a:pathLst>
                <a:path extrusionOk="0" h="1000982" w="1575095">
                  <a:moveTo>
                    <a:pt x="1575095" y="1000982"/>
                  </a:moveTo>
                  <a:lnTo>
                    <a:pt x="0" y="90868"/>
                  </a:lnTo>
                  <a:lnTo>
                    <a:pt x="0" y="0"/>
                  </a:lnTo>
                  <a:lnTo>
                    <a:pt x="1575095" y="910114"/>
                  </a:lnTo>
                  <a:lnTo>
                    <a:pt x="1575095" y="1000982"/>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0" name="Google Shape;530;p34"/>
            <p:cNvSpPr/>
            <p:nvPr/>
          </p:nvSpPr>
          <p:spPr>
            <a:xfrm>
              <a:off x="3763407" y="1663408"/>
              <a:ext cx="1493432" cy="908399"/>
            </a:xfrm>
            <a:custGeom>
              <a:rect b="b" l="l" r="r" t="t"/>
              <a:pathLst>
                <a:path extrusionOk="0" h="908399" w="1493432">
                  <a:moveTo>
                    <a:pt x="1493433" y="908399"/>
                  </a:moveTo>
                  <a:lnTo>
                    <a:pt x="0" y="45529"/>
                  </a:lnTo>
                  <a:lnTo>
                    <a:pt x="0" y="0"/>
                  </a:lnTo>
                  <a:lnTo>
                    <a:pt x="1493433" y="862965"/>
                  </a:lnTo>
                  <a:lnTo>
                    <a:pt x="1493433" y="90839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1" name="Google Shape;531;p34"/>
            <p:cNvSpPr/>
            <p:nvPr/>
          </p:nvSpPr>
          <p:spPr>
            <a:xfrm>
              <a:off x="3763407" y="1744847"/>
              <a:ext cx="1319638" cy="807910"/>
            </a:xfrm>
            <a:custGeom>
              <a:rect b="b" l="l" r="r" t="t"/>
              <a:pathLst>
                <a:path extrusionOk="0" h="807910" w="1319638">
                  <a:moveTo>
                    <a:pt x="1319638" y="807911"/>
                  </a:moveTo>
                  <a:lnTo>
                    <a:pt x="0" y="45434"/>
                  </a:lnTo>
                  <a:lnTo>
                    <a:pt x="0" y="0"/>
                  </a:lnTo>
                  <a:lnTo>
                    <a:pt x="1319638" y="762476"/>
                  </a:lnTo>
                  <a:lnTo>
                    <a:pt x="1319638" y="80791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2" name="Google Shape;532;p34"/>
            <p:cNvSpPr/>
            <p:nvPr/>
          </p:nvSpPr>
          <p:spPr>
            <a:xfrm>
              <a:off x="3763407" y="1826191"/>
              <a:ext cx="1235786" cy="759523"/>
            </a:xfrm>
            <a:custGeom>
              <a:rect b="b" l="l" r="r" t="t"/>
              <a:pathLst>
                <a:path extrusionOk="0" h="759523" w="1235786">
                  <a:moveTo>
                    <a:pt x="1235787" y="759523"/>
                  </a:moveTo>
                  <a:lnTo>
                    <a:pt x="0" y="45434"/>
                  </a:lnTo>
                  <a:lnTo>
                    <a:pt x="0" y="0"/>
                  </a:lnTo>
                  <a:lnTo>
                    <a:pt x="1235787" y="713994"/>
                  </a:lnTo>
                  <a:lnTo>
                    <a:pt x="1235787" y="75952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3" name="Google Shape;533;p34"/>
            <p:cNvSpPr/>
            <p:nvPr/>
          </p:nvSpPr>
          <p:spPr>
            <a:xfrm>
              <a:off x="3763407" y="1997641"/>
              <a:ext cx="1575095" cy="1001077"/>
            </a:xfrm>
            <a:custGeom>
              <a:rect b="b" l="l" r="r" t="t"/>
              <a:pathLst>
                <a:path extrusionOk="0" h="1001077" w="1575095">
                  <a:moveTo>
                    <a:pt x="1575095" y="1001078"/>
                  </a:moveTo>
                  <a:lnTo>
                    <a:pt x="0" y="90964"/>
                  </a:lnTo>
                  <a:lnTo>
                    <a:pt x="0" y="0"/>
                  </a:lnTo>
                  <a:lnTo>
                    <a:pt x="1575095" y="910209"/>
                  </a:lnTo>
                  <a:lnTo>
                    <a:pt x="1575095" y="1001078"/>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4" name="Google Shape;534;p34"/>
            <p:cNvSpPr/>
            <p:nvPr/>
          </p:nvSpPr>
          <p:spPr>
            <a:xfrm>
              <a:off x="3763407" y="2156137"/>
              <a:ext cx="1493432" cy="908399"/>
            </a:xfrm>
            <a:custGeom>
              <a:rect b="b" l="l" r="r" t="t"/>
              <a:pathLst>
                <a:path extrusionOk="0" h="908399" w="1493432">
                  <a:moveTo>
                    <a:pt x="1493433" y="908399"/>
                  </a:moveTo>
                  <a:lnTo>
                    <a:pt x="0" y="45434"/>
                  </a:lnTo>
                  <a:lnTo>
                    <a:pt x="0" y="0"/>
                  </a:lnTo>
                  <a:lnTo>
                    <a:pt x="1493433" y="862870"/>
                  </a:lnTo>
                  <a:lnTo>
                    <a:pt x="1493433" y="90839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5" name="Google Shape;535;p34"/>
            <p:cNvSpPr/>
            <p:nvPr/>
          </p:nvSpPr>
          <p:spPr>
            <a:xfrm>
              <a:off x="3763407" y="2237480"/>
              <a:ext cx="1319638" cy="808005"/>
            </a:xfrm>
            <a:custGeom>
              <a:rect b="b" l="l" r="r" t="t"/>
              <a:pathLst>
                <a:path extrusionOk="0" h="808005" w="1319638">
                  <a:moveTo>
                    <a:pt x="1319638" y="808006"/>
                  </a:moveTo>
                  <a:lnTo>
                    <a:pt x="0" y="45434"/>
                  </a:lnTo>
                  <a:lnTo>
                    <a:pt x="0" y="0"/>
                  </a:lnTo>
                  <a:lnTo>
                    <a:pt x="1319638" y="762476"/>
                  </a:lnTo>
                  <a:lnTo>
                    <a:pt x="1319638" y="808006"/>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6" name="Google Shape;536;p34"/>
            <p:cNvSpPr/>
            <p:nvPr/>
          </p:nvSpPr>
          <p:spPr>
            <a:xfrm>
              <a:off x="3763407" y="2318824"/>
              <a:ext cx="1235786" cy="759523"/>
            </a:xfrm>
            <a:custGeom>
              <a:rect b="b" l="l" r="r" t="t"/>
              <a:pathLst>
                <a:path extrusionOk="0" h="759523" w="1235786">
                  <a:moveTo>
                    <a:pt x="1235787" y="759523"/>
                  </a:moveTo>
                  <a:lnTo>
                    <a:pt x="0" y="45529"/>
                  </a:lnTo>
                  <a:lnTo>
                    <a:pt x="0" y="0"/>
                  </a:lnTo>
                  <a:lnTo>
                    <a:pt x="1235787" y="714089"/>
                  </a:lnTo>
                  <a:lnTo>
                    <a:pt x="1235787" y="75952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7" name="Google Shape;537;p34"/>
            <p:cNvSpPr/>
            <p:nvPr/>
          </p:nvSpPr>
          <p:spPr>
            <a:xfrm>
              <a:off x="3763407" y="2490369"/>
              <a:ext cx="1575095" cy="1000982"/>
            </a:xfrm>
            <a:custGeom>
              <a:rect b="b" l="l" r="r" t="t"/>
              <a:pathLst>
                <a:path extrusionOk="0" h="1000982" w="1575095">
                  <a:moveTo>
                    <a:pt x="1575095" y="1000982"/>
                  </a:moveTo>
                  <a:lnTo>
                    <a:pt x="0" y="90869"/>
                  </a:lnTo>
                  <a:lnTo>
                    <a:pt x="0" y="0"/>
                  </a:lnTo>
                  <a:lnTo>
                    <a:pt x="1575095" y="910114"/>
                  </a:lnTo>
                  <a:lnTo>
                    <a:pt x="1575095" y="1000982"/>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8" name="Google Shape;538;p34"/>
            <p:cNvSpPr/>
            <p:nvPr/>
          </p:nvSpPr>
          <p:spPr>
            <a:xfrm>
              <a:off x="3763407" y="2648770"/>
              <a:ext cx="1493528" cy="887920"/>
            </a:xfrm>
            <a:custGeom>
              <a:rect b="b" l="l" r="r" t="t"/>
              <a:pathLst>
                <a:path extrusionOk="0" h="887920" w="1493528">
                  <a:moveTo>
                    <a:pt x="1493528" y="862965"/>
                  </a:moveTo>
                  <a:lnTo>
                    <a:pt x="1493528" y="887920"/>
                  </a:lnTo>
                  <a:lnTo>
                    <a:pt x="0" y="24955"/>
                  </a:lnTo>
                  <a:lnTo>
                    <a:pt x="0" y="0"/>
                  </a:lnTo>
                  <a:lnTo>
                    <a:pt x="1493528" y="862965"/>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9" name="Google Shape;539;p34"/>
            <p:cNvSpPr/>
            <p:nvPr/>
          </p:nvSpPr>
          <p:spPr>
            <a:xfrm>
              <a:off x="5633267" y="2100963"/>
              <a:ext cx="578489" cy="901329"/>
            </a:xfrm>
            <a:custGeom>
              <a:rect b="b" l="l" r="r" t="t"/>
              <a:pathLst>
                <a:path extrusionOk="0" h="901329" w="578489">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0" name="Google Shape;540;p34"/>
            <p:cNvSpPr/>
            <p:nvPr/>
          </p:nvSpPr>
          <p:spPr>
            <a:xfrm>
              <a:off x="3680697" y="317054"/>
              <a:ext cx="2667830" cy="1909376"/>
            </a:xfrm>
            <a:custGeom>
              <a:rect b="b" l="l" r="r" t="t"/>
              <a:pathLst>
                <a:path extrusionOk="0" h="1909376" w="266783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1" name="Google Shape;541;p34"/>
            <p:cNvSpPr/>
            <p:nvPr/>
          </p:nvSpPr>
          <p:spPr>
            <a:xfrm>
              <a:off x="3662233" y="334831"/>
              <a:ext cx="2655171" cy="1893451"/>
            </a:xfrm>
            <a:custGeom>
              <a:rect b="b" l="l" r="r" t="t"/>
              <a:pathLst>
                <a:path extrusionOk="0" h="1893451" w="2655171">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2" name="Google Shape;542;p34"/>
            <p:cNvSpPr/>
            <p:nvPr/>
          </p:nvSpPr>
          <p:spPr>
            <a:xfrm>
              <a:off x="3763692" y="506668"/>
              <a:ext cx="2448064" cy="1546988"/>
            </a:xfrm>
            <a:custGeom>
              <a:rect b="b" l="l" r="r" t="t"/>
              <a:pathLst>
                <a:path extrusionOk="0" h="1546988" w="2448064">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3" name="Google Shape;543;p34"/>
            <p:cNvSpPr/>
            <p:nvPr/>
          </p:nvSpPr>
          <p:spPr>
            <a:xfrm>
              <a:off x="6042246" y="1815046"/>
              <a:ext cx="173984" cy="241344"/>
            </a:xfrm>
            <a:custGeom>
              <a:rect b="b" l="l" r="r" t="t"/>
              <a:pathLst>
                <a:path extrusionOk="0" h="241344" w="173984">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4" name="Google Shape;544;p34"/>
            <p:cNvSpPr/>
            <p:nvPr/>
          </p:nvSpPr>
          <p:spPr>
            <a:xfrm>
              <a:off x="3824606" y="578160"/>
              <a:ext cx="40165" cy="72472"/>
            </a:xfrm>
            <a:custGeom>
              <a:rect b="b" l="l" r="r" t="t"/>
              <a:pathLst>
                <a:path extrusionOk="0" h="72472" w="40165">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5" name="Google Shape;545;p34"/>
            <p:cNvSpPr/>
            <p:nvPr/>
          </p:nvSpPr>
          <p:spPr>
            <a:xfrm>
              <a:off x="3871213" y="621212"/>
              <a:ext cx="35348" cy="54941"/>
            </a:xfrm>
            <a:custGeom>
              <a:rect b="b" l="l" r="r" t="t"/>
              <a:pathLst>
                <a:path extrusionOk="0" h="54941" w="35348">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6" name="Google Shape;546;p34"/>
            <p:cNvSpPr/>
            <p:nvPr/>
          </p:nvSpPr>
          <p:spPr>
            <a:xfrm>
              <a:off x="3913502" y="644554"/>
              <a:ext cx="33883" cy="60925"/>
            </a:xfrm>
            <a:custGeom>
              <a:rect b="b" l="l" r="r" t="t"/>
              <a:pathLst>
                <a:path extrusionOk="0" h="60925" w="33883">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7" name="Google Shape;547;p34"/>
            <p:cNvSpPr/>
            <p:nvPr/>
          </p:nvSpPr>
          <p:spPr>
            <a:xfrm>
              <a:off x="3956522" y="663093"/>
              <a:ext cx="19892" cy="51720"/>
            </a:xfrm>
            <a:custGeom>
              <a:rect b="b" l="l" r="r" t="t"/>
              <a:pathLst>
                <a:path extrusionOk="0" h="51720" w="19892">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8" name="Google Shape;548;p34"/>
            <p:cNvSpPr/>
            <p:nvPr/>
          </p:nvSpPr>
          <p:spPr>
            <a:xfrm>
              <a:off x="3980286" y="683824"/>
              <a:ext cx="34675" cy="54516"/>
            </a:xfrm>
            <a:custGeom>
              <a:rect b="b" l="l" r="r" t="t"/>
              <a:pathLst>
                <a:path extrusionOk="0" h="54516" w="34675">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9" name="Google Shape;549;p34"/>
            <p:cNvSpPr/>
            <p:nvPr/>
          </p:nvSpPr>
          <p:spPr>
            <a:xfrm>
              <a:off x="4022575" y="681666"/>
              <a:ext cx="32718" cy="85915"/>
            </a:xfrm>
            <a:custGeom>
              <a:rect b="b" l="l" r="r" t="t"/>
              <a:pathLst>
                <a:path extrusionOk="0" h="85915" w="32718">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0" name="Google Shape;550;p34"/>
            <p:cNvSpPr/>
            <p:nvPr/>
          </p:nvSpPr>
          <p:spPr>
            <a:xfrm>
              <a:off x="4065860" y="766513"/>
              <a:ext cx="8800" cy="10615"/>
            </a:xfrm>
            <a:custGeom>
              <a:rect b="b" l="l" r="r" t="t"/>
              <a:pathLst>
                <a:path extrusionOk="0" h="10615" w="880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1" name="Google Shape;551;p34"/>
            <p:cNvSpPr/>
            <p:nvPr/>
          </p:nvSpPr>
          <p:spPr>
            <a:xfrm>
              <a:off x="4086317" y="778377"/>
              <a:ext cx="8807" cy="10445"/>
            </a:xfrm>
            <a:custGeom>
              <a:rect b="b" l="l" r="r" t="t"/>
              <a:pathLst>
                <a:path extrusionOk="0" h="10445" w="8807">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2" name="Google Shape;552;p34"/>
            <p:cNvSpPr/>
            <p:nvPr/>
          </p:nvSpPr>
          <p:spPr>
            <a:xfrm>
              <a:off x="4106781" y="790188"/>
              <a:ext cx="8804" cy="10445"/>
            </a:xfrm>
            <a:custGeom>
              <a:rect b="b" l="l" r="r" t="t"/>
              <a:pathLst>
                <a:path extrusionOk="0" h="10445" w="8804">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3" name="Google Shape;553;p34"/>
            <p:cNvSpPr/>
            <p:nvPr/>
          </p:nvSpPr>
          <p:spPr>
            <a:xfrm>
              <a:off x="6091738" y="1886219"/>
              <a:ext cx="73770" cy="113063"/>
            </a:xfrm>
            <a:custGeom>
              <a:rect b="b" l="l" r="r" t="t"/>
              <a:pathLst>
                <a:path extrusionOk="0" h="113063" w="7377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4" name="Google Shape;554;p34"/>
            <p:cNvSpPr/>
            <p:nvPr/>
          </p:nvSpPr>
          <p:spPr>
            <a:xfrm>
              <a:off x="5099606" y="2084115"/>
              <a:ext cx="833576" cy="1053763"/>
            </a:xfrm>
            <a:custGeom>
              <a:rect b="b" l="l" r="r" t="t"/>
              <a:pathLst>
                <a:path extrusionOk="0" h="1053763" w="833576">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5" name="Google Shape;555;p34"/>
            <p:cNvSpPr/>
            <p:nvPr/>
          </p:nvSpPr>
          <p:spPr>
            <a:xfrm>
              <a:off x="4974070" y="2163744"/>
              <a:ext cx="820424" cy="1006964"/>
            </a:xfrm>
            <a:custGeom>
              <a:rect b="b" l="l" r="r" t="t"/>
              <a:pathLst>
                <a:path extrusionOk="0" h="1006964" w="820424">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6" name="Google Shape;556;p34"/>
            <p:cNvSpPr/>
            <p:nvPr/>
          </p:nvSpPr>
          <p:spPr>
            <a:xfrm>
              <a:off x="5034477" y="2242227"/>
              <a:ext cx="618491" cy="852150"/>
            </a:xfrm>
            <a:custGeom>
              <a:rect b="b" l="l" r="r" t="t"/>
              <a:pathLst>
                <a:path extrusionOk="0" h="852150" w="618491">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7" name="Google Shape;557;p34"/>
            <p:cNvSpPr/>
            <p:nvPr/>
          </p:nvSpPr>
          <p:spPr>
            <a:xfrm>
              <a:off x="5108865" y="2242623"/>
              <a:ext cx="621582" cy="807149"/>
            </a:xfrm>
            <a:custGeom>
              <a:rect b="b" l="l" r="r" t="t"/>
              <a:pathLst>
                <a:path extrusionOk="0" h="807149" w="621582">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745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8" name="Google Shape;558;p34"/>
            <p:cNvSpPr/>
            <p:nvPr/>
          </p:nvSpPr>
          <p:spPr>
            <a:xfrm>
              <a:off x="5831808" y="2838412"/>
              <a:ext cx="311135" cy="259746"/>
            </a:xfrm>
            <a:custGeom>
              <a:rect b="b" l="l" r="r" t="t"/>
              <a:pathLst>
                <a:path extrusionOk="0" h="259746" w="311135">
                  <a:moveTo>
                    <a:pt x="0" y="0"/>
                  </a:moveTo>
                  <a:lnTo>
                    <a:pt x="311136" y="179546"/>
                  </a:lnTo>
                  <a:lnTo>
                    <a:pt x="311136" y="259747"/>
                  </a:lnTo>
                  <a:lnTo>
                    <a:pt x="0" y="80201"/>
                  </a:lnTo>
                  <a:lnTo>
                    <a:pt x="0" y="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9" name="Google Shape;559;p34"/>
            <p:cNvSpPr/>
            <p:nvPr/>
          </p:nvSpPr>
          <p:spPr>
            <a:xfrm>
              <a:off x="5831808" y="2798312"/>
              <a:ext cx="380520" cy="219646"/>
            </a:xfrm>
            <a:custGeom>
              <a:rect b="b" l="l" r="r" t="t"/>
              <a:pathLst>
                <a:path extrusionOk="0" h="219646" w="380520">
                  <a:moveTo>
                    <a:pt x="69384" y="0"/>
                  </a:moveTo>
                  <a:lnTo>
                    <a:pt x="380520" y="179546"/>
                  </a:lnTo>
                  <a:lnTo>
                    <a:pt x="311136" y="219646"/>
                  </a:lnTo>
                  <a:lnTo>
                    <a:pt x="0" y="40100"/>
                  </a:lnTo>
                  <a:lnTo>
                    <a:pt x="69384" y="0"/>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0" name="Google Shape;560;p34"/>
            <p:cNvSpPr/>
            <p:nvPr/>
          </p:nvSpPr>
          <p:spPr>
            <a:xfrm>
              <a:off x="6056214" y="2910510"/>
              <a:ext cx="696628" cy="514166"/>
            </a:xfrm>
            <a:custGeom>
              <a:rect b="b" l="l" r="r" t="t"/>
              <a:pathLst>
                <a:path extrusionOk="0" h="514166" w="696628">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1" name="Google Shape;561;p34"/>
            <p:cNvSpPr/>
            <p:nvPr/>
          </p:nvSpPr>
          <p:spPr>
            <a:xfrm>
              <a:off x="6620145" y="3238764"/>
              <a:ext cx="156663" cy="192193"/>
            </a:xfrm>
            <a:custGeom>
              <a:rect b="b" l="l" r="r" t="t"/>
              <a:pathLst>
                <a:path extrusionOk="0" h="192193" w="156663">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2" name="Google Shape;562;p34"/>
            <p:cNvSpPr/>
            <p:nvPr/>
          </p:nvSpPr>
          <p:spPr>
            <a:xfrm>
              <a:off x="6620145" y="3238764"/>
              <a:ext cx="156663" cy="192193"/>
            </a:xfrm>
            <a:custGeom>
              <a:rect b="b" l="l" r="r" t="t"/>
              <a:pathLst>
                <a:path extrusionOk="0" h="192193" w="156663">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3" name="Google Shape;563;p34"/>
            <p:cNvSpPr/>
            <p:nvPr/>
          </p:nvSpPr>
          <p:spPr>
            <a:xfrm>
              <a:off x="3797207" y="2991392"/>
              <a:ext cx="2353338" cy="1403876"/>
            </a:xfrm>
            <a:custGeom>
              <a:rect b="b" l="l" r="r" t="t"/>
              <a:pathLst>
                <a:path extrusionOk="0" h="1403876" w="2353338">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745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4" name="Google Shape;564;p34"/>
            <p:cNvSpPr/>
            <p:nvPr/>
          </p:nvSpPr>
          <p:spPr>
            <a:xfrm>
              <a:off x="2602525" y="4569200"/>
              <a:ext cx="891148" cy="510349"/>
            </a:xfrm>
            <a:custGeom>
              <a:rect b="b" l="l" r="r" t="t"/>
              <a:pathLst>
                <a:path extrusionOk="0" h="510349" w="891148">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5" name="Google Shape;565;p34"/>
            <p:cNvSpPr/>
            <p:nvPr/>
          </p:nvSpPr>
          <p:spPr>
            <a:xfrm>
              <a:off x="2671243" y="4325932"/>
              <a:ext cx="591243" cy="341661"/>
            </a:xfrm>
            <a:custGeom>
              <a:rect b="b" l="l" r="r" t="t"/>
              <a:pathLst>
                <a:path extrusionOk="0" h="341661" w="591243">
                  <a:moveTo>
                    <a:pt x="295622" y="341662"/>
                  </a:moveTo>
                  <a:lnTo>
                    <a:pt x="0" y="170783"/>
                  </a:lnTo>
                  <a:lnTo>
                    <a:pt x="295622" y="0"/>
                  </a:lnTo>
                  <a:lnTo>
                    <a:pt x="591244" y="170783"/>
                  </a:lnTo>
                  <a:lnTo>
                    <a:pt x="295622" y="341662"/>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6" name="Google Shape;566;p34"/>
            <p:cNvSpPr/>
            <p:nvPr/>
          </p:nvSpPr>
          <p:spPr>
            <a:xfrm>
              <a:off x="2671243" y="4496715"/>
              <a:ext cx="295621" cy="512444"/>
            </a:xfrm>
            <a:custGeom>
              <a:rect b="b" l="l" r="r" t="t"/>
              <a:pathLst>
                <a:path extrusionOk="0" h="512444" w="295621">
                  <a:moveTo>
                    <a:pt x="295622" y="512445"/>
                  </a:moveTo>
                  <a:lnTo>
                    <a:pt x="0" y="341662"/>
                  </a:lnTo>
                  <a:lnTo>
                    <a:pt x="0" y="0"/>
                  </a:lnTo>
                  <a:lnTo>
                    <a:pt x="295622" y="170879"/>
                  </a:lnTo>
                  <a:lnTo>
                    <a:pt x="295622" y="512445"/>
                  </a:lnTo>
                  <a:close/>
                </a:path>
              </a:pathLst>
            </a:custGeom>
            <a:solidFill>
              <a:srgbClr val="B1B6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7" name="Google Shape;567;p34"/>
            <p:cNvSpPr/>
            <p:nvPr/>
          </p:nvSpPr>
          <p:spPr>
            <a:xfrm>
              <a:off x="2966865" y="4496715"/>
              <a:ext cx="295621" cy="512444"/>
            </a:xfrm>
            <a:custGeom>
              <a:rect b="b" l="l" r="r" t="t"/>
              <a:pathLst>
                <a:path extrusionOk="0" h="512444" w="295621">
                  <a:moveTo>
                    <a:pt x="295622" y="341662"/>
                  </a:moveTo>
                  <a:lnTo>
                    <a:pt x="0" y="512445"/>
                  </a:lnTo>
                  <a:lnTo>
                    <a:pt x="0" y="170879"/>
                  </a:lnTo>
                  <a:lnTo>
                    <a:pt x="295622" y="0"/>
                  </a:lnTo>
                  <a:lnTo>
                    <a:pt x="295622" y="341662"/>
                  </a:lnTo>
                  <a:close/>
                </a:path>
              </a:pathLst>
            </a:custGeom>
            <a:solidFill>
              <a:srgbClr val="C4C7D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8" name="Google Shape;568;p34"/>
            <p:cNvSpPr/>
            <p:nvPr/>
          </p:nvSpPr>
          <p:spPr>
            <a:xfrm>
              <a:off x="3352925" y="4700698"/>
              <a:ext cx="220640" cy="124389"/>
            </a:xfrm>
            <a:custGeom>
              <a:rect b="b" l="l" r="r" t="t"/>
              <a:pathLst>
                <a:path extrusionOk="0" h="124389" w="22064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9" name="Google Shape;569;p34"/>
            <p:cNvSpPr/>
            <p:nvPr/>
          </p:nvSpPr>
          <p:spPr>
            <a:xfrm>
              <a:off x="3356617" y="4721600"/>
              <a:ext cx="217074" cy="103773"/>
            </a:xfrm>
            <a:custGeom>
              <a:rect b="b" l="l" r="r" t="t"/>
              <a:pathLst>
                <a:path extrusionOk="0" h="103773" w="217074">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0" name="Google Shape;570;p34"/>
            <p:cNvSpPr/>
            <p:nvPr/>
          </p:nvSpPr>
          <p:spPr>
            <a:xfrm>
              <a:off x="3173533" y="4605067"/>
              <a:ext cx="220687" cy="124551"/>
            </a:xfrm>
            <a:custGeom>
              <a:rect b="b" l="l" r="r" t="t"/>
              <a:pathLst>
                <a:path extrusionOk="0" h="124551" w="220687">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1" name="Google Shape;571;p34"/>
            <p:cNvSpPr/>
            <p:nvPr/>
          </p:nvSpPr>
          <p:spPr>
            <a:xfrm>
              <a:off x="3177588" y="4625969"/>
              <a:ext cx="217074" cy="103649"/>
            </a:xfrm>
            <a:custGeom>
              <a:rect b="b" l="l" r="r" t="t"/>
              <a:pathLst>
                <a:path extrusionOk="0" h="103649" w="217074">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2" name="Google Shape;572;p34"/>
            <p:cNvSpPr/>
            <p:nvPr/>
          </p:nvSpPr>
          <p:spPr>
            <a:xfrm>
              <a:off x="2766014" y="4132721"/>
              <a:ext cx="711887" cy="612953"/>
            </a:xfrm>
            <a:custGeom>
              <a:rect b="b" l="l" r="r" t="t"/>
              <a:pathLst>
                <a:path extrusionOk="0" h="612953" w="711887">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3" name="Google Shape;573;p34"/>
            <p:cNvSpPr/>
            <p:nvPr/>
          </p:nvSpPr>
          <p:spPr>
            <a:xfrm>
              <a:off x="2706078" y="4012750"/>
              <a:ext cx="153426" cy="268033"/>
            </a:xfrm>
            <a:custGeom>
              <a:rect b="b" l="l" r="r" t="t"/>
              <a:pathLst>
                <a:path extrusionOk="0" h="268033" w="153426">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4" name="Google Shape;574;p34"/>
            <p:cNvSpPr/>
            <p:nvPr/>
          </p:nvSpPr>
          <p:spPr>
            <a:xfrm>
              <a:off x="2694181" y="3854621"/>
              <a:ext cx="102411" cy="197244"/>
            </a:xfrm>
            <a:custGeom>
              <a:rect b="b" l="l" r="r" t="t"/>
              <a:pathLst>
                <a:path extrusionOk="0" h="197244" w="102411">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5" name="Google Shape;575;p34"/>
            <p:cNvSpPr/>
            <p:nvPr/>
          </p:nvSpPr>
          <p:spPr>
            <a:xfrm>
              <a:off x="2799755" y="3593223"/>
              <a:ext cx="234442" cy="375527"/>
            </a:xfrm>
            <a:custGeom>
              <a:rect b="b" l="l" r="r" t="t"/>
              <a:pathLst>
                <a:path extrusionOk="0" h="375527" w="234442">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576" name="Google Shape;576;p34"/>
            <p:cNvGrpSpPr/>
            <p:nvPr/>
          </p:nvGrpSpPr>
          <p:grpSpPr>
            <a:xfrm>
              <a:off x="2941619" y="3895613"/>
              <a:ext cx="483621" cy="510995"/>
              <a:chOff x="4345944" y="4626313"/>
              <a:chExt cx="483621" cy="510995"/>
            </a:xfrm>
          </p:grpSpPr>
          <p:grpSp>
            <p:nvGrpSpPr>
              <p:cNvPr id="577" name="Google Shape;577;p34"/>
              <p:cNvGrpSpPr/>
              <p:nvPr/>
            </p:nvGrpSpPr>
            <p:grpSpPr>
              <a:xfrm>
                <a:off x="4345944" y="4852987"/>
                <a:ext cx="474200" cy="284321"/>
                <a:chOff x="4345944" y="4852987"/>
                <a:chExt cx="474200" cy="284321"/>
              </a:xfrm>
            </p:grpSpPr>
            <p:sp>
              <p:nvSpPr>
                <p:cNvPr id="578" name="Google Shape;578;p34"/>
                <p:cNvSpPr/>
                <p:nvPr/>
              </p:nvSpPr>
              <p:spPr>
                <a:xfrm>
                  <a:off x="4346061" y="4969668"/>
                  <a:ext cx="474083" cy="167618"/>
                </a:xfrm>
                <a:custGeom>
                  <a:rect b="b" l="l" r="r" t="t"/>
                  <a:pathLst>
                    <a:path extrusionOk="0" h="167618" w="474083">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9" name="Google Shape;579;p34"/>
                <p:cNvSpPr/>
                <p:nvPr/>
              </p:nvSpPr>
              <p:spPr>
                <a:xfrm>
                  <a:off x="4619603" y="5013483"/>
                  <a:ext cx="200539" cy="123825"/>
                </a:xfrm>
                <a:custGeom>
                  <a:rect b="b" l="l" r="r" t="t"/>
                  <a:pathLst>
                    <a:path extrusionOk="0" h="123825" w="200539">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0" name="Google Shape;580;p34"/>
                <p:cNvSpPr/>
                <p:nvPr/>
              </p:nvSpPr>
              <p:spPr>
                <a:xfrm>
                  <a:off x="4345944" y="4852987"/>
                  <a:ext cx="474198" cy="274003"/>
                </a:xfrm>
                <a:custGeom>
                  <a:rect b="b" l="l" r="r" t="t"/>
                  <a:pathLst>
                    <a:path extrusionOk="0" h="274003" w="474198">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581" name="Google Shape;581;p34"/>
                <p:cNvGrpSpPr/>
                <p:nvPr/>
              </p:nvGrpSpPr>
              <p:grpSpPr>
                <a:xfrm>
                  <a:off x="4457040" y="4985575"/>
                  <a:ext cx="133724" cy="77247"/>
                  <a:chOff x="4457040" y="4985575"/>
                  <a:chExt cx="133724" cy="77247"/>
                </a:xfrm>
              </p:grpSpPr>
              <p:sp>
                <p:nvSpPr>
                  <p:cNvPr id="582" name="Google Shape;582;p34"/>
                  <p:cNvSpPr/>
                  <p:nvPr/>
                </p:nvSpPr>
                <p:spPr>
                  <a:xfrm>
                    <a:off x="4457040" y="4985575"/>
                    <a:ext cx="133724" cy="77247"/>
                  </a:xfrm>
                  <a:custGeom>
                    <a:rect b="b" l="l" r="r" t="t"/>
                    <a:pathLst>
                      <a:path extrusionOk="0" h="77247" w="133724">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3" name="Google Shape;583;p34"/>
                  <p:cNvSpPr/>
                  <p:nvPr/>
                </p:nvSpPr>
                <p:spPr>
                  <a:xfrm>
                    <a:off x="4458372" y="4987099"/>
                    <a:ext cx="131154" cy="75723"/>
                  </a:xfrm>
                  <a:custGeom>
                    <a:rect b="b" l="l" r="r" t="t"/>
                    <a:pathLst>
                      <a:path extrusionOk="0" h="75723" w="131154">
                        <a:moveTo>
                          <a:pt x="0" y="26861"/>
                        </a:moveTo>
                        <a:lnTo>
                          <a:pt x="84613" y="75724"/>
                        </a:lnTo>
                        <a:lnTo>
                          <a:pt x="131155" y="48863"/>
                        </a:lnTo>
                        <a:lnTo>
                          <a:pt x="46447" y="0"/>
                        </a:lnTo>
                        <a:lnTo>
                          <a:pt x="0" y="26861"/>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584" name="Google Shape;584;p34"/>
                <p:cNvSpPr/>
                <p:nvPr/>
              </p:nvSpPr>
              <p:spPr>
                <a:xfrm>
                  <a:off x="4747605" y="5011693"/>
                  <a:ext cx="29363" cy="16916"/>
                </a:xfrm>
                <a:custGeom>
                  <a:rect b="b" l="l" r="r" t="t"/>
                  <a:pathLst>
                    <a:path extrusionOk="0" h="16916" w="29363">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5" name="Google Shape;585;p34"/>
                <p:cNvSpPr/>
                <p:nvPr/>
              </p:nvSpPr>
              <p:spPr>
                <a:xfrm>
                  <a:off x="4730414" y="5001691"/>
                  <a:ext cx="29303" cy="16916"/>
                </a:xfrm>
                <a:custGeom>
                  <a:rect b="b" l="l" r="r" t="t"/>
                  <a:pathLst>
                    <a:path extrusionOk="0" h="16916" w="29303">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6" name="Google Shape;586;p34"/>
                <p:cNvSpPr/>
                <p:nvPr/>
              </p:nvSpPr>
              <p:spPr>
                <a:xfrm>
                  <a:off x="4713055" y="4991690"/>
                  <a:ext cx="29363" cy="16916"/>
                </a:xfrm>
                <a:custGeom>
                  <a:rect b="b" l="l" r="r" t="t"/>
                  <a:pathLst>
                    <a:path extrusionOk="0" h="16916" w="29363">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7" name="Google Shape;587;p34"/>
                <p:cNvSpPr/>
                <p:nvPr/>
              </p:nvSpPr>
              <p:spPr>
                <a:xfrm>
                  <a:off x="4695787" y="4981117"/>
                  <a:ext cx="29345" cy="17487"/>
                </a:xfrm>
                <a:custGeom>
                  <a:rect b="b" l="l" r="r" t="t"/>
                  <a:pathLst>
                    <a:path extrusionOk="0" h="17487" w="29345">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8" name="Google Shape;588;p34"/>
                <p:cNvSpPr/>
                <p:nvPr/>
              </p:nvSpPr>
              <p:spPr>
                <a:xfrm>
                  <a:off x="4678497" y="4971592"/>
                  <a:ext cx="29372" cy="17487"/>
                </a:xfrm>
                <a:custGeom>
                  <a:rect b="b" l="l" r="r" t="t"/>
                  <a:pathLst>
                    <a:path extrusionOk="0" h="17487" w="29372">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9" name="Google Shape;589;p34"/>
                <p:cNvSpPr/>
                <p:nvPr/>
              </p:nvSpPr>
              <p:spPr>
                <a:xfrm>
                  <a:off x="4661184" y="4961591"/>
                  <a:ext cx="29363" cy="17011"/>
                </a:xfrm>
                <a:custGeom>
                  <a:rect b="b" l="l" r="r" t="t"/>
                  <a:pathLst>
                    <a:path extrusionOk="0" h="17011" w="29363">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0" name="Google Shape;590;p34"/>
                <p:cNvSpPr/>
                <p:nvPr/>
              </p:nvSpPr>
              <p:spPr>
                <a:xfrm>
                  <a:off x="4643896" y="4951685"/>
                  <a:ext cx="29270" cy="17011"/>
                </a:xfrm>
                <a:custGeom>
                  <a:rect b="b" l="l" r="r" t="t"/>
                  <a:pathLst>
                    <a:path extrusionOk="0" h="17011" w="2927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1" name="Google Shape;591;p34"/>
                <p:cNvSpPr/>
                <p:nvPr/>
              </p:nvSpPr>
              <p:spPr>
                <a:xfrm>
                  <a:off x="4626634" y="4941779"/>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2" name="Google Shape;592;p34"/>
                <p:cNvSpPr/>
                <p:nvPr/>
              </p:nvSpPr>
              <p:spPr>
                <a:xfrm>
                  <a:off x="4609300" y="4931587"/>
                  <a:ext cx="29374" cy="17106"/>
                </a:xfrm>
                <a:custGeom>
                  <a:rect b="b" l="l" r="r" t="t"/>
                  <a:pathLst>
                    <a:path extrusionOk="0" h="17106" w="29374">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3" name="Google Shape;593;p34"/>
                <p:cNvSpPr/>
                <p:nvPr/>
              </p:nvSpPr>
              <p:spPr>
                <a:xfrm>
                  <a:off x="4592048" y="4921776"/>
                  <a:ext cx="29341" cy="16916"/>
                </a:xfrm>
                <a:custGeom>
                  <a:rect b="b" l="l" r="r" t="t"/>
                  <a:pathLst>
                    <a:path extrusionOk="0" h="16916" w="29341">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4" name="Google Shape;594;p34"/>
                <p:cNvSpPr/>
                <p:nvPr/>
              </p:nvSpPr>
              <p:spPr>
                <a:xfrm>
                  <a:off x="4574762" y="4911775"/>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5" name="Google Shape;595;p34"/>
                <p:cNvSpPr/>
                <p:nvPr/>
              </p:nvSpPr>
              <p:spPr>
                <a:xfrm>
                  <a:off x="4557452" y="4901679"/>
                  <a:ext cx="29387" cy="16983"/>
                </a:xfrm>
                <a:custGeom>
                  <a:rect b="b" l="l" r="r" t="t"/>
                  <a:pathLst>
                    <a:path extrusionOk="0" h="16983" w="29387">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6" name="Google Shape;596;p34"/>
                <p:cNvSpPr/>
                <p:nvPr/>
              </p:nvSpPr>
              <p:spPr>
                <a:xfrm>
                  <a:off x="4540118" y="4891677"/>
                  <a:ext cx="29458" cy="17011"/>
                </a:xfrm>
                <a:custGeom>
                  <a:rect b="b" l="l" r="r" t="t"/>
                  <a:pathLst>
                    <a:path extrusionOk="0" h="17011" w="29458">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7" name="Google Shape;597;p34"/>
                <p:cNvSpPr/>
                <p:nvPr/>
              </p:nvSpPr>
              <p:spPr>
                <a:xfrm>
                  <a:off x="4514573" y="4876818"/>
                  <a:ext cx="37680" cy="21809"/>
                </a:xfrm>
                <a:custGeom>
                  <a:rect b="b" l="l" r="r" t="t"/>
                  <a:pathLst>
                    <a:path extrusionOk="0" h="21809" w="3768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8" name="Google Shape;598;p34"/>
                <p:cNvSpPr/>
                <p:nvPr/>
              </p:nvSpPr>
              <p:spPr>
                <a:xfrm>
                  <a:off x="4705251" y="5006549"/>
                  <a:ext cx="29363" cy="16916"/>
                </a:xfrm>
                <a:custGeom>
                  <a:rect b="b" l="l" r="r" t="t"/>
                  <a:pathLst>
                    <a:path extrusionOk="0" h="16916" w="29363">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9" name="Google Shape;599;p34"/>
                <p:cNvSpPr/>
                <p:nvPr/>
              </p:nvSpPr>
              <p:spPr>
                <a:xfrm>
                  <a:off x="4687929" y="4996548"/>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0" name="Google Shape;600;p34"/>
                <p:cNvSpPr/>
                <p:nvPr/>
              </p:nvSpPr>
              <p:spPr>
                <a:xfrm>
                  <a:off x="4670606" y="4986547"/>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1" name="Google Shape;601;p34"/>
                <p:cNvSpPr/>
                <p:nvPr/>
              </p:nvSpPr>
              <p:spPr>
                <a:xfrm>
                  <a:off x="4653308" y="4976545"/>
                  <a:ext cx="29434" cy="16916"/>
                </a:xfrm>
                <a:custGeom>
                  <a:rect b="b" l="l" r="r" t="t"/>
                  <a:pathLst>
                    <a:path extrusionOk="0" h="16916" w="29434">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2" name="Google Shape;602;p34"/>
                <p:cNvSpPr/>
                <p:nvPr/>
              </p:nvSpPr>
              <p:spPr>
                <a:xfrm>
                  <a:off x="4636115" y="4966449"/>
                  <a:ext cx="29341" cy="17047"/>
                </a:xfrm>
                <a:custGeom>
                  <a:rect b="b" l="l" r="r" t="t"/>
                  <a:pathLst>
                    <a:path extrusionOk="0" h="17047" w="29341">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3" name="Google Shape;603;p34"/>
                <p:cNvSpPr/>
                <p:nvPr/>
              </p:nvSpPr>
              <p:spPr>
                <a:xfrm>
                  <a:off x="4618793" y="4956352"/>
                  <a:ext cx="29341" cy="17106"/>
                </a:xfrm>
                <a:custGeom>
                  <a:rect b="b" l="l" r="r" t="t"/>
                  <a:pathLst>
                    <a:path extrusionOk="0" h="17106" w="29341">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4" name="Google Shape;604;p34"/>
                <p:cNvSpPr/>
                <p:nvPr/>
              </p:nvSpPr>
              <p:spPr>
                <a:xfrm>
                  <a:off x="4601470" y="4946446"/>
                  <a:ext cx="29341" cy="17011"/>
                </a:xfrm>
                <a:custGeom>
                  <a:rect b="b" l="l" r="r" t="t"/>
                  <a:pathLst>
                    <a:path extrusionOk="0" h="17011" w="29341">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5" name="Google Shape;605;p34"/>
                <p:cNvSpPr/>
                <p:nvPr/>
              </p:nvSpPr>
              <p:spPr>
                <a:xfrm>
                  <a:off x="4584137" y="4936445"/>
                  <a:ext cx="29291" cy="17011"/>
                </a:xfrm>
                <a:custGeom>
                  <a:rect b="b" l="l" r="r" t="t"/>
                  <a:pathLst>
                    <a:path extrusionOk="0" h="17011" w="29291">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6" name="Google Shape;606;p34"/>
                <p:cNvSpPr/>
                <p:nvPr/>
              </p:nvSpPr>
              <p:spPr>
                <a:xfrm>
                  <a:off x="4566835" y="4926444"/>
                  <a:ext cx="29390" cy="17011"/>
                </a:xfrm>
                <a:custGeom>
                  <a:rect b="b" l="l" r="r" t="t"/>
                  <a:pathLst>
                    <a:path extrusionOk="0" h="17011" w="2939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7" name="Google Shape;607;p34"/>
                <p:cNvSpPr/>
                <p:nvPr/>
              </p:nvSpPr>
              <p:spPr>
                <a:xfrm>
                  <a:off x="4549576" y="4916443"/>
                  <a:ext cx="29326" cy="17011"/>
                </a:xfrm>
                <a:custGeom>
                  <a:rect b="b" l="l" r="r" t="t"/>
                  <a:pathLst>
                    <a:path extrusionOk="0" h="17011" w="29326">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8" name="Google Shape;608;p34"/>
                <p:cNvSpPr/>
                <p:nvPr/>
              </p:nvSpPr>
              <p:spPr>
                <a:xfrm>
                  <a:off x="4532218" y="4906536"/>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9" name="Google Shape;609;p34"/>
                <p:cNvSpPr/>
                <p:nvPr/>
              </p:nvSpPr>
              <p:spPr>
                <a:xfrm>
                  <a:off x="4514896" y="4896535"/>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0" name="Google Shape;610;p34"/>
                <p:cNvSpPr/>
                <p:nvPr/>
              </p:nvSpPr>
              <p:spPr>
                <a:xfrm>
                  <a:off x="4722536" y="5016484"/>
                  <a:ext cx="37680" cy="21745"/>
                </a:xfrm>
                <a:custGeom>
                  <a:rect b="b" l="l" r="r" t="t"/>
                  <a:pathLst>
                    <a:path extrusionOk="0" h="21745" w="3768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1" name="Google Shape;611;p34"/>
                <p:cNvSpPr/>
                <p:nvPr/>
              </p:nvSpPr>
              <p:spPr>
                <a:xfrm>
                  <a:off x="4481005" y="4886460"/>
                  <a:ext cx="46109" cy="24112"/>
                </a:xfrm>
                <a:custGeom>
                  <a:rect b="b" l="l" r="r" t="t"/>
                  <a:pathLst>
                    <a:path extrusionOk="0" h="24112" w="46109">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2" name="Google Shape;612;p34"/>
                <p:cNvSpPr/>
                <p:nvPr/>
              </p:nvSpPr>
              <p:spPr>
                <a:xfrm>
                  <a:off x="4680529" y="5050364"/>
                  <a:ext cx="29375" cy="16916"/>
                </a:xfrm>
                <a:custGeom>
                  <a:rect b="b" l="l" r="r" t="t"/>
                  <a:pathLst>
                    <a:path extrusionOk="0" h="16916" w="29375">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3" name="Google Shape;613;p34"/>
                <p:cNvSpPr/>
                <p:nvPr/>
              </p:nvSpPr>
              <p:spPr>
                <a:xfrm>
                  <a:off x="4663322" y="5040268"/>
                  <a:ext cx="28938" cy="17011"/>
                </a:xfrm>
                <a:custGeom>
                  <a:rect b="b" l="l" r="r" t="t"/>
                  <a:pathLst>
                    <a:path extrusionOk="0" h="17011" w="28938">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4" name="Google Shape;614;p34"/>
                <p:cNvSpPr/>
                <p:nvPr/>
              </p:nvSpPr>
              <p:spPr>
                <a:xfrm>
                  <a:off x="4646050" y="5030457"/>
                  <a:ext cx="29363" cy="16916"/>
                </a:xfrm>
                <a:custGeom>
                  <a:rect b="b" l="l" r="r" t="t"/>
                  <a:pathLst>
                    <a:path extrusionOk="0" h="16916" w="29363">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5" name="Google Shape;615;p34"/>
                <p:cNvSpPr/>
                <p:nvPr/>
              </p:nvSpPr>
              <p:spPr>
                <a:xfrm>
                  <a:off x="4499297" y="4945494"/>
                  <a:ext cx="29352" cy="17011"/>
                </a:xfrm>
                <a:custGeom>
                  <a:rect b="b" l="l" r="r" t="t"/>
                  <a:pathLst>
                    <a:path extrusionOk="0" h="17011" w="29352">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6" name="Google Shape;616;p34"/>
                <p:cNvSpPr/>
                <p:nvPr/>
              </p:nvSpPr>
              <p:spPr>
                <a:xfrm>
                  <a:off x="4482022" y="4935683"/>
                  <a:ext cx="29376" cy="16916"/>
                </a:xfrm>
                <a:custGeom>
                  <a:rect b="b" l="l" r="r" t="t"/>
                  <a:pathLst>
                    <a:path extrusionOk="0" h="16916" w="29376">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7" name="Google Shape;617;p34"/>
                <p:cNvSpPr/>
                <p:nvPr/>
              </p:nvSpPr>
              <p:spPr>
                <a:xfrm>
                  <a:off x="4464795" y="4925682"/>
                  <a:ext cx="29341" cy="16916"/>
                </a:xfrm>
                <a:custGeom>
                  <a:rect b="b" l="l" r="r" t="t"/>
                  <a:pathLst>
                    <a:path extrusionOk="0" h="16916" w="29341">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8" name="Google Shape;618;p34"/>
                <p:cNvSpPr/>
                <p:nvPr/>
              </p:nvSpPr>
              <p:spPr>
                <a:xfrm>
                  <a:off x="4447522" y="4915490"/>
                  <a:ext cx="29387" cy="17202"/>
                </a:xfrm>
                <a:custGeom>
                  <a:rect b="b" l="l" r="r" t="t"/>
                  <a:pathLst>
                    <a:path extrusionOk="0" h="17202" w="29387">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9" name="Google Shape;619;p34"/>
                <p:cNvSpPr/>
                <p:nvPr/>
              </p:nvSpPr>
              <p:spPr>
                <a:xfrm>
                  <a:off x="4624469" y="5017884"/>
                  <a:ext cx="34098" cy="19393"/>
                </a:xfrm>
                <a:custGeom>
                  <a:rect b="b" l="l" r="r" t="t"/>
                  <a:pathLst>
                    <a:path extrusionOk="0" h="19393" w="34098">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0" name="Google Shape;620;p34"/>
                <p:cNvSpPr/>
                <p:nvPr/>
              </p:nvSpPr>
              <p:spPr>
                <a:xfrm>
                  <a:off x="4516514" y="4955590"/>
                  <a:ext cx="33778" cy="19392"/>
                </a:xfrm>
                <a:custGeom>
                  <a:rect b="b" l="l" r="r" t="t"/>
                  <a:pathLst>
                    <a:path extrusionOk="0" h="19392" w="33778">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1" name="Google Shape;621;p34"/>
                <p:cNvSpPr/>
                <p:nvPr/>
              </p:nvSpPr>
              <p:spPr>
                <a:xfrm>
                  <a:off x="4538177" y="4968068"/>
                  <a:ext cx="98308" cy="56826"/>
                </a:xfrm>
                <a:custGeom>
                  <a:rect b="b" l="l" r="r" t="t"/>
                  <a:pathLst>
                    <a:path extrusionOk="0" h="56826" w="98308">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2" name="Google Shape;622;p34"/>
                <p:cNvSpPr/>
                <p:nvPr/>
              </p:nvSpPr>
              <p:spPr>
                <a:xfrm>
                  <a:off x="4683753" y="5013502"/>
                  <a:ext cx="29387" cy="16916"/>
                </a:xfrm>
                <a:custGeom>
                  <a:rect b="b" l="l" r="r" t="t"/>
                  <a:pathLst>
                    <a:path extrusionOk="0" h="16916" w="29387">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3" name="Google Shape;623;p34"/>
                <p:cNvSpPr/>
                <p:nvPr/>
              </p:nvSpPr>
              <p:spPr>
                <a:xfrm>
                  <a:off x="4666502" y="5003310"/>
                  <a:ext cx="29374" cy="17106"/>
                </a:xfrm>
                <a:custGeom>
                  <a:rect b="b" l="l" r="r" t="t"/>
                  <a:pathLst>
                    <a:path extrusionOk="0" h="17106" w="29374">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4" name="Google Shape;624;p34"/>
                <p:cNvSpPr/>
                <p:nvPr/>
              </p:nvSpPr>
              <p:spPr>
                <a:xfrm>
                  <a:off x="4649277" y="4993405"/>
                  <a:ext cx="29313" cy="17011"/>
                </a:xfrm>
                <a:custGeom>
                  <a:rect b="b" l="l" r="r" t="t"/>
                  <a:pathLst>
                    <a:path extrusionOk="0" h="17011" w="29313">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5" name="Google Shape;625;p34"/>
                <p:cNvSpPr/>
                <p:nvPr/>
              </p:nvSpPr>
              <p:spPr>
                <a:xfrm>
                  <a:off x="4631964" y="4983594"/>
                  <a:ext cx="29363" cy="16916"/>
                </a:xfrm>
                <a:custGeom>
                  <a:rect b="b" l="l" r="r" t="t"/>
                  <a:pathLst>
                    <a:path extrusionOk="0" h="16916" w="29363">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6" name="Google Shape;626;p34"/>
                <p:cNvSpPr/>
                <p:nvPr/>
              </p:nvSpPr>
              <p:spPr>
                <a:xfrm>
                  <a:off x="4614700" y="4973593"/>
                  <a:ext cx="29376" cy="16916"/>
                </a:xfrm>
                <a:custGeom>
                  <a:rect b="b" l="l" r="r" t="t"/>
                  <a:pathLst>
                    <a:path extrusionOk="0" h="16916" w="29376">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7" name="Google Shape;627;p34"/>
                <p:cNvSpPr/>
                <p:nvPr/>
              </p:nvSpPr>
              <p:spPr>
                <a:xfrm>
                  <a:off x="4597237" y="4963591"/>
                  <a:ext cx="29541" cy="16916"/>
                </a:xfrm>
                <a:custGeom>
                  <a:rect b="b" l="l" r="r" t="t"/>
                  <a:pathLst>
                    <a:path extrusionOk="0" h="16916" w="29541">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8" name="Google Shape;628;p34"/>
                <p:cNvSpPr/>
                <p:nvPr/>
              </p:nvSpPr>
              <p:spPr>
                <a:xfrm>
                  <a:off x="4580242" y="4953400"/>
                  <a:ext cx="29308" cy="17106"/>
                </a:xfrm>
                <a:custGeom>
                  <a:rect b="b" l="l" r="r" t="t"/>
                  <a:pathLst>
                    <a:path extrusionOk="0" h="17106" w="29308">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9" name="Google Shape;629;p34"/>
                <p:cNvSpPr/>
                <p:nvPr/>
              </p:nvSpPr>
              <p:spPr>
                <a:xfrm>
                  <a:off x="4562889" y="4943589"/>
                  <a:ext cx="29375" cy="16916"/>
                </a:xfrm>
                <a:custGeom>
                  <a:rect b="b" l="l" r="r" t="t"/>
                  <a:pathLst>
                    <a:path extrusionOk="0" h="16916" w="29375">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0" name="Google Shape;630;p34"/>
                <p:cNvSpPr/>
                <p:nvPr/>
              </p:nvSpPr>
              <p:spPr>
                <a:xfrm>
                  <a:off x="4545668" y="4933492"/>
                  <a:ext cx="29333" cy="17487"/>
                </a:xfrm>
                <a:custGeom>
                  <a:rect b="b" l="l" r="r" t="t"/>
                  <a:pathLst>
                    <a:path extrusionOk="0" h="17487" w="29333">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1" name="Google Shape;631;p34"/>
                <p:cNvSpPr/>
                <p:nvPr/>
              </p:nvSpPr>
              <p:spPr>
                <a:xfrm>
                  <a:off x="4528402" y="4923967"/>
                  <a:ext cx="29313" cy="16630"/>
                </a:xfrm>
                <a:custGeom>
                  <a:rect b="b" l="l" r="r" t="t"/>
                  <a:pathLst>
                    <a:path extrusionOk="0" h="16630" w="29313">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2" name="Google Shape;632;p34"/>
                <p:cNvSpPr/>
                <p:nvPr/>
              </p:nvSpPr>
              <p:spPr>
                <a:xfrm>
                  <a:off x="4511410" y="4913585"/>
                  <a:ext cx="29041" cy="17011"/>
                </a:xfrm>
                <a:custGeom>
                  <a:rect b="b" l="l" r="r" t="t"/>
                  <a:pathLst>
                    <a:path extrusionOk="0" h="17011" w="29041">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3" name="Google Shape;633;p34"/>
                <p:cNvSpPr/>
                <p:nvPr/>
              </p:nvSpPr>
              <p:spPr>
                <a:xfrm>
                  <a:off x="4493824" y="4903774"/>
                  <a:ext cx="29376" cy="16916"/>
                </a:xfrm>
                <a:custGeom>
                  <a:rect b="b" l="l" r="r" t="t"/>
                  <a:pathLst>
                    <a:path extrusionOk="0" h="16916" w="29376">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4" name="Google Shape;634;p34"/>
                <p:cNvSpPr/>
                <p:nvPr/>
              </p:nvSpPr>
              <p:spPr>
                <a:xfrm>
                  <a:off x="4701039" y="5023503"/>
                  <a:ext cx="42331" cy="24441"/>
                </a:xfrm>
                <a:custGeom>
                  <a:rect b="b" l="l" r="r" t="t"/>
                  <a:pathLst>
                    <a:path extrusionOk="0" h="24441" w="42331">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5" name="Google Shape;635;p34"/>
                <p:cNvSpPr/>
                <p:nvPr/>
              </p:nvSpPr>
              <p:spPr>
                <a:xfrm>
                  <a:off x="4675609" y="5027945"/>
                  <a:ext cx="29345" cy="17142"/>
                </a:xfrm>
                <a:custGeom>
                  <a:rect b="b" l="l" r="r" t="t"/>
                  <a:pathLst>
                    <a:path extrusionOk="0" h="17142" w="29345">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6" name="Google Shape;636;p34"/>
                <p:cNvSpPr/>
                <p:nvPr/>
              </p:nvSpPr>
              <p:spPr>
                <a:xfrm>
                  <a:off x="4658328" y="5018170"/>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7" name="Google Shape;637;p34"/>
                <p:cNvSpPr/>
                <p:nvPr/>
              </p:nvSpPr>
              <p:spPr>
                <a:xfrm>
                  <a:off x="4641064" y="5008168"/>
                  <a:ext cx="29341" cy="16916"/>
                </a:xfrm>
                <a:custGeom>
                  <a:rect b="b" l="l" r="r" t="t"/>
                  <a:pathLst>
                    <a:path extrusionOk="0" h="16916" w="29341">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8" name="Google Shape;638;p34"/>
                <p:cNvSpPr/>
                <p:nvPr/>
              </p:nvSpPr>
              <p:spPr>
                <a:xfrm>
                  <a:off x="4623779" y="4998072"/>
                  <a:ext cx="29363" cy="17011"/>
                </a:xfrm>
                <a:custGeom>
                  <a:rect b="b" l="l" r="r" t="t"/>
                  <a:pathLst>
                    <a:path extrusionOk="0" h="17011" w="29363">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9" name="Google Shape;639;p34"/>
                <p:cNvSpPr/>
                <p:nvPr/>
              </p:nvSpPr>
              <p:spPr>
                <a:xfrm>
                  <a:off x="4606671" y="4988070"/>
                  <a:ext cx="29244" cy="17106"/>
                </a:xfrm>
                <a:custGeom>
                  <a:rect b="b" l="l" r="r" t="t"/>
                  <a:pathLst>
                    <a:path extrusionOk="0" h="17106" w="29244">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0" name="Google Shape;640;p34"/>
                <p:cNvSpPr/>
                <p:nvPr/>
              </p:nvSpPr>
              <p:spPr>
                <a:xfrm>
                  <a:off x="4589253" y="4978260"/>
                  <a:ext cx="29376" cy="16916"/>
                </a:xfrm>
                <a:custGeom>
                  <a:rect b="b" l="l" r="r" t="t"/>
                  <a:pathLst>
                    <a:path extrusionOk="0" h="16916" w="29376">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1" name="Google Shape;641;p34"/>
                <p:cNvSpPr/>
                <p:nvPr/>
              </p:nvSpPr>
              <p:spPr>
                <a:xfrm>
                  <a:off x="4572002" y="4968259"/>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2" name="Google Shape;642;p34"/>
                <p:cNvSpPr/>
                <p:nvPr/>
              </p:nvSpPr>
              <p:spPr>
                <a:xfrm>
                  <a:off x="4554738" y="4958162"/>
                  <a:ext cx="29341" cy="17011"/>
                </a:xfrm>
                <a:custGeom>
                  <a:rect b="b" l="l" r="r" t="t"/>
                  <a:pathLst>
                    <a:path extrusionOk="0" h="17011" w="29341">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3" name="Google Shape;643;p34"/>
                <p:cNvSpPr/>
                <p:nvPr/>
              </p:nvSpPr>
              <p:spPr>
                <a:xfrm>
                  <a:off x="4537453" y="4948351"/>
                  <a:ext cx="29363" cy="16916"/>
                </a:xfrm>
                <a:custGeom>
                  <a:rect b="b" l="l" r="r" t="t"/>
                  <a:pathLst>
                    <a:path extrusionOk="0" h="16916" w="29363">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4" name="Google Shape;644;p34"/>
                <p:cNvSpPr/>
                <p:nvPr/>
              </p:nvSpPr>
              <p:spPr>
                <a:xfrm>
                  <a:off x="4520202" y="4938350"/>
                  <a:ext cx="29291" cy="16916"/>
                </a:xfrm>
                <a:custGeom>
                  <a:rect b="b" l="l" r="r" t="t"/>
                  <a:pathLst>
                    <a:path extrusionOk="0" h="16916" w="29291">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5" name="Google Shape;645;p34"/>
                <p:cNvSpPr/>
                <p:nvPr/>
              </p:nvSpPr>
              <p:spPr>
                <a:xfrm>
                  <a:off x="4502927" y="4928253"/>
                  <a:ext cx="29376" cy="17011"/>
                </a:xfrm>
                <a:custGeom>
                  <a:rect b="b" l="l" r="r" t="t"/>
                  <a:pathLst>
                    <a:path extrusionOk="0" h="17011" w="29376">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6" name="Google Shape;646;p34"/>
                <p:cNvSpPr/>
                <p:nvPr/>
              </p:nvSpPr>
              <p:spPr>
                <a:xfrm>
                  <a:off x="4464204" y="4906060"/>
                  <a:ext cx="50834" cy="28917"/>
                </a:xfrm>
                <a:custGeom>
                  <a:rect b="b" l="l" r="r" t="t"/>
                  <a:pathLst>
                    <a:path extrusionOk="0" h="28917" w="50834">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7" name="Google Shape;647;p34"/>
                <p:cNvSpPr/>
                <p:nvPr/>
              </p:nvSpPr>
              <p:spPr>
                <a:xfrm>
                  <a:off x="4692687" y="5037982"/>
                  <a:ext cx="33968" cy="19459"/>
                </a:xfrm>
                <a:custGeom>
                  <a:rect b="b" l="l" r="r" t="t"/>
                  <a:pathLst>
                    <a:path extrusionOk="0" h="19459" w="33968">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648" name="Google Shape;648;p34"/>
              <p:cNvGrpSpPr/>
              <p:nvPr/>
            </p:nvGrpSpPr>
            <p:grpSpPr>
              <a:xfrm>
                <a:off x="4543079" y="4626313"/>
                <a:ext cx="286486" cy="386884"/>
                <a:chOff x="4543079" y="4626313"/>
                <a:chExt cx="286486" cy="386884"/>
              </a:xfrm>
            </p:grpSpPr>
            <p:grpSp>
              <p:nvGrpSpPr>
                <p:cNvPr id="649" name="Google Shape;649;p34"/>
                <p:cNvGrpSpPr/>
                <p:nvPr/>
              </p:nvGrpSpPr>
              <p:grpSpPr>
                <a:xfrm>
                  <a:off x="4543079" y="4626313"/>
                  <a:ext cx="286486" cy="386884"/>
                  <a:chOff x="4543079" y="4626313"/>
                  <a:chExt cx="286486" cy="386884"/>
                </a:xfrm>
              </p:grpSpPr>
              <p:sp>
                <p:nvSpPr>
                  <p:cNvPr id="650" name="Google Shape;650;p34"/>
                  <p:cNvSpPr/>
                  <p:nvPr/>
                </p:nvSpPr>
                <p:spPr>
                  <a:xfrm>
                    <a:off x="4543081" y="4626313"/>
                    <a:ext cx="286484" cy="386884"/>
                  </a:xfrm>
                  <a:custGeom>
                    <a:rect b="b" l="l" r="r" t="t"/>
                    <a:pathLst>
                      <a:path extrusionOk="0" h="386884" w="286484">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1" name="Google Shape;651;p34"/>
                  <p:cNvSpPr/>
                  <p:nvPr/>
                </p:nvSpPr>
                <p:spPr>
                  <a:xfrm>
                    <a:off x="4543081" y="4626313"/>
                    <a:ext cx="284295" cy="175524"/>
                  </a:xfrm>
                  <a:custGeom>
                    <a:rect b="b" l="l" r="r" t="t"/>
                    <a:pathLst>
                      <a:path extrusionOk="0" h="175524" w="284295">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2" name="Google Shape;652;p34"/>
                  <p:cNvSpPr/>
                  <p:nvPr/>
                </p:nvSpPr>
                <p:spPr>
                  <a:xfrm>
                    <a:off x="4543079" y="4629510"/>
                    <a:ext cx="277444" cy="383687"/>
                  </a:xfrm>
                  <a:custGeom>
                    <a:rect b="b" l="l" r="r" t="t"/>
                    <a:pathLst>
                      <a:path extrusionOk="0" h="383687" w="277444">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3" name="Google Shape;653;p34"/>
                  <p:cNvSpPr/>
                  <p:nvPr/>
                </p:nvSpPr>
                <p:spPr>
                  <a:xfrm>
                    <a:off x="4543079" y="4629510"/>
                    <a:ext cx="277444" cy="383687"/>
                  </a:xfrm>
                  <a:custGeom>
                    <a:rect b="b" l="l" r="r" t="t"/>
                    <a:pathLst>
                      <a:path extrusionOk="0" h="383687" w="277444">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4" name="Google Shape;654;p34"/>
                  <p:cNvSpPr/>
                  <p:nvPr/>
                </p:nvSpPr>
                <p:spPr>
                  <a:xfrm>
                    <a:off x="4543081" y="4845081"/>
                    <a:ext cx="277062" cy="168020"/>
                  </a:xfrm>
                  <a:custGeom>
                    <a:rect b="b" l="l" r="r" t="t"/>
                    <a:pathLst>
                      <a:path extrusionOk="0" h="168020" w="277062">
                        <a:moveTo>
                          <a:pt x="277062" y="168021"/>
                        </a:moveTo>
                        <a:lnTo>
                          <a:pt x="277062" y="160210"/>
                        </a:lnTo>
                        <a:lnTo>
                          <a:pt x="0" y="0"/>
                        </a:lnTo>
                        <a:lnTo>
                          <a:pt x="0" y="7906"/>
                        </a:lnTo>
                        <a:lnTo>
                          <a:pt x="277062" y="168021"/>
                        </a:lnTo>
                        <a:close/>
                      </a:path>
                    </a:pathLst>
                  </a:custGeom>
                  <a:solidFill>
                    <a:srgbClr val="DBDBD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655" name="Google Shape;655;p34"/>
                <p:cNvSpPr/>
                <p:nvPr/>
              </p:nvSpPr>
              <p:spPr>
                <a:xfrm>
                  <a:off x="4550219" y="4641437"/>
                  <a:ext cx="3426" cy="199929"/>
                </a:xfrm>
                <a:custGeom>
                  <a:rect b="b" l="l" r="r" t="t"/>
                  <a:pathLst>
                    <a:path extrusionOk="0" h="199929" w="3426">
                      <a:moveTo>
                        <a:pt x="0" y="199930"/>
                      </a:moveTo>
                      <a:lnTo>
                        <a:pt x="0" y="0"/>
                      </a:lnTo>
                      <a:lnTo>
                        <a:pt x="3426" y="2000"/>
                      </a:lnTo>
                      <a:lnTo>
                        <a:pt x="3426" y="198310"/>
                      </a:lnTo>
                      <a:lnTo>
                        <a:pt x="0" y="199930"/>
                      </a:lnTo>
                      <a:close/>
                    </a:path>
                  </a:pathLst>
                </a:custGeom>
                <a:solidFill>
                  <a:srgbClr val="1E377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6" name="Google Shape;656;p34"/>
                <p:cNvSpPr/>
                <p:nvPr/>
              </p:nvSpPr>
              <p:spPr>
                <a:xfrm>
                  <a:off x="4553645" y="4643437"/>
                  <a:ext cx="257645" cy="344805"/>
                </a:xfrm>
                <a:custGeom>
                  <a:rect b="b" l="l" r="r" t="t"/>
                  <a:pathLst>
                    <a:path extrusionOk="0" h="344805" w="257645">
                      <a:moveTo>
                        <a:pt x="0" y="0"/>
                      </a:moveTo>
                      <a:lnTo>
                        <a:pt x="0" y="196310"/>
                      </a:lnTo>
                      <a:lnTo>
                        <a:pt x="257646" y="344805"/>
                      </a:lnTo>
                      <a:lnTo>
                        <a:pt x="257646" y="148876"/>
                      </a:lnTo>
                      <a:lnTo>
                        <a:pt x="0" y="0"/>
                      </a:ln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7" name="Google Shape;657;p34"/>
                <p:cNvSpPr/>
                <p:nvPr/>
              </p:nvSpPr>
              <p:spPr>
                <a:xfrm>
                  <a:off x="4550219" y="4839747"/>
                  <a:ext cx="261072" cy="152400"/>
                </a:xfrm>
                <a:custGeom>
                  <a:rect b="b" l="l" r="r" t="t"/>
                  <a:pathLst>
                    <a:path extrusionOk="0" h="152400" w="261072">
                      <a:moveTo>
                        <a:pt x="0" y="1619"/>
                      </a:moveTo>
                      <a:lnTo>
                        <a:pt x="261072" y="152400"/>
                      </a:lnTo>
                      <a:lnTo>
                        <a:pt x="261072" y="148495"/>
                      </a:lnTo>
                      <a:lnTo>
                        <a:pt x="3426" y="0"/>
                      </a:lnTo>
                      <a:lnTo>
                        <a:pt x="0" y="1619"/>
                      </a:lnTo>
                      <a:close/>
                    </a:path>
                  </a:pathLst>
                </a:custGeom>
                <a:solidFill>
                  <a:srgbClr val="031F6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
          <p:nvSpPr>
            <p:cNvPr id="658" name="Google Shape;658;p34"/>
            <p:cNvSpPr/>
            <p:nvPr/>
          </p:nvSpPr>
          <p:spPr>
            <a:xfrm>
              <a:off x="2723181" y="3858886"/>
              <a:ext cx="360479" cy="597446"/>
            </a:xfrm>
            <a:custGeom>
              <a:rect b="b" l="l" r="r" t="t"/>
              <a:pathLst>
                <a:path extrusionOk="0" h="597446" w="360479">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9" name="Google Shape;659;p34"/>
            <p:cNvSpPr/>
            <p:nvPr/>
          </p:nvSpPr>
          <p:spPr>
            <a:xfrm>
              <a:off x="2983060" y="3959444"/>
              <a:ext cx="457273" cy="356362"/>
            </a:xfrm>
            <a:custGeom>
              <a:rect b="b" l="l" r="r" t="t"/>
              <a:pathLst>
                <a:path extrusionOk="0" h="356362" w="457273">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0" name="Google Shape;660;p34"/>
            <p:cNvSpPr/>
            <p:nvPr/>
          </p:nvSpPr>
          <p:spPr>
            <a:xfrm>
              <a:off x="2966834" y="3952080"/>
              <a:ext cx="139371" cy="203905"/>
            </a:xfrm>
            <a:custGeom>
              <a:rect b="b" l="l" r="r" t="t"/>
              <a:pathLst>
                <a:path extrusionOk="0" h="203905" w="139371">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1" name="Google Shape;661;p34"/>
            <p:cNvSpPr/>
            <p:nvPr/>
          </p:nvSpPr>
          <p:spPr>
            <a:xfrm>
              <a:off x="2806828" y="3576743"/>
              <a:ext cx="227254" cy="250802"/>
            </a:xfrm>
            <a:custGeom>
              <a:rect b="b" l="l" r="r" t="t"/>
              <a:pathLst>
                <a:path extrusionOk="0" h="250802" w="227254">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2" name="Google Shape;662;p34"/>
            <p:cNvSpPr/>
            <p:nvPr/>
          </p:nvSpPr>
          <p:spPr>
            <a:xfrm>
              <a:off x="3061186" y="4495381"/>
              <a:ext cx="201300" cy="278129"/>
            </a:xfrm>
            <a:custGeom>
              <a:rect b="b" l="l" r="r" t="t"/>
              <a:pathLst>
                <a:path extrusionOk="0" h="278129" w="201300">
                  <a:moveTo>
                    <a:pt x="201301" y="253746"/>
                  </a:moveTo>
                  <a:lnTo>
                    <a:pt x="201301" y="0"/>
                  </a:lnTo>
                  <a:lnTo>
                    <a:pt x="0" y="117634"/>
                  </a:lnTo>
                  <a:lnTo>
                    <a:pt x="77570" y="278130"/>
                  </a:lnTo>
                  <a:lnTo>
                    <a:pt x="201301" y="253746"/>
                  </a:lnTo>
                  <a:close/>
                </a:path>
              </a:pathLst>
            </a:custGeom>
            <a:solidFill>
              <a:srgbClr val="C4C7D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3" name="Google Shape;663;p34"/>
            <p:cNvSpPr/>
            <p:nvPr/>
          </p:nvSpPr>
          <p:spPr>
            <a:xfrm>
              <a:off x="3130570" y="4465187"/>
              <a:ext cx="131916" cy="77057"/>
            </a:xfrm>
            <a:custGeom>
              <a:rect b="b" l="l" r="r" t="t"/>
              <a:pathLst>
                <a:path extrusionOk="0" h="77057" w="131916">
                  <a:moveTo>
                    <a:pt x="0" y="44863"/>
                  </a:moveTo>
                  <a:lnTo>
                    <a:pt x="77284" y="0"/>
                  </a:lnTo>
                  <a:lnTo>
                    <a:pt x="131916" y="31528"/>
                  </a:lnTo>
                  <a:lnTo>
                    <a:pt x="51777" y="77057"/>
                  </a:lnTo>
                  <a:lnTo>
                    <a:pt x="0" y="44863"/>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664" name="Google Shape;664;p34"/>
          <p:cNvSpPr txBox="1"/>
          <p:nvPr>
            <p:ph idx="4294967295" type="ctrTitle"/>
          </p:nvPr>
        </p:nvSpPr>
        <p:spPr>
          <a:xfrm>
            <a:off x="685800" y="1202438"/>
            <a:ext cx="4343700" cy="8328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chemeClr val="accent2"/>
              </a:buClr>
              <a:buSzPts val="4800"/>
              <a:buFont typeface="Raleway Thin"/>
              <a:buNone/>
            </a:pPr>
            <a:r>
              <a:rPr b="0" i="0" lang="en-US" sz="7200" u="none" cap="none" strike="noStrike">
                <a:solidFill>
                  <a:srgbClr val="741B47"/>
                </a:solidFill>
                <a:latin typeface="Raleway Thin"/>
                <a:ea typeface="Raleway Thin"/>
                <a:cs typeface="Raleway Thin"/>
                <a:sym typeface="Raleway Thin"/>
              </a:rPr>
              <a:t>THANKS!</a:t>
            </a:r>
            <a:endParaRPr b="0" i="0" sz="7200" u="none" cap="none" strike="noStrike">
              <a:solidFill>
                <a:srgbClr val="741B47"/>
              </a:solidFill>
              <a:latin typeface="Raleway Thin"/>
              <a:ea typeface="Raleway Thin"/>
              <a:cs typeface="Raleway Thin"/>
              <a:sym typeface="Raleway Thin"/>
            </a:endParaRPr>
          </a:p>
        </p:txBody>
      </p:sp>
      <p:sp>
        <p:nvSpPr>
          <p:cNvPr id="665" name="Google Shape;665;p34"/>
          <p:cNvSpPr txBox="1"/>
          <p:nvPr>
            <p:ph idx="4294967295" type="subTitle"/>
          </p:nvPr>
        </p:nvSpPr>
        <p:spPr>
          <a:xfrm>
            <a:off x="685800" y="2021059"/>
            <a:ext cx="4343700" cy="19200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600"/>
              </a:spcBef>
              <a:spcAft>
                <a:spcPts val="0"/>
              </a:spcAft>
              <a:buClr>
                <a:schemeClr val="accent1"/>
              </a:buClr>
              <a:buSzPts val="1800"/>
              <a:buFont typeface="Barlow Light"/>
              <a:buNone/>
            </a:pPr>
            <a:r>
              <a:rPr b="1" i="0" lang="en-US" sz="3600" u="none" cap="none" strike="noStrike">
                <a:solidFill>
                  <a:srgbClr val="000000"/>
                </a:solidFill>
                <a:latin typeface="Barlow"/>
                <a:ea typeface="Barlow"/>
                <a:cs typeface="Barlow"/>
                <a:sym typeface="Barlow"/>
              </a:rPr>
              <a:t>Any questions?</a:t>
            </a:r>
            <a:endParaRPr b="1" i="0" sz="3600" u="none" cap="none" strike="noStrike">
              <a:solidFill>
                <a:srgbClr val="000000"/>
              </a:solidFill>
              <a:latin typeface="Barlow"/>
              <a:ea typeface="Barlow"/>
              <a:cs typeface="Barlow"/>
              <a:sym typeface="Barlow"/>
            </a:endParaRPr>
          </a:p>
          <a:p>
            <a:pPr indent="0" lvl="0" marL="0" marR="0" rtl="0" algn="l">
              <a:lnSpc>
                <a:spcPct val="110000"/>
              </a:lnSpc>
              <a:spcBef>
                <a:spcPts val="600"/>
              </a:spcBef>
              <a:spcAft>
                <a:spcPts val="0"/>
              </a:spcAft>
              <a:buClr>
                <a:schemeClr val="dk1"/>
              </a:buClr>
              <a:buSzPts val="1100"/>
              <a:buFont typeface="Arial"/>
              <a:buNone/>
            </a:pPr>
            <a:r>
              <a:rPr b="0" i="0" lang="en-US" sz="2000" u="none" cap="none" strike="noStrike">
                <a:solidFill>
                  <a:schemeClr val="dk1"/>
                </a:solidFill>
                <a:latin typeface="Barlow Light"/>
                <a:ea typeface="Barlow Light"/>
                <a:cs typeface="Barlow Light"/>
                <a:sym typeface="Barlow Light"/>
              </a:rPr>
              <a:t>You can find me at: </a:t>
            </a:r>
            <a:endParaRPr b="0" i="0" sz="2000" u="none" cap="none" strike="noStrike">
              <a:solidFill>
                <a:schemeClr val="dk1"/>
              </a:solidFill>
              <a:latin typeface="Barlow Light"/>
              <a:ea typeface="Barlow Light"/>
              <a:cs typeface="Barlow Light"/>
              <a:sym typeface="Barlow Light"/>
            </a:endParaRPr>
          </a:p>
          <a:p>
            <a:pPr indent="-342900" lvl="0" marL="457200" marR="0" rtl="0" algn="l">
              <a:lnSpc>
                <a:spcPct val="110000"/>
              </a:lnSpc>
              <a:spcBef>
                <a:spcPts val="0"/>
              </a:spcBef>
              <a:spcAft>
                <a:spcPts val="0"/>
              </a:spcAft>
              <a:buClr>
                <a:srgbClr val="741B47"/>
              </a:buClr>
              <a:buSzPts val="1800"/>
              <a:buFont typeface="Barlow Light"/>
              <a:buChar char="▸"/>
            </a:pPr>
            <a:r>
              <a:rPr lang="en-US"/>
              <a:t>oliver</a:t>
            </a:r>
            <a:r>
              <a:rPr b="0" i="0" lang="en-US" sz="2000" u="none" cap="none" strike="noStrike">
                <a:solidFill>
                  <a:schemeClr val="dk1"/>
                </a:solidFill>
                <a:uFill>
                  <a:noFill/>
                </a:uFill>
                <a:latin typeface="Barlow Light"/>
                <a:ea typeface="Barlow Light"/>
                <a:cs typeface="Barlow Light"/>
                <a:sym typeface="Barlow Light"/>
                <a:hlinkClick r:id="rId3">
                  <a:extLst>
                    <a:ext uri="{A12FA001-AC4F-418D-AE19-62706E023703}">
                      <ahyp:hlinkClr val="tx"/>
                    </a:ext>
                  </a:extLst>
                </a:hlinkClick>
              </a:rPr>
              <a:t>@</a:t>
            </a:r>
            <a:r>
              <a:rPr b="0" i="0" lang="en-US" sz="2000" u="none" cap="none" strike="noStrike">
                <a:solidFill>
                  <a:schemeClr val="dk1"/>
                </a:solidFill>
                <a:uFill>
                  <a:noFill/>
                </a:uFill>
                <a:latin typeface="Barlow Light"/>
                <a:ea typeface="Barlow Light"/>
                <a:cs typeface="Barlow Light"/>
                <a:sym typeface="Barlow Light"/>
                <a:hlinkClick r:id="rId4">
                  <a:extLst>
                    <a:ext uri="{A12FA001-AC4F-418D-AE19-62706E023703}">
                      <ahyp:hlinkClr val="tx"/>
                    </a:ext>
                  </a:extLst>
                </a:hlinkClick>
              </a:rPr>
              <a:t>clarusway.com</a:t>
            </a:r>
            <a:endParaRPr b="0" i="0" sz="2000" u="none" cap="none" strike="noStrike">
              <a:solidFill>
                <a:schemeClr val="dk1"/>
              </a:solidFill>
              <a:latin typeface="Barlow Light"/>
              <a:ea typeface="Barlow Light"/>
              <a:cs typeface="Barlow Light"/>
              <a:sym typeface="Barlow Light"/>
            </a:endParaRPr>
          </a:p>
          <a:p>
            <a:pPr indent="-228600" lvl="0" marL="457200" marR="0" rtl="0" algn="l">
              <a:lnSpc>
                <a:spcPct val="110000"/>
              </a:lnSpc>
              <a:spcBef>
                <a:spcPts val="0"/>
              </a:spcBef>
              <a:spcAft>
                <a:spcPts val="0"/>
              </a:spcAft>
              <a:buClr>
                <a:srgbClr val="741B47"/>
              </a:buClr>
              <a:buSzPts val="1800"/>
              <a:buFont typeface="Barlow Light"/>
              <a:buNone/>
            </a:pPr>
            <a:r>
              <a:t/>
            </a:r>
            <a:endParaRPr b="0" i="0" sz="2000" u="none" cap="none" strike="noStrike">
              <a:solidFill>
                <a:schemeClr val="dk1"/>
              </a:solidFill>
              <a:latin typeface="Barlow Light"/>
              <a:ea typeface="Barlow Light"/>
              <a:cs typeface="Barlow Light"/>
              <a:sym typeface="Barlow Light"/>
            </a:endParaRPr>
          </a:p>
          <a:p>
            <a:pPr indent="0" lvl="0" marL="114300" marR="0" rtl="0" algn="l">
              <a:lnSpc>
                <a:spcPct val="110000"/>
              </a:lnSpc>
              <a:spcBef>
                <a:spcPts val="0"/>
              </a:spcBef>
              <a:spcAft>
                <a:spcPts val="0"/>
              </a:spcAft>
              <a:buClr>
                <a:srgbClr val="741B47"/>
              </a:buClr>
              <a:buSzPts val="1800"/>
              <a:buFont typeface="Barlow Light"/>
              <a:buNone/>
            </a:pPr>
            <a:r>
              <a:t/>
            </a:r>
            <a:endParaRPr b="0" i="0" sz="2000" u="none" cap="none" strike="noStrike">
              <a:solidFill>
                <a:schemeClr val="dk1"/>
              </a:solidFill>
              <a:latin typeface="Barlow Light"/>
              <a:ea typeface="Barlow Light"/>
              <a:cs typeface="Barlow Light"/>
              <a:sym typeface="Barlow Light"/>
            </a:endParaRPr>
          </a:p>
          <a:p>
            <a:pPr indent="-228600" lvl="0" marL="457200" marR="0" rtl="0" algn="l">
              <a:lnSpc>
                <a:spcPct val="110000"/>
              </a:lnSpc>
              <a:spcBef>
                <a:spcPts val="0"/>
              </a:spcBef>
              <a:spcAft>
                <a:spcPts val="0"/>
              </a:spcAft>
              <a:buClr>
                <a:srgbClr val="741B47"/>
              </a:buClr>
              <a:buSzPts val="1800"/>
              <a:buFont typeface="Barlow Light"/>
              <a:buNone/>
            </a:pPr>
            <a:r>
              <a:t/>
            </a:r>
            <a:endParaRPr b="0" i="0" sz="2000" u="none" cap="none" strike="noStrike">
              <a:solidFill>
                <a:schemeClr val="dk1"/>
              </a:solidFill>
              <a:latin typeface="Barlow Light"/>
              <a:ea typeface="Barlow Light"/>
              <a:cs typeface="Barlow Light"/>
              <a:sym typeface="Barlow Light"/>
            </a:endParaRPr>
          </a:p>
          <a:p>
            <a:pPr indent="-228600" lvl="0" marL="457200" marR="0" rtl="0" algn="l">
              <a:lnSpc>
                <a:spcPct val="110000"/>
              </a:lnSpc>
              <a:spcBef>
                <a:spcPts val="0"/>
              </a:spcBef>
              <a:spcAft>
                <a:spcPts val="0"/>
              </a:spcAft>
              <a:buClr>
                <a:srgbClr val="741B47"/>
              </a:buClr>
              <a:buSzPts val="1800"/>
              <a:buFont typeface="Barlow Light"/>
              <a:buNone/>
            </a:pPr>
            <a:r>
              <a:t/>
            </a:r>
            <a:endParaRPr b="0" i="0" sz="2000" u="none" cap="none" strike="noStrike">
              <a:solidFill>
                <a:schemeClr val="dk1"/>
              </a:solidFill>
              <a:latin typeface="Barlow Light"/>
              <a:ea typeface="Barlow Light"/>
              <a:cs typeface="Barlow Light"/>
              <a:sym typeface="Barlow Light"/>
            </a:endParaRPr>
          </a:p>
        </p:txBody>
      </p:sp>
      <p:pic>
        <p:nvPicPr>
          <p:cNvPr id="666" name="Google Shape;666;p34"/>
          <p:cNvPicPr preferRelativeResize="0"/>
          <p:nvPr/>
        </p:nvPicPr>
        <p:blipFill rotWithShape="1">
          <a:blip r:embed="rId5">
            <a:alphaModFix/>
          </a:blip>
          <a:srcRect b="0" l="0" r="0" t="0"/>
          <a:stretch/>
        </p:blipFill>
        <p:spPr>
          <a:xfrm>
            <a:off x="4512147" y="623245"/>
            <a:ext cx="2361997" cy="258343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9"/>
          <p:cNvSpPr txBox="1"/>
          <p:nvPr/>
        </p:nvSpPr>
        <p:spPr>
          <a:xfrm>
            <a:off x="0" y="1866900"/>
            <a:ext cx="609600" cy="142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chemeClr val="lt1"/>
                </a:solidFill>
                <a:latin typeface="Raleway Thin"/>
                <a:ea typeface="Raleway Thin"/>
                <a:cs typeface="Raleway Thin"/>
                <a:sym typeface="Raleway Thin"/>
              </a:rPr>
              <a:t>1</a:t>
            </a:r>
            <a:endParaRPr b="0" i="0" sz="3600" u="none" cap="none" strike="noStrike">
              <a:solidFill>
                <a:schemeClr val="lt1"/>
              </a:solidFill>
              <a:latin typeface="Raleway Thin"/>
              <a:ea typeface="Raleway Thin"/>
              <a:cs typeface="Raleway Thin"/>
              <a:sym typeface="Raleway Thin"/>
            </a:endParaRPr>
          </a:p>
        </p:txBody>
      </p:sp>
      <p:sp>
        <p:nvSpPr>
          <p:cNvPr id="331" name="Google Shape;331;p9"/>
          <p:cNvSpPr txBox="1"/>
          <p:nvPr/>
        </p:nvSpPr>
        <p:spPr>
          <a:xfrm>
            <a:off x="1048497" y="2256000"/>
            <a:ext cx="7141346" cy="5847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000000"/>
              </a:buClr>
              <a:buSzPts val="4000"/>
              <a:buFont typeface="Arial"/>
              <a:buNone/>
            </a:pPr>
            <a:r>
              <a:rPr b="0" i="0" lang="en-US" sz="4000" u="none" cap="none" strike="noStrike">
                <a:solidFill>
                  <a:srgbClr val="741B47"/>
                </a:solidFill>
                <a:latin typeface="Raleway Thin"/>
                <a:ea typeface="Raleway Thin"/>
                <a:cs typeface="Raleway Thin"/>
                <a:sym typeface="Raleway Thin"/>
              </a:rPr>
              <a:t>What is Terraform?</a:t>
            </a:r>
            <a:endParaRPr b="0" i="0" sz="4000" u="none" cap="none" strike="noStrike">
              <a:solidFill>
                <a:srgbClr val="741B47"/>
              </a:solidFill>
              <a:latin typeface="Raleway Thin"/>
              <a:ea typeface="Raleway Thin"/>
              <a:cs typeface="Raleway Thin"/>
              <a:sym typeface="Raleway Thi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10"/>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37" name="Google Shape;337;p10"/>
          <p:cNvSpPr txBox="1"/>
          <p:nvPr>
            <p:ph type="title"/>
          </p:nvPr>
        </p:nvSpPr>
        <p:spPr>
          <a:xfrm>
            <a:off x="431799" y="173800"/>
            <a:ext cx="7115049" cy="6263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en-US" sz="4000">
                <a:solidFill>
                  <a:srgbClr val="741B47"/>
                </a:solidFill>
                <a:latin typeface="Raleway Thin"/>
                <a:ea typeface="Raleway Thin"/>
                <a:cs typeface="Raleway Thin"/>
                <a:sym typeface="Raleway Thin"/>
              </a:rPr>
              <a:t>What is Terraform?</a:t>
            </a:r>
            <a:endParaRPr sz="4000">
              <a:solidFill>
                <a:srgbClr val="741B47"/>
              </a:solidFill>
              <a:latin typeface="Raleway Thin"/>
              <a:ea typeface="Raleway Thin"/>
              <a:cs typeface="Raleway Thin"/>
              <a:sym typeface="Raleway Thin"/>
            </a:endParaRPr>
          </a:p>
        </p:txBody>
      </p:sp>
      <p:sp>
        <p:nvSpPr>
          <p:cNvPr id="338" name="Google Shape;338;p10"/>
          <p:cNvSpPr/>
          <p:nvPr/>
        </p:nvSpPr>
        <p:spPr>
          <a:xfrm>
            <a:off x="4419600" y="3304951"/>
            <a:ext cx="172289" cy="35798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9" name="Google Shape;339;p10"/>
          <p:cNvSpPr/>
          <p:nvPr/>
        </p:nvSpPr>
        <p:spPr>
          <a:xfrm>
            <a:off x="4572000" y="3457351"/>
            <a:ext cx="172289" cy="35798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40" name="Google Shape;340;p10"/>
          <p:cNvSpPr txBox="1"/>
          <p:nvPr/>
        </p:nvSpPr>
        <p:spPr>
          <a:xfrm>
            <a:off x="431800" y="1394350"/>
            <a:ext cx="4725000" cy="26013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000000"/>
              </a:buClr>
              <a:buSzPts val="1800"/>
              <a:buFont typeface="Arial"/>
              <a:buChar char="•"/>
            </a:pPr>
            <a:r>
              <a:rPr b="1" i="0" lang="en-US" sz="1800" u="none" cap="none" strike="noStrike">
                <a:solidFill>
                  <a:srgbClr val="4A1E1E"/>
                </a:solidFill>
                <a:latin typeface="Arial"/>
                <a:ea typeface="Arial"/>
                <a:cs typeface="Arial"/>
                <a:sym typeface="Arial"/>
              </a:rPr>
              <a:t>Terraform</a:t>
            </a:r>
            <a:r>
              <a:rPr b="0" i="0" lang="en-US" sz="2000" u="none" cap="none" strike="noStrike">
                <a:solidFill>
                  <a:srgbClr val="373A3C"/>
                </a:solidFill>
                <a:latin typeface="Arial"/>
                <a:ea typeface="Arial"/>
                <a:cs typeface="Arial"/>
                <a:sym typeface="Arial"/>
              </a:rPr>
              <a:t> is the infrastructure as code offering from HashiCorp. </a:t>
            </a:r>
            <a:endParaRPr b="0" i="0" sz="2000" u="none" cap="none" strike="noStrike">
              <a:solidFill>
                <a:srgbClr val="373A3C"/>
              </a:solidFill>
              <a:latin typeface="Arial"/>
              <a:ea typeface="Arial"/>
              <a:cs typeface="Arial"/>
              <a:sym typeface="Arial"/>
            </a:endParaRPr>
          </a:p>
          <a:p>
            <a:pPr indent="-215900" lvl="0" marL="34290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373A3C"/>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2000"/>
              <a:buFont typeface="Arial"/>
              <a:buChar char="•"/>
            </a:pPr>
            <a:r>
              <a:rPr b="0" i="0" lang="en-US" sz="2000" u="none" cap="none" strike="noStrike">
                <a:solidFill>
                  <a:srgbClr val="373A3C"/>
                </a:solidFill>
                <a:latin typeface="Arial"/>
                <a:ea typeface="Arial"/>
                <a:cs typeface="Arial"/>
                <a:sym typeface="Arial"/>
              </a:rPr>
              <a:t>It is a tool for building, changing, and managing infrastructure in a safe, repeatable way. </a:t>
            </a:r>
            <a:endParaRPr b="0" i="0" sz="2000" u="none" cap="none" strike="noStrike">
              <a:solidFill>
                <a:srgbClr val="000000"/>
              </a:solidFill>
              <a:latin typeface="Arial"/>
              <a:ea typeface="Arial"/>
              <a:cs typeface="Arial"/>
              <a:sym typeface="Arial"/>
            </a:endParaRPr>
          </a:p>
        </p:txBody>
      </p:sp>
      <p:pic>
        <p:nvPicPr>
          <p:cNvPr descr="Terraform by HashiCorp" id="341" name="Google Shape;341;p10"/>
          <p:cNvPicPr preferRelativeResize="0"/>
          <p:nvPr/>
        </p:nvPicPr>
        <p:blipFill rotWithShape="1">
          <a:blip r:embed="rId3">
            <a:alphaModFix/>
          </a:blip>
          <a:srcRect b="0" l="0" r="0" t="0"/>
          <a:stretch/>
        </p:blipFill>
        <p:spPr>
          <a:xfrm>
            <a:off x="5480825" y="1394350"/>
            <a:ext cx="3342600" cy="2144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11"/>
          <p:cNvSpPr txBox="1"/>
          <p:nvPr/>
        </p:nvSpPr>
        <p:spPr>
          <a:xfrm>
            <a:off x="0" y="1866900"/>
            <a:ext cx="609600" cy="142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chemeClr val="lt1"/>
                </a:solidFill>
                <a:latin typeface="Raleway Thin"/>
                <a:ea typeface="Raleway Thin"/>
                <a:cs typeface="Raleway Thin"/>
                <a:sym typeface="Raleway Thin"/>
              </a:rPr>
              <a:t>2</a:t>
            </a:r>
            <a:endParaRPr b="0" i="0" sz="3600" u="none" cap="none" strike="noStrike">
              <a:solidFill>
                <a:schemeClr val="lt1"/>
              </a:solidFill>
              <a:latin typeface="Raleway Thin"/>
              <a:ea typeface="Raleway Thin"/>
              <a:cs typeface="Raleway Thin"/>
              <a:sym typeface="Raleway Thin"/>
            </a:endParaRPr>
          </a:p>
        </p:txBody>
      </p:sp>
      <p:sp>
        <p:nvSpPr>
          <p:cNvPr id="347" name="Google Shape;347;p11"/>
          <p:cNvSpPr txBox="1"/>
          <p:nvPr/>
        </p:nvSpPr>
        <p:spPr>
          <a:xfrm>
            <a:off x="1048497" y="2256000"/>
            <a:ext cx="7707877" cy="5847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000000"/>
              </a:buClr>
              <a:buSzPts val="4000"/>
              <a:buFont typeface="Arial"/>
              <a:buNone/>
            </a:pPr>
            <a:r>
              <a:rPr b="0" i="0" lang="en-US" sz="4000" u="none" cap="none" strike="noStrike">
                <a:solidFill>
                  <a:srgbClr val="741B47"/>
                </a:solidFill>
                <a:latin typeface="Raleway Thin"/>
                <a:ea typeface="Raleway Thin"/>
                <a:cs typeface="Raleway Thin"/>
                <a:sym typeface="Raleway Thin"/>
              </a:rPr>
              <a:t>What is Infrastructure as Code?</a:t>
            </a:r>
            <a:endParaRPr b="0" i="0" sz="4000" u="none" cap="none" strike="noStrike">
              <a:solidFill>
                <a:srgbClr val="741B47"/>
              </a:solidFill>
              <a:latin typeface="Raleway Thin"/>
              <a:ea typeface="Raleway Thin"/>
              <a:cs typeface="Raleway Thin"/>
              <a:sym typeface="Raleway Thi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12"/>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53" name="Google Shape;353;p12"/>
          <p:cNvSpPr txBox="1"/>
          <p:nvPr>
            <p:ph type="title"/>
          </p:nvPr>
        </p:nvSpPr>
        <p:spPr>
          <a:xfrm>
            <a:off x="272775" y="173800"/>
            <a:ext cx="8674126" cy="6263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en-US" sz="4000">
                <a:solidFill>
                  <a:srgbClr val="741B47"/>
                </a:solidFill>
                <a:latin typeface="Raleway Thin"/>
                <a:ea typeface="Raleway Thin"/>
                <a:cs typeface="Raleway Thin"/>
                <a:sym typeface="Raleway Thin"/>
              </a:rPr>
              <a:t>What is Infrastructure as </a:t>
            </a:r>
            <a:r>
              <a:rPr lang="en-US" sz="4000">
                <a:solidFill>
                  <a:srgbClr val="741B47"/>
                </a:solidFill>
              </a:rPr>
              <a:t>Code (IaC)?</a:t>
            </a:r>
            <a:endParaRPr sz="4000">
              <a:solidFill>
                <a:srgbClr val="741B47"/>
              </a:solidFill>
            </a:endParaRPr>
          </a:p>
        </p:txBody>
      </p:sp>
      <p:sp>
        <p:nvSpPr>
          <p:cNvPr id="354" name="Google Shape;354;p12"/>
          <p:cNvSpPr txBox="1"/>
          <p:nvPr/>
        </p:nvSpPr>
        <p:spPr>
          <a:xfrm>
            <a:off x="338200" y="2089754"/>
            <a:ext cx="4406100" cy="1473900"/>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00000"/>
              </a:lnSpc>
              <a:spcBef>
                <a:spcPts val="0"/>
              </a:spcBef>
              <a:spcAft>
                <a:spcPts val="0"/>
              </a:spcAft>
              <a:buClr>
                <a:srgbClr val="000000"/>
              </a:buClr>
              <a:buSzPts val="2000"/>
              <a:buFont typeface="Arial"/>
              <a:buChar char="•"/>
            </a:pPr>
            <a:r>
              <a:rPr b="1" i="0" lang="en-US" sz="1800" u="none" cap="none" strike="noStrike">
                <a:solidFill>
                  <a:srgbClr val="4A1E1E"/>
                </a:solidFill>
                <a:latin typeface="Arial"/>
                <a:ea typeface="Arial"/>
                <a:cs typeface="Arial"/>
                <a:sym typeface="Arial"/>
              </a:rPr>
              <a:t>IaC</a:t>
            </a:r>
            <a:r>
              <a:rPr b="0" i="0" lang="en-US" sz="2000" u="none" cap="none" strike="noStrike">
                <a:solidFill>
                  <a:srgbClr val="373A3C"/>
                </a:solidFill>
                <a:latin typeface="Arial"/>
                <a:ea typeface="Arial"/>
                <a:cs typeface="Arial"/>
                <a:sym typeface="Arial"/>
              </a:rPr>
              <a:t> is the process of managing infrastructure in a file or files rather than manually configuring resources in a user interface. </a:t>
            </a:r>
            <a:endParaRPr b="0" i="0" sz="2000" u="none" cap="none" strike="noStrike">
              <a:solidFill>
                <a:srgbClr val="000000"/>
              </a:solidFill>
              <a:latin typeface="Arial"/>
              <a:ea typeface="Arial"/>
              <a:cs typeface="Arial"/>
              <a:sym typeface="Arial"/>
            </a:endParaRPr>
          </a:p>
        </p:txBody>
      </p:sp>
      <p:pic>
        <p:nvPicPr>
          <p:cNvPr id="355" name="Google Shape;355;p12"/>
          <p:cNvPicPr preferRelativeResize="0"/>
          <p:nvPr/>
        </p:nvPicPr>
        <p:blipFill rotWithShape="1">
          <a:blip r:embed="rId3">
            <a:alphaModFix/>
          </a:blip>
          <a:srcRect b="0" l="0" r="0" t="0"/>
          <a:stretch/>
        </p:blipFill>
        <p:spPr>
          <a:xfrm>
            <a:off x="5057459" y="1327758"/>
            <a:ext cx="3932898" cy="276017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13"/>
          <p:cNvSpPr txBox="1"/>
          <p:nvPr/>
        </p:nvSpPr>
        <p:spPr>
          <a:xfrm>
            <a:off x="0" y="1866900"/>
            <a:ext cx="609600" cy="142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chemeClr val="lt1"/>
                </a:solidFill>
                <a:latin typeface="Raleway Thin"/>
                <a:ea typeface="Raleway Thin"/>
                <a:cs typeface="Raleway Thin"/>
                <a:sym typeface="Raleway Thin"/>
              </a:rPr>
              <a:t>3</a:t>
            </a:r>
            <a:endParaRPr b="0" i="0" sz="3600" u="none" cap="none" strike="noStrike">
              <a:solidFill>
                <a:schemeClr val="lt1"/>
              </a:solidFill>
              <a:latin typeface="Raleway Thin"/>
              <a:ea typeface="Raleway Thin"/>
              <a:cs typeface="Raleway Thin"/>
              <a:sym typeface="Raleway Thin"/>
            </a:endParaRPr>
          </a:p>
        </p:txBody>
      </p:sp>
      <p:sp>
        <p:nvSpPr>
          <p:cNvPr id="361" name="Google Shape;361;p13"/>
          <p:cNvSpPr txBox="1"/>
          <p:nvPr/>
        </p:nvSpPr>
        <p:spPr>
          <a:xfrm>
            <a:off x="1048512" y="2253088"/>
            <a:ext cx="5700158" cy="584775"/>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000000"/>
              </a:buClr>
              <a:buSzPts val="4000"/>
              <a:buFont typeface="Arial"/>
              <a:buNone/>
            </a:pPr>
            <a:r>
              <a:rPr b="0" i="0" lang="en-US" sz="4000" u="none" cap="none" strike="noStrike">
                <a:solidFill>
                  <a:srgbClr val="741B47"/>
                </a:solidFill>
                <a:latin typeface="Raleway Thin"/>
                <a:ea typeface="Raleway Thin"/>
                <a:cs typeface="Raleway Thin"/>
                <a:sym typeface="Raleway Thin"/>
              </a:rPr>
              <a:t>How Terraform Works</a:t>
            </a:r>
            <a:endParaRPr b="0" i="0" sz="4000" u="none" cap="none" strike="noStrike">
              <a:solidFill>
                <a:srgbClr val="741B47"/>
              </a:solidFill>
              <a:latin typeface="Raleway Thin"/>
              <a:ea typeface="Raleway Thin"/>
              <a:cs typeface="Raleway Thin"/>
              <a:sym typeface="Raleway Thi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14"/>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67" name="Google Shape;367;p14"/>
          <p:cNvSpPr txBox="1"/>
          <p:nvPr>
            <p:ph type="title"/>
          </p:nvPr>
        </p:nvSpPr>
        <p:spPr>
          <a:xfrm>
            <a:off x="431799" y="173799"/>
            <a:ext cx="7115049" cy="403919"/>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SzPts val="4800"/>
              <a:buNone/>
            </a:pPr>
            <a:r>
              <a:rPr lang="en-US" sz="4000">
                <a:solidFill>
                  <a:srgbClr val="741B47"/>
                </a:solidFill>
                <a:latin typeface="Raleway Thin"/>
                <a:ea typeface="Raleway Thin"/>
                <a:cs typeface="Raleway Thin"/>
                <a:sym typeface="Raleway Thin"/>
              </a:rPr>
              <a:t>How Terraform Works</a:t>
            </a:r>
            <a:endParaRPr b="0" i="0" sz="4000" u="none" cap="none" strike="noStrike">
              <a:solidFill>
                <a:srgbClr val="741B47"/>
              </a:solidFill>
              <a:latin typeface="Raleway Thin"/>
              <a:ea typeface="Raleway Thin"/>
              <a:cs typeface="Raleway Thin"/>
              <a:sym typeface="Raleway Thin"/>
            </a:endParaRPr>
          </a:p>
        </p:txBody>
      </p:sp>
      <p:sp>
        <p:nvSpPr>
          <p:cNvPr id="368" name="Google Shape;368;p14"/>
          <p:cNvSpPr/>
          <p:nvPr/>
        </p:nvSpPr>
        <p:spPr>
          <a:xfrm>
            <a:off x="4419600" y="3304951"/>
            <a:ext cx="172289" cy="35798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9" name="Google Shape;369;p14"/>
          <p:cNvSpPr/>
          <p:nvPr/>
        </p:nvSpPr>
        <p:spPr>
          <a:xfrm>
            <a:off x="4572000" y="3457351"/>
            <a:ext cx="172289" cy="35798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descr="Terraform by HashiCorp" id="370" name="Google Shape;370;p14"/>
          <p:cNvPicPr preferRelativeResize="0"/>
          <p:nvPr/>
        </p:nvPicPr>
        <p:blipFill rotWithShape="1">
          <a:blip r:embed="rId3">
            <a:alphaModFix/>
          </a:blip>
          <a:srcRect b="0" l="0" r="0" t="0"/>
          <a:stretch/>
        </p:blipFill>
        <p:spPr>
          <a:xfrm>
            <a:off x="4658144" y="227241"/>
            <a:ext cx="4435077" cy="4742459"/>
          </a:xfrm>
          <a:prstGeom prst="rect">
            <a:avLst/>
          </a:prstGeom>
          <a:noFill/>
          <a:ln>
            <a:noFill/>
          </a:ln>
        </p:spPr>
      </p:pic>
      <p:sp>
        <p:nvSpPr>
          <p:cNvPr id="371" name="Google Shape;371;p14"/>
          <p:cNvSpPr txBox="1"/>
          <p:nvPr/>
        </p:nvSpPr>
        <p:spPr>
          <a:xfrm>
            <a:off x="338203" y="1055862"/>
            <a:ext cx="4999110" cy="3085216"/>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000000"/>
              </a:buClr>
              <a:buSzPts val="2000"/>
              <a:buFont typeface="Arial"/>
              <a:buChar char="•"/>
            </a:pPr>
            <a:r>
              <a:rPr b="0" i="0" lang="en-US" sz="2000" u="none" cap="none" strike="noStrike">
                <a:solidFill>
                  <a:srgbClr val="373A3C"/>
                </a:solidFill>
                <a:latin typeface="Arial"/>
                <a:ea typeface="Arial"/>
                <a:cs typeface="Arial"/>
                <a:sym typeface="Arial"/>
              </a:rPr>
              <a:t>Terraform allows infrastructure to be expressed as code in a simple, human readable language called </a:t>
            </a:r>
            <a:r>
              <a:rPr b="1" i="0" lang="en-US" sz="1800" u="none" cap="none" strike="noStrike">
                <a:solidFill>
                  <a:srgbClr val="4A1E1E"/>
                </a:solidFill>
                <a:latin typeface="Arial"/>
                <a:ea typeface="Arial"/>
                <a:cs typeface="Arial"/>
                <a:sym typeface="Arial"/>
              </a:rPr>
              <a:t>HCL</a:t>
            </a:r>
            <a:r>
              <a:rPr b="0" i="0" lang="en-US" sz="2000" u="none" cap="none" strike="noStrike">
                <a:solidFill>
                  <a:srgbClr val="373A3C"/>
                </a:solidFill>
                <a:latin typeface="Arial"/>
                <a:ea typeface="Arial"/>
                <a:cs typeface="Arial"/>
                <a:sym typeface="Arial"/>
              </a:rPr>
              <a:t> (HashiCorp Configuration Language).</a:t>
            </a:r>
            <a:endParaRPr b="0" i="0" sz="2000" u="none" cap="none" strike="noStrike">
              <a:solidFill>
                <a:srgbClr val="373A3C"/>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373A3C"/>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2000"/>
              <a:buFont typeface="Arial"/>
              <a:buChar char="•"/>
            </a:pPr>
            <a:r>
              <a:rPr b="0" i="0" lang="en-US" sz="2000" u="none" cap="none" strike="noStrike">
                <a:solidFill>
                  <a:srgbClr val="373A3C"/>
                </a:solidFill>
                <a:latin typeface="Arial"/>
                <a:ea typeface="Arial"/>
                <a:cs typeface="Arial"/>
                <a:sym typeface="Arial"/>
              </a:rPr>
              <a:t>Terraform reads configuration files and provides an execution plan of changes, which can be reviewed for safety and then applied and provisioned.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15"/>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77" name="Google Shape;377;p15"/>
          <p:cNvSpPr txBox="1"/>
          <p:nvPr>
            <p:ph type="title"/>
          </p:nvPr>
        </p:nvSpPr>
        <p:spPr>
          <a:xfrm>
            <a:off x="431799" y="173799"/>
            <a:ext cx="7115049" cy="403919"/>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SzPts val="4800"/>
              <a:buNone/>
            </a:pPr>
            <a:r>
              <a:rPr lang="en-US" sz="4000">
                <a:solidFill>
                  <a:srgbClr val="741B47"/>
                </a:solidFill>
                <a:latin typeface="Raleway Thin"/>
                <a:ea typeface="Raleway Thin"/>
                <a:cs typeface="Raleway Thin"/>
                <a:sym typeface="Raleway Thin"/>
              </a:rPr>
              <a:t>How Terraform Works</a:t>
            </a:r>
            <a:endParaRPr b="0" i="0" sz="4000" u="none" cap="none" strike="noStrike">
              <a:solidFill>
                <a:srgbClr val="741B47"/>
              </a:solidFill>
              <a:latin typeface="Raleway Thin"/>
              <a:ea typeface="Raleway Thin"/>
              <a:cs typeface="Raleway Thin"/>
              <a:sym typeface="Raleway Thin"/>
            </a:endParaRPr>
          </a:p>
        </p:txBody>
      </p:sp>
      <p:sp>
        <p:nvSpPr>
          <p:cNvPr id="378" name="Google Shape;378;p15"/>
          <p:cNvSpPr/>
          <p:nvPr/>
        </p:nvSpPr>
        <p:spPr>
          <a:xfrm>
            <a:off x="4419600" y="3304951"/>
            <a:ext cx="172289" cy="35798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9" name="Google Shape;379;p15"/>
          <p:cNvSpPr/>
          <p:nvPr/>
        </p:nvSpPr>
        <p:spPr>
          <a:xfrm>
            <a:off x="4572000" y="3457351"/>
            <a:ext cx="172289" cy="35798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380" name="Google Shape;380;p15"/>
          <p:cNvPicPr preferRelativeResize="0"/>
          <p:nvPr/>
        </p:nvPicPr>
        <p:blipFill rotWithShape="1">
          <a:blip r:embed="rId3">
            <a:alphaModFix/>
          </a:blip>
          <a:srcRect b="0" l="0" r="0" t="0"/>
          <a:stretch/>
        </p:blipFill>
        <p:spPr>
          <a:xfrm>
            <a:off x="938784" y="826115"/>
            <a:ext cx="6961632" cy="381063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