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2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42" d="100"/>
          <a:sy n="42" d="100"/>
        </p:scale>
        <p:origin x="53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BA93-C53C-4069-8CAE-6494CE0DF98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CAFD-021D-438A-A42E-333852A3A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5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BA93-C53C-4069-8CAE-6494CE0DF98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CAFD-021D-438A-A42E-333852A3A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5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BA93-C53C-4069-8CAE-6494CE0DF98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CAFD-021D-438A-A42E-333852A3A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45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BA93-C53C-4069-8CAE-6494CE0DF98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CAFD-021D-438A-A42E-333852A3A29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588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BA93-C53C-4069-8CAE-6494CE0DF98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CAFD-021D-438A-A42E-333852A3A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34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BA93-C53C-4069-8CAE-6494CE0DF98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CAFD-021D-438A-A42E-333852A3A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80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BA93-C53C-4069-8CAE-6494CE0DF98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CAFD-021D-438A-A42E-333852A3A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24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BA93-C53C-4069-8CAE-6494CE0DF98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CAFD-021D-438A-A42E-333852A3A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07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BA93-C53C-4069-8CAE-6494CE0DF98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CAFD-021D-438A-A42E-333852A3A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7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BA93-C53C-4069-8CAE-6494CE0DF98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CAFD-021D-438A-A42E-333852A3A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0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BA93-C53C-4069-8CAE-6494CE0DF98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CAFD-021D-438A-A42E-333852A3A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4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BA93-C53C-4069-8CAE-6494CE0DF98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CAFD-021D-438A-A42E-333852A3A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2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BA93-C53C-4069-8CAE-6494CE0DF98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CAFD-021D-438A-A42E-333852A3A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BA93-C53C-4069-8CAE-6494CE0DF98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CAFD-021D-438A-A42E-333852A3A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8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BA93-C53C-4069-8CAE-6494CE0DF98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CAFD-021D-438A-A42E-333852A3A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5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BA93-C53C-4069-8CAE-6494CE0DF98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CAFD-021D-438A-A42E-333852A3A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BA93-C53C-4069-8CAE-6494CE0DF98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CAFD-021D-438A-A42E-333852A3A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0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00BA93-C53C-4069-8CAE-6494CE0DF98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3CAFD-021D-438A-A42E-333852A3A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11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6051" y="-1251473"/>
            <a:ext cx="8825658" cy="3329581"/>
          </a:xfrm>
        </p:spPr>
        <p:txBody>
          <a:bodyPr/>
          <a:lstStyle/>
          <a:p>
            <a:pPr algn="ctr"/>
            <a:r>
              <a:rPr lang="en-US" dirty="0" smtClean="0"/>
              <a:t>My Laundry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9483" y="2628708"/>
            <a:ext cx="9748222" cy="3108704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Kelompok</a:t>
            </a:r>
            <a:r>
              <a:rPr lang="en-US" sz="3600" dirty="0" smtClean="0"/>
              <a:t> 9 (View </a:t>
            </a:r>
            <a:r>
              <a:rPr lang="en-US" sz="3600" dirty="0" err="1" smtClean="0"/>
              <a:t>Pembayaran</a:t>
            </a:r>
            <a:r>
              <a:rPr lang="en-US" sz="3600" dirty="0" smtClean="0"/>
              <a:t>):</a:t>
            </a:r>
          </a:p>
          <a:p>
            <a:r>
              <a:rPr lang="en-US" sz="3600" dirty="0" smtClean="0"/>
              <a:t>		- </a:t>
            </a:r>
            <a:r>
              <a:rPr lang="en-US" sz="3600" dirty="0" err="1" smtClean="0"/>
              <a:t>FIKri</a:t>
            </a:r>
            <a:r>
              <a:rPr lang="en-US" sz="3600" dirty="0" smtClean="0"/>
              <a:t> Ilham</a:t>
            </a:r>
          </a:p>
          <a:p>
            <a:r>
              <a:rPr lang="en-US" sz="3600" dirty="0" smtClean="0"/>
              <a:t>		-1301184172</a:t>
            </a:r>
          </a:p>
          <a:p>
            <a:r>
              <a:rPr lang="en-US" sz="3600" dirty="0" smtClean="0"/>
              <a:t>		- IF 42 01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1227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777483"/>
            <a:ext cx="8946541" cy="4195481"/>
          </a:xfrm>
        </p:spPr>
        <p:txBody>
          <a:bodyPr/>
          <a:lstStyle/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Muka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792" y="1598593"/>
            <a:ext cx="76009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1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Pembayaran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Case </a:t>
            </a:r>
            <a:r>
              <a:rPr lang="en-US" dirty="0" err="1" smtClean="0"/>
              <a:t>Pembayaran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Precondition </a:t>
            </a:r>
            <a:r>
              <a:rPr lang="en-US" i="1" dirty="0"/>
              <a:t>: Users </a:t>
            </a:r>
            <a:r>
              <a:rPr lang="en-US" i="1" dirty="0" err="1"/>
              <a:t>sudah</a:t>
            </a:r>
            <a:r>
              <a:rPr lang="en-US" i="1" dirty="0"/>
              <a:t> </a:t>
            </a:r>
            <a:r>
              <a:rPr lang="en-US" i="1" dirty="0" err="1"/>
              <a:t>melakukan</a:t>
            </a:r>
            <a:r>
              <a:rPr lang="en-US" i="1" dirty="0"/>
              <a:t> login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sedang</a:t>
            </a:r>
            <a:r>
              <a:rPr lang="en-US" i="1" dirty="0"/>
              <a:t> </a:t>
            </a:r>
            <a:r>
              <a:rPr lang="en-US" i="1" dirty="0" err="1"/>
              <a:t>melakukan</a:t>
            </a:r>
            <a:r>
              <a:rPr lang="en-US" i="1" dirty="0"/>
              <a:t> </a:t>
            </a:r>
            <a:r>
              <a:rPr lang="en-US" i="1" dirty="0" err="1"/>
              <a:t>pemesanan</a:t>
            </a:r>
            <a:r>
              <a:rPr lang="en-US" i="1" dirty="0"/>
              <a:t>.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Primary </a:t>
            </a:r>
            <a:r>
              <a:rPr lang="en-US" i="1" dirty="0"/>
              <a:t>Flow :</a:t>
            </a:r>
            <a:endParaRPr lang="en-US" dirty="0"/>
          </a:p>
          <a:p>
            <a:pPr marL="0" indent="0" fontAlgn="base">
              <a:buNone/>
            </a:pPr>
            <a:r>
              <a:rPr lang="en-US" i="1" dirty="0" smtClean="0"/>
              <a:t>	- Users </a:t>
            </a:r>
            <a:r>
              <a:rPr lang="en-US" i="1" dirty="0"/>
              <a:t>entering menu </a:t>
            </a:r>
            <a:r>
              <a:rPr lang="en-US" i="1" dirty="0" err="1"/>
              <a:t>utama</a:t>
            </a:r>
            <a:endParaRPr lang="en-US" i="1" dirty="0"/>
          </a:p>
          <a:p>
            <a:pPr marL="0" indent="0" fontAlgn="base">
              <a:buNone/>
            </a:pPr>
            <a:r>
              <a:rPr lang="en-US" i="1" dirty="0" smtClean="0"/>
              <a:t>	- Users </a:t>
            </a:r>
            <a:r>
              <a:rPr lang="en-US" i="1" dirty="0" err="1"/>
              <a:t>klik</a:t>
            </a:r>
            <a:r>
              <a:rPr lang="en-US" i="1" dirty="0"/>
              <a:t> menu </a:t>
            </a:r>
            <a:r>
              <a:rPr lang="en-US" i="1" dirty="0" err="1"/>
              <a:t>pembayaran</a:t>
            </a:r>
            <a:endParaRPr lang="en-US" i="1" dirty="0"/>
          </a:p>
          <a:p>
            <a:pPr marL="0" indent="0" fontAlgn="base">
              <a:buNone/>
            </a:pPr>
            <a:r>
              <a:rPr lang="en-US" i="1" dirty="0" smtClean="0"/>
              <a:t>	- System </a:t>
            </a:r>
            <a:r>
              <a:rPr lang="en-US" i="1" dirty="0" err="1"/>
              <a:t>menampilkan</a:t>
            </a:r>
            <a:r>
              <a:rPr lang="en-US" i="1" dirty="0"/>
              <a:t> list </a:t>
            </a:r>
            <a:r>
              <a:rPr lang="en-US" i="1" dirty="0" err="1"/>
              <a:t>pembayaran</a:t>
            </a:r>
            <a:endParaRPr lang="en-US" i="1" dirty="0"/>
          </a:p>
          <a:p>
            <a:pPr marL="0" indent="0" fontAlgn="base">
              <a:buNone/>
            </a:pPr>
            <a:r>
              <a:rPr lang="en-US" i="1" dirty="0" smtClean="0"/>
              <a:t>	- Users </a:t>
            </a:r>
            <a:r>
              <a:rPr lang="en-US" i="1" dirty="0" err="1"/>
              <a:t>klik</a:t>
            </a:r>
            <a:r>
              <a:rPr lang="en-US" i="1" dirty="0"/>
              <a:t> button </a:t>
            </a:r>
            <a:r>
              <a:rPr lang="en-US" i="1" dirty="0" err="1"/>
              <a:t>pada</a:t>
            </a:r>
            <a:r>
              <a:rPr lang="en-US" i="1" dirty="0"/>
              <a:t> tab action</a:t>
            </a:r>
          </a:p>
          <a:p>
            <a:pPr marL="0" indent="0" fontAlgn="base">
              <a:buNone/>
            </a:pPr>
            <a:r>
              <a:rPr lang="en-US" i="1" dirty="0" smtClean="0"/>
              <a:t>	- System </a:t>
            </a:r>
            <a:r>
              <a:rPr lang="en-US" i="1" dirty="0" err="1"/>
              <a:t>menampilkan</a:t>
            </a:r>
            <a:r>
              <a:rPr lang="en-US" i="1" dirty="0"/>
              <a:t> data </a:t>
            </a:r>
            <a:r>
              <a:rPr lang="en-US" i="1" dirty="0" err="1"/>
              <a:t>pembayaran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Alternate Flow :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             </a:t>
            </a:r>
            <a:r>
              <a:rPr lang="en-US" i="1" dirty="0" err="1"/>
              <a:t>Postcondition</a:t>
            </a:r>
            <a:r>
              <a:rPr lang="en-US" i="1" dirty="0"/>
              <a:t> : Users </a:t>
            </a:r>
            <a:r>
              <a:rPr lang="en-US" i="1" dirty="0" err="1"/>
              <a:t>telah</a:t>
            </a:r>
            <a:r>
              <a:rPr lang="en-US" i="1" dirty="0"/>
              <a:t> </a:t>
            </a:r>
            <a:r>
              <a:rPr lang="en-US" i="1" dirty="0" err="1"/>
              <a:t>melihat</a:t>
            </a:r>
            <a:r>
              <a:rPr lang="en-US" i="1" dirty="0"/>
              <a:t> data </a:t>
            </a:r>
            <a:r>
              <a:rPr lang="en-US" i="1" dirty="0" err="1" smtClean="0"/>
              <a:t>pembayaran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4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604" y="903387"/>
            <a:ext cx="8946541" cy="4195481"/>
          </a:xfrm>
        </p:spPr>
        <p:txBody>
          <a:bodyPr/>
          <a:lstStyle/>
          <a:p>
            <a:r>
              <a:rPr lang="en-US" dirty="0" smtClean="0"/>
              <a:t>Robustness Diagram</a:t>
            </a:r>
            <a:endParaRPr lang="en-US" dirty="0"/>
          </a:p>
        </p:txBody>
      </p:sp>
      <p:pic>
        <p:nvPicPr>
          <p:cNvPr id="1026" name="Picture 2" descr="https://lh4.googleusercontent.com/Q8wOchx4VVY7YfTHlikktjWa5-WIdEMZa-Pr9AbSIw2Mi67QWNQQeYvqCExo9Ixmz9RjeMlojeM9NYAGvjJQhX_DDxH7MkLUjDjmsZsgCXGzZ3ZSWj9e1K6mZ1tnXSXkFFOzYvb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608" y="1647009"/>
            <a:ext cx="66865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87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814" y="807592"/>
            <a:ext cx="8946541" cy="4195481"/>
          </a:xfrm>
        </p:spPr>
        <p:txBody>
          <a:bodyPr/>
          <a:lstStyle/>
          <a:p>
            <a:r>
              <a:rPr lang="en-US" dirty="0" smtClean="0"/>
              <a:t>Diagram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980" y="1619794"/>
            <a:ext cx="79533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7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357" y="833718"/>
            <a:ext cx="8946541" cy="4195481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3074" name="Picture 2" descr="https://lh6.googleusercontent.com/fR9mgq2_1QCwUUzTv1xOj_ELpdA-TqofjZ-Tf6aoVny1nvuOS3s12TK-kA8LyQzqs1MJct0YTZ72j6ZmzMUgQihj2WwXbYh6gpJmmy2manySt0ohxfqgpAj2aeJNI3M4Tzso6s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776" y="1526494"/>
            <a:ext cx="676275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07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1986" y="825009"/>
            <a:ext cx="8946541" cy="4195481"/>
          </a:xfrm>
        </p:spPr>
        <p:txBody>
          <a:bodyPr/>
          <a:lstStyle/>
          <a:p>
            <a:r>
              <a:rPr lang="en-US" dirty="0" smtClean="0"/>
              <a:t>Code Controller </a:t>
            </a:r>
            <a:r>
              <a:rPr lang="en-US" dirty="0" err="1" smtClean="0"/>
              <a:t>Pembayaran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84" y="1366843"/>
            <a:ext cx="3570242" cy="4611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994" y="1366843"/>
            <a:ext cx="7170323" cy="449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2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372" y="340633"/>
            <a:ext cx="6001966" cy="3999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372" y="4448949"/>
            <a:ext cx="6001966" cy="187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9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3278" y="885969"/>
            <a:ext cx="8946541" cy="4195481"/>
          </a:xfrm>
        </p:spPr>
        <p:txBody>
          <a:bodyPr/>
          <a:lstStyle/>
          <a:p>
            <a:r>
              <a:rPr lang="en-US" dirty="0" smtClean="0"/>
              <a:t>Code Model </a:t>
            </a:r>
            <a:r>
              <a:rPr lang="en-US" dirty="0" err="1" smtClean="0"/>
              <a:t>Pembayaran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7" y="1601947"/>
            <a:ext cx="5530896" cy="4415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-2319" b="14798"/>
          <a:stretch/>
        </p:blipFill>
        <p:spPr>
          <a:xfrm>
            <a:off x="6103756" y="1601947"/>
            <a:ext cx="5660776" cy="282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5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21" y="833718"/>
            <a:ext cx="8946541" cy="4195481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Menu View </a:t>
            </a:r>
            <a:r>
              <a:rPr lang="en-US" dirty="0" err="1" smtClean="0"/>
              <a:t>Pembayaran</a:t>
            </a:r>
            <a:endParaRPr lang="en-US" dirty="0"/>
          </a:p>
        </p:txBody>
      </p:sp>
      <p:pic>
        <p:nvPicPr>
          <p:cNvPr id="4098" name="Picture 2" descr="https://lh5.googleusercontent.com/63VpmzsW-nrNpqn1pNieQC3UJNrY3Wh2dwJ4t5sC-8v0EONNzSxUWKKsYAMjLFawtUl3H72ZOtz7ja9pzM_N-agO_J-clCKGtNz8wltKIH_vaLt1w18LSg09Gb1Qj4NCxVLKcsy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346" y="1890239"/>
            <a:ext cx="8578802" cy="287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244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45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My Laundry</vt:lpstr>
      <vt:lpstr>Pembayaran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Laundry</dc:title>
  <dc:creator>asus</dc:creator>
  <cp:lastModifiedBy>asus</cp:lastModifiedBy>
  <cp:revision>4</cp:revision>
  <dcterms:created xsi:type="dcterms:W3CDTF">2021-06-26T14:51:17Z</dcterms:created>
  <dcterms:modified xsi:type="dcterms:W3CDTF">2021-06-27T12:19:35Z</dcterms:modified>
</cp:coreProperties>
</file>