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460CB0B-D0D5-468B-895B-6157A4A9ABC3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C483E9A-EEF5-4069-9A8E-452396A4C682}" type="slidenum">
              <a:rPr lang="en-ID" smtClean="0"/>
              <a:t>‹#›</a:t>
            </a:fld>
            <a:endParaRPr lang="en-ID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18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CB0B-D0D5-468B-895B-6157A4A9ABC3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E9A-EEF5-4069-9A8E-452396A4C6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226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CB0B-D0D5-468B-895B-6157A4A9ABC3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E9A-EEF5-4069-9A8E-452396A4C6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5613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CB0B-D0D5-468B-895B-6157A4A9ABC3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E9A-EEF5-4069-9A8E-452396A4C682}" type="slidenum">
              <a:rPr lang="en-ID" smtClean="0"/>
              <a:t>‹#›</a:t>
            </a:fld>
            <a:endParaRPr lang="en-ID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6269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CB0B-D0D5-468B-895B-6157A4A9ABC3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E9A-EEF5-4069-9A8E-452396A4C6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5876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CB0B-D0D5-468B-895B-6157A4A9ABC3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E9A-EEF5-4069-9A8E-452396A4C6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4590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CB0B-D0D5-468B-895B-6157A4A9ABC3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E9A-EEF5-4069-9A8E-452396A4C6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5212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CB0B-D0D5-468B-895B-6157A4A9ABC3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E9A-EEF5-4069-9A8E-452396A4C6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1747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CB0B-D0D5-468B-895B-6157A4A9ABC3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E9A-EEF5-4069-9A8E-452396A4C6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534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CB0B-D0D5-468B-895B-6157A4A9ABC3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E9A-EEF5-4069-9A8E-452396A4C6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667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CB0B-D0D5-468B-895B-6157A4A9ABC3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E9A-EEF5-4069-9A8E-452396A4C6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869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CB0B-D0D5-468B-895B-6157A4A9ABC3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E9A-EEF5-4069-9A8E-452396A4C6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139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CB0B-D0D5-468B-895B-6157A4A9ABC3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E9A-EEF5-4069-9A8E-452396A4C6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578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CB0B-D0D5-468B-895B-6157A4A9ABC3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E9A-EEF5-4069-9A8E-452396A4C6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928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CB0B-D0D5-468B-895B-6157A4A9ABC3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E9A-EEF5-4069-9A8E-452396A4C6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11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CB0B-D0D5-468B-895B-6157A4A9ABC3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E9A-EEF5-4069-9A8E-452396A4C6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817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CB0B-D0D5-468B-895B-6157A4A9ABC3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E9A-EEF5-4069-9A8E-452396A4C6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525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460CB0B-D0D5-468B-895B-6157A4A9ABC3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C483E9A-EEF5-4069-9A8E-452396A4C6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060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B9B6F-D0F0-496D-80B5-2D962940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851020" y="663708"/>
            <a:ext cx="9755187" cy="1231010"/>
          </a:xfrm>
        </p:spPr>
        <p:txBody>
          <a:bodyPr/>
          <a:lstStyle/>
          <a:p>
            <a:r>
              <a:rPr lang="en-US" dirty="0"/>
              <a:t>Python course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2DB1E-9FFD-4D5A-8B20-54D5555A4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903262" y="1873081"/>
            <a:ext cx="9755187" cy="1866072"/>
          </a:xfrm>
        </p:spPr>
        <p:txBody>
          <a:bodyPr/>
          <a:lstStyle/>
          <a:p>
            <a:r>
              <a:rPr lang="en-US" dirty="0"/>
              <a:t>Fikri </a:t>
            </a:r>
            <a:r>
              <a:rPr lang="en-US" dirty="0" err="1"/>
              <a:t>akbar</a:t>
            </a:r>
            <a:endParaRPr lang="en-US" dirty="0"/>
          </a:p>
          <a:p>
            <a:r>
              <a:rPr lang="en-ID" dirty="0"/>
              <a:t>52415667</a:t>
            </a:r>
          </a:p>
          <a:p>
            <a:r>
              <a:rPr lang="en-ID" dirty="0"/>
              <a:t>4ia14</a:t>
            </a:r>
          </a:p>
        </p:txBody>
      </p:sp>
    </p:spTree>
    <p:extLst>
      <p:ext uri="{BB962C8B-B14F-4D97-AF65-F5344CB8AC3E}">
        <p14:creationId xmlns:p14="http://schemas.microsoft.com/office/powerpoint/2010/main" val="2285307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B984-5D3E-4485-848A-56091856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A23D2-E834-4918-85D9-560F3D49B8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550504"/>
            <a:ext cx="10394707" cy="3824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Pada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programmer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memakai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keterangan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endParaRPr lang="en-ID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mewakili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endParaRPr lang="en-ID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ketentuan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dideklarasikan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endParaRPr lang="en-ID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berubah-ubah</a:t>
            </a:r>
            <a:endParaRPr lang="en-ID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Penulisan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diawali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endParaRPr lang="en-ID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endParaRPr lang="en-ID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640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B984-5D3E-4485-848A-56091856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A23D2-E834-4918-85D9-560F3D49B8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2419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Kapital,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case-sensitive,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Kapital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kapital</a:t>
            </a:r>
            <a:endParaRPr lang="en-ID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berlainan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Penulisan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boleh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dipisah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&lt;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spasi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suku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kata,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dipisah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underscore (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)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nama_saya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nama_variabel_nama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8431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0B11-84F5-4CE4-89F3-C87B750F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5951D-9BE5-49DB-A0BB-1E6F4577B2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773405"/>
            <a:ext cx="10394707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Statemen yang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boleh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dijadikan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keywords pada Python.</a:t>
            </a:r>
          </a:p>
          <a:p>
            <a:pPr marL="0" indent="0">
              <a:buNone/>
            </a:pP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123satu = "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>
              <a:buNone/>
            </a:pP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123satu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penamaan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diawali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= 50000</a:t>
            </a:r>
          </a:p>
          <a:p>
            <a:pPr marL="0" indent="0">
              <a:buNone/>
            </a:pP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juga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semestinya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penamaan</a:t>
            </a:r>
            <a:endParaRPr lang="en-ID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707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62A6-1A62-437E-8D83-5DBCBB6A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Nilai dan </a:t>
            </a:r>
            <a:r>
              <a:rPr lang="en-US" dirty="0" err="1"/>
              <a:t>tipe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F51BA-28F7-410F-8107-D353B5B930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722784"/>
            <a:ext cx="10394707" cy="3797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paling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mendasar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</a:t>
            </a:r>
          </a:p>
          <a:p>
            <a:pPr marL="0" indent="0">
              <a:buNone/>
            </a:pP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manipulasi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program. Nilai 2 (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didapat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+ 1), dan "Hello Python!".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Nilai -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data,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yakni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integer, dan "Hello Python!"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endParaRPr lang="en-ID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string,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string,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 yang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Diidentifikasikan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kata-kata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kutip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(").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 juga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endParaRPr lang="en-ID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integer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4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71328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595E-4F59-476A-9764-DA0332E2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Nilai dan </a:t>
            </a:r>
            <a:r>
              <a:rPr lang="en-US" dirty="0" err="1"/>
              <a:t>tipe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C33F-FCC6-4A01-89F6-ECF48B45B4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563757"/>
            <a:ext cx="10394707" cy="40154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Interpreter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memberitahu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dituliskan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endParaRPr lang="en-ID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built_in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type() yang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bersama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interpreter.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 ("Hello Python!")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&lt;'type string'&gt;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 5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&lt;'type int’&gt;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desimal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(.)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dibelakang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dikenal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pecahan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float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endParaRPr lang="en-ID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merepresentasikan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floating point.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 (6.5)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&lt;'type float'&gt;</a:t>
            </a:r>
          </a:p>
        </p:txBody>
      </p:sp>
    </p:spTree>
    <p:extLst>
      <p:ext uri="{BB962C8B-B14F-4D97-AF65-F5344CB8AC3E}">
        <p14:creationId xmlns:p14="http://schemas.microsoft.com/office/powerpoint/2010/main" val="912950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1F8D-E58F-405D-8EC4-26493C33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B5E68-FEBF-45E5-B7A5-9F575440A6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09530"/>
            <a:ext cx="10394707" cy="3665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Number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merepresentasikan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nilai-nilai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Python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menggolongkan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endParaRPr lang="en-ID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Integer (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dan Floating-point (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desimal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Number.</a:t>
            </a:r>
          </a:p>
          <a:p>
            <a:pPr marL="0" indent="0">
              <a:buNone/>
            </a:pP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&gt;&gt;&gt; 123 + 789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912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6 * 34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204</a:t>
            </a:r>
          </a:p>
        </p:txBody>
      </p:sp>
    </p:spTree>
    <p:extLst>
      <p:ext uri="{BB962C8B-B14F-4D97-AF65-F5344CB8AC3E}">
        <p14:creationId xmlns:p14="http://schemas.microsoft.com/office/powerpoint/2010/main" val="4233186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7A44-5653-4E75-9773-E9F83F04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B6BB9-684F-4109-B338-5E58258D20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590262"/>
            <a:ext cx="10394707" cy="3784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python juga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manipulasi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string, yang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ekspresikan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endParaRPr lang="en-ID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Penulisan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 pada python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petik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' )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petik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“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Contohnya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"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Selamat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datang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Selamat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datang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Selamat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datang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Selamat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datang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59673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CD83-AEE7-4434-995A-010CB9CF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6BF8D-4181-476D-BFED-B1B1F4D8FE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722784"/>
            <a:ext cx="10394707" cy="37710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literal juga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menggabungkan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baris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endParaRPr lang="en-ID" sz="19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( \n\ ) di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menyambung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baris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text = "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\n\</a:t>
            </a:r>
          </a:p>
          <a:p>
            <a:pPr marL="0" indent="0">
              <a:buNone/>
            </a:pP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multiple line\n\</a:t>
            </a:r>
          </a:p>
          <a:p>
            <a:pPr marL="0" indent="0">
              <a:buNone/>
            </a:pP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di python"</a:t>
            </a:r>
          </a:p>
          <a:p>
            <a:pPr marL="0" indent="0">
              <a:buNone/>
            </a:pP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text</a:t>
            </a:r>
          </a:p>
          <a:p>
            <a:pPr marL="0" indent="0">
              <a:buNone/>
            </a:pP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endParaRPr lang="en-ID" sz="19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multiple line</a:t>
            </a:r>
          </a:p>
          <a:p>
            <a:pPr marL="0" indent="0">
              <a:buNone/>
            </a:pP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python</a:t>
            </a:r>
          </a:p>
        </p:txBody>
      </p:sp>
    </p:spTree>
    <p:extLst>
      <p:ext uri="{BB962C8B-B14F-4D97-AF65-F5344CB8AC3E}">
        <p14:creationId xmlns:p14="http://schemas.microsoft.com/office/powerpoint/2010/main" val="1941555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CD83-AEE7-4434-995A-010CB9CF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6BF8D-4181-476D-BFED-B1B1F4D8FE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709532"/>
            <a:ext cx="10394707" cy="3810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Penulisan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multiple line juga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petik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endParaRPr lang="en-ID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kali, ( “ “ “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 ' ' ).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"""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my name is python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i'm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object oriented programming language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"""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name is python</a:t>
            </a:r>
          </a:p>
          <a:p>
            <a:pPr marL="0" indent="0">
              <a:buNone/>
            </a:pP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i'm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object oriented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804535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CD83-AEE7-4434-995A-010CB9CF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6BF8D-4181-476D-BFED-B1B1F4D8FE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577009"/>
            <a:ext cx="10394707" cy="2578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array pada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lain. List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campuran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</a:t>
            </a:r>
          </a:p>
          <a:p>
            <a:pPr marL="0" indent="0">
              <a:buNone/>
            </a:pP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penyusun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berbeda-beda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endParaRPr lang="en-ID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kurung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siku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].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didaftar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kurung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siku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masing-masing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dipisahkan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endParaRPr lang="en-ID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829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6DEF-6A45-486D-925D-4555BEA69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4E0E4-87CF-4E13-AE7C-BD45041EA4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510748"/>
            <a:ext cx="10394707" cy="38638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Pada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awalnya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motivasi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skrip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endParaRPr lang="en-ID" sz="23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terdistribusi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amoeba. Bahasa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kalangan</a:t>
            </a:r>
            <a:endParaRPr lang="en-ID" sz="23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dunia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lunaknya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bahkan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endParaRPr lang="en-ID" sz="23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komersial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Python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freeware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bebas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sebenarnya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batasan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penyalinannya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mendistribusikannya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Lengkap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codenya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debugger</a:t>
            </a:r>
          </a:p>
          <a:p>
            <a:pPr marL="0" indent="0">
              <a:buNone/>
            </a:pP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profiler,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terkandung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dalamnya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pelayanan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GUI</a:t>
            </a:r>
          </a:p>
          <a:p>
            <a:pPr marL="0" indent="0">
              <a:buNone/>
            </a:pP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grafis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dan basis </a:t>
            </a:r>
            <a:r>
              <a:rPr lang="en-ID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ID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4410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EDD3-C339-4CAF-B4CC-18AF359F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2C6F4-06CB-43B3-8D21-3B3A4E2B88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930874"/>
            <a:ext cx="10394707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Sifat-sifat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didaftar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penyusunnya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diganti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penyusunya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dibaca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dimanipulasi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penyusunnya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ditambah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penyusunnya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diambil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indeksnya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notasi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slice.</a:t>
            </a:r>
          </a:p>
          <a:p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penyusun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yang lain.</a:t>
            </a:r>
          </a:p>
        </p:txBody>
      </p:sp>
    </p:spTree>
    <p:extLst>
      <p:ext uri="{BB962C8B-B14F-4D97-AF65-F5344CB8AC3E}">
        <p14:creationId xmlns:p14="http://schemas.microsoft.com/office/powerpoint/2010/main" val="3079637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EDD3-C339-4CAF-B4CC-18AF359F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2C6F4-06CB-43B3-8D21-3B3A4E2B88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590262"/>
            <a:ext cx="10394707" cy="3784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Contohnya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 = ['lab', 'TI', 2010, 'J1']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['lab', 'TI', 2010, 'J1']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a[3]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'J1'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a[2]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</a:p>
        </p:txBody>
      </p:sp>
    </p:spTree>
    <p:extLst>
      <p:ext uri="{BB962C8B-B14F-4D97-AF65-F5344CB8AC3E}">
        <p14:creationId xmlns:p14="http://schemas.microsoft.com/office/powerpoint/2010/main" val="3539406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EDD3-C339-4CAF-B4CC-18AF359F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2C6F4-06CB-43B3-8D21-3B3A4E2B88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773405"/>
            <a:ext cx="10394707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a[1:-1]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['TI', 2010]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a[:3] + ['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gunadarma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'ATA', 2009, 2010]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['lab', 'TI', 2010, '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gunadarma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'ATA', 2009, 2010]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(a)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39384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EDD3-C339-4CAF-B4CC-18AF359F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2C6F4-06CB-43B3-8D21-3B3A4E2B88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722784"/>
            <a:ext cx="10394707" cy="38108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sz="2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</a:p>
          <a:p>
            <a:pPr marL="0" indent="0">
              <a:buNone/>
            </a:pP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yang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memakai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merujuk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dictionary</a:t>
            </a:r>
          </a:p>
          <a:p>
            <a:pPr marL="0" indent="0">
              <a:buNone/>
            </a:pP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memakai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merujuk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variabelnya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endParaRPr lang="en-ID" sz="19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mendeklarasikan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dictionary, Python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memakai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}.</a:t>
            </a:r>
          </a:p>
          <a:p>
            <a:pPr marL="0" indent="0">
              <a:buNone/>
            </a:pP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 = { 'food' : 'spam', 'quality' : 4, '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: 'blue'}</a:t>
            </a:r>
          </a:p>
          <a:p>
            <a:pPr marL="0" indent="0">
              <a:buNone/>
            </a:pP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</a:t>
            </a:r>
          </a:p>
          <a:p>
            <a:pPr marL="0" indent="0">
              <a:buNone/>
            </a:pP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{'food': 'spam', '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 'blue', 'quality': 4}</a:t>
            </a:r>
          </a:p>
          <a:p>
            <a:pPr marL="0" indent="0">
              <a:buNone/>
            </a:pP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D['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0" indent="0">
              <a:buNone/>
            </a:pP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'blue'</a:t>
            </a:r>
          </a:p>
        </p:txBody>
      </p:sp>
    </p:spTree>
    <p:extLst>
      <p:ext uri="{BB962C8B-B14F-4D97-AF65-F5344CB8AC3E}">
        <p14:creationId xmlns:p14="http://schemas.microsoft.com/office/powerpoint/2010/main" val="2401301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EDD3-C339-4CAF-B4CC-18AF359F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2C6F4-06CB-43B3-8D21-3B3A4E2B88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930874"/>
            <a:ext cx="10394707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status = {}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status['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']='python'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status['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']='programming language'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status['age']=6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status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{'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 'python', 'age': 6, '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 'programming language'}</a:t>
            </a:r>
          </a:p>
        </p:txBody>
      </p:sp>
    </p:spTree>
    <p:extLst>
      <p:ext uri="{BB962C8B-B14F-4D97-AF65-F5344CB8AC3E}">
        <p14:creationId xmlns:p14="http://schemas.microsoft.com/office/powerpoint/2010/main" val="1129562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EDD3-C339-4CAF-B4CC-18AF359F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2C6F4-06CB-43B3-8D21-3B3A4E2B88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837765"/>
            <a:ext cx="10394707" cy="7156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download Python https://www.python.org/downloads/windows/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disana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tersedia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release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terbaru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2 dan python 3.</a:t>
            </a:r>
          </a:p>
          <a:p>
            <a:pPr marL="0" indent="0">
              <a:buNone/>
            </a:pPr>
            <a:endParaRPr lang="en-ID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E6CAD-82E1-4F3C-80EC-9C8E51C23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795" y="2553382"/>
            <a:ext cx="5040893" cy="280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71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EDD3-C339-4CAF-B4CC-18AF359F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2C6F4-06CB-43B3-8D21-3B3A4E2B88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764693"/>
            <a:ext cx="10394707" cy="24025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Latest Python 3 Release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mendownload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Python.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mengarahkan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detail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3 yang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scroll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disana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ditemukan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dibutuhkan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32bit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Windows x86 executable installer,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64bit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Windows x86-64 executable installer. (x86-64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32bit dan 64bit).</a:t>
            </a:r>
          </a:p>
          <a:p>
            <a:pPr marL="0" indent="0">
              <a:buNone/>
            </a:pPr>
            <a:endParaRPr lang="en-ID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2D8B6-6705-44D3-9F87-C2A82757E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82" y="3656424"/>
            <a:ext cx="4664766" cy="185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95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3CAF-481D-4161-B6F6-DF376CAA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6791-7167-4DAE-8AAD-58696165D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550871"/>
            <a:ext cx="10394707" cy="573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Setelah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men-download file python,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jalankan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instalasi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BC9FF-1AAD-4E0D-9759-61538B654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539" y="2124658"/>
            <a:ext cx="5204294" cy="32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00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0EEC-6B29-475A-82BD-0540EB75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32AAB-CFBA-4DA9-B574-1BDF5A2287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612822"/>
            <a:ext cx="10394707" cy="785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Sebelum menjalankan instalasi, pastikan anda menceklis bagian Add Python 3.6 to PATH. setelah itu klik Install Now.</a:t>
            </a:r>
            <a:endParaRPr lang="en-ID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C9EC1-0EA0-47EB-9EFF-E4065DB88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427" y="2398643"/>
            <a:ext cx="5001454" cy="310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25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5533-4044-4D45-9CD9-4761007E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930AA-0A6A-493F-BB7A-4750C678E8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652579"/>
            <a:ext cx="10394707" cy="573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Setelah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A810D3-10E8-4E6E-BB0E-D09D0601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215" y="2226366"/>
            <a:ext cx="5241878" cy="326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4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B35-4CE7-40EB-90CB-CFF61ACF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Sejarah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ED4C4-6E1D-40ED-AE52-B69F3AE19E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922734"/>
            <a:ext cx="10394707" cy="30125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Python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dikembangkan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guido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van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rossum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1990 di CWI,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amsterdam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endParaRPr lang="en-ID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kelanjutan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ABC.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dikeluarkan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CWI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1.2.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1995,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guido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pindah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cnri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sambil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terus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melanjutkan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python.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endParaRPr lang="en-ID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dikeluarkan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1.6.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2000,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guido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para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inti python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pindah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beopen.Com</a:t>
            </a:r>
            <a:endParaRPr lang="en-ID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komersial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membentuk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beopen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pythonlabs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Python 2.0</a:t>
            </a:r>
          </a:p>
          <a:p>
            <a:pPr marL="0" indent="0">
              <a:buNone/>
            </a:pP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dikeluarkan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beopen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Setelah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mengeluarkan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2.0,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guido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pythonlabs</a:t>
            </a:r>
            <a:endParaRPr lang="en-ID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pindah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digitalcreations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0165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5533-4044-4D45-9CD9-4761007E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930AA-0A6A-493F-BB7A-4750C678E8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665831"/>
            <a:ext cx="10394707" cy="6533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uji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coba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CMD (Command Prompt).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memasukan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--version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AC4FE-A42A-4EE1-9C15-169F62C04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833" y="2319131"/>
            <a:ext cx="5000642" cy="250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98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5533-4044-4D45-9CD9-4761007E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930AA-0A6A-493F-BB7A-4750C678E8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626075"/>
            <a:ext cx="10394707" cy="14749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yang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instalasi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terlebih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dahulu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Environtment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windows.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Buka Windows Explorer,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PC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lakukan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280F3-DA8D-4674-A3D9-112F97BA9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169" y="3101009"/>
            <a:ext cx="4597970" cy="242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55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5533-4044-4D45-9CD9-4761007E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930AA-0A6A-493F-BB7A-4750C678E8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599570"/>
            <a:ext cx="10394707" cy="785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menu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Advanced System Settings.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jendela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Properties.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3DF28-6AA3-4686-A5E1-5AAD0EDC0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564" y="2385391"/>
            <a:ext cx="3059179" cy="31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45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5533-4044-4D45-9CD9-4761007E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930AA-0A6A-493F-BB7A-4750C678E8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599571"/>
            <a:ext cx="10394707" cy="812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Pada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jendela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Environtment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perhatikan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Variables for ...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Pastikan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path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menuju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instalasi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508E05-E8AA-4050-B0E0-723F38F3E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166" y="2411897"/>
            <a:ext cx="58959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5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861B-9773-449D-8B6A-1EA31361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Sejarah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50DED-4F7A-455F-BD52-DB29D95BE6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630019"/>
            <a:ext cx="10394707" cy="38108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D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terus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sekumpulan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dikoordinir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Guido</a:t>
            </a:r>
          </a:p>
          <a:p>
            <a:pPr marL="0" indent="0">
              <a:buNone/>
            </a:pP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Python Software Foundation. Python Software Foundation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non-profit yang</a:t>
            </a:r>
          </a:p>
          <a:p>
            <a:pPr marL="0" indent="0">
              <a:buNone/>
            </a:pP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dibentuk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pemegang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hak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cipta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intelektual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sejak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2.1 dan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demikian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mencegah</a:t>
            </a:r>
            <a:endParaRPr lang="en-ID" sz="21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dimiliki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komersial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distribusi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2.6.1 dan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endParaRPr lang="en-ID" sz="21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3.0.</a:t>
            </a:r>
          </a:p>
          <a:p>
            <a:pPr marL="0" indent="0">
              <a:buNone/>
            </a:pP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Nama Python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dipilih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Guido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ciptaannya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kecintaan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guido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acara</a:t>
            </a:r>
          </a:p>
          <a:p>
            <a:pPr marL="0" indent="0">
              <a:buNone/>
            </a:pP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televisi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Monty Python s Flying Circus. Oleh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seringkali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ungkapan-ungkapan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khas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acara</a:t>
            </a:r>
          </a:p>
          <a:p>
            <a:pPr marL="0" indent="0">
              <a:buNone/>
            </a:pP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seringkali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muncul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korespondensi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Python.</a:t>
            </a:r>
          </a:p>
        </p:txBody>
      </p:sp>
    </p:spTree>
    <p:extLst>
      <p:ext uri="{BB962C8B-B14F-4D97-AF65-F5344CB8AC3E}">
        <p14:creationId xmlns:p14="http://schemas.microsoft.com/office/powerpoint/2010/main" val="269699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CEDA-DCB1-413B-983E-C05D61F6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pyhton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5D7F2-9763-4643-BEE9-1ED0191227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563758"/>
            <a:ext cx="10394707" cy="2977498"/>
          </a:xfrm>
        </p:spPr>
        <p:txBody>
          <a:bodyPr>
            <a:normAutofit lnSpcReduction="10000"/>
          </a:bodyPr>
          <a:lstStyle/>
          <a:p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tahapan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kompilasi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penyambungan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(link)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masa</a:t>
            </a:r>
          </a:p>
          <a:p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deklarasi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singkat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fleksible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kumpulan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menghindari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pencatatan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endParaRPr lang="en-ID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dan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endParaRPr lang="en-ID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berorientasi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endParaRPr lang="en-ID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82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3548-F7AC-4729-B15E-931B7661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Kekurangan</a:t>
            </a:r>
            <a:r>
              <a:rPr lang="en-US" dirty="0"/>
              <a:t>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2D44C-7F26-4C4F-A142-C0A083EE5D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683027"/>
            <a:ext cx="10394707" cy="3744568"/>
          </a:xfrm>
        </p:spPr>
        <p:txBody>
          <a:bodyPr>
            <a:noAutofit/>
          </a:bodyPr>
          <a:lstStyle/>
          <a:p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penugasan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diluar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jangkauan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python,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dinamis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python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secepat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efisien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kompilasi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C.</a:t>
            </a:r>
          </a:p>
          <a:p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Disebabkan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interpreter, python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bantu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terbaik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pengantar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kritis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skrip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efisiensi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fleksibilitas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tradeoff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memberikannya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menyeluruh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optimasi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kegunaan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bersama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bantu yang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dibutuhkan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diintegrasikan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016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49DA-F0BF-4158-8A81-8E2593E2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penulisan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6494C-0347-4A63-B03D-608FFD3382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773405"/>
            <a:ext cx="10394707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Program-program yang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ditulis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khas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jauh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pendek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endParaRPr lang="en-ID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program-program C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C++,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pertimbangan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menyatakan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kompleks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</a:t>
            </a:r>
          </a:p>
          <a:p>
            <a:pPr marL="0" indent="0">
              <a:buNone/>
            </a:pP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tunggal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Pengelompokan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indentasi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pengganti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pengurungan</a:t>
            </a:r>
            <a:endParaRPr lang="en-ID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mulai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deklarasi-deklarasi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argumentasi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018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B6E0-F2BC-459F-AE7F-8C8EC766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A7D2-EBFC-4ABE-81E7-FC68AC5D8D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7578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Pendeklarasian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endParaRPr lang="en-ID" sz="19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memberinya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 = "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Python"</a:t>
            </a:r>
          </a:p>
          <a:p>
            <a:pPr marL="0" indent="0">
              <a:buNone/>
            </a:pP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b = 5</a:t>
            </a:r>
          </a:p>
          <a:p>
            <a:pPr marL="0" indent="0">
              <a:buNone/>
            </a:pP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phi = 3.14</a:t>
            </a:r>
          </a:p>
          <a:p>
            <a:pPr marL="0" indent="0">
              <a:buNone/>
            </a:pP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Pada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pendeklarasian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menciptakan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Pendeklarasian</a:t>
            </a:r>
            <a:endParaRPr lang="en-ID" sz="19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 "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Python"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bernama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diberi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integer. Dan yang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diberi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3.14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endParaRPr lang="en-ID" sz="19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pecahan</a:t>
            </a:r>
            <a:r>
              <a:rPr lang="en-ID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638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9527-79BF-4178-9056-3B918F8C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9137C-0832-438F-A89E-AE40C5F0B6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612478"/>
            <a:ext cx="10394707" cy="3182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Cara yang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pemberian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panah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endParaRPr lang="en-ID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dinamai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diagram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</a:t>
            </a:r>
          </a:p>
          <a:p>
            <a:pPr marL="0" indent="0">
              <a:buNone/>
            </a:pP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contohnya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=&gt; "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Python"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=&gt; 5</a:t>
            </a:r>
          </a:p>
          <a:p>
            <a:pPr marL="0" indent="0">
              <a:buNone/>
            </a:pP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 =&gt; 3.14</a:t>
            </a:r>
          </a:p>
        </p:txBody>
      </p:sp>
    </p:spTree>
    <p:extLst>
      <p:ext uri="{BB962C8B-B14F-4D97-AF65-F5344CB8AC3E}">
        <p14:creationId xmlns:p14="http://schemas.microsoft.com/office/powerpoint/2010/main" val="3683514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110</TotalTime>
  <Words>613</Words>
  <Application>Microsoft Office PowerPoint</Application>
  <PresentationFormat>Widescreen</PresentationFormat>
  <Paragraphs>213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Impact</vt:lpstr>
      <vt:lpstr>Times New Roman</vt:lpstr>
      <vt:lpstr>Main Event</vt:lpstr>
      <vt:lpstr>Python course</vt:lpstr>
      <vt:lpstr>python</vt:lpstr>
      <vt:lpstr>Sejarah python</vt:lpstr>
      <vt:lpstr>Sejarah python</vt:lpstr>
      <vt:lpstr>Kelebihan pyhton</vt:lpstr>
      <vt:lpstr>Kekurangan python</vt:lpstr>
      <vt:lpstr>Aturan penulisan</vt:lpstr>
      <vt:lpstr>variabel</vt:lpstr>
      <vt:lpstr>variabel</vt:lpstr>
      <vt:lpstr>variabel</vt:lpstr>
      <vt:lpstr>variabel</vt:lpstr>
      <vt:lpstr>variabel</vt:lpstr>
      <vt:lpstr>Nilai dan tipe data</vt:lpstr>
      <vt:lpstr>Nilai dan tipe data</vt:lpstr>
      <vt:lpstr>Tipe data</vt:lpstr>
      <vt:lpstr>Tipe data</vt:lpstr>
      <vt:lpstr>Tipe data</vt:lpstr>
      <vt:lpstr>Tipe data</vt:lpstr>
      <vt:lpstr>Tipe data</vt:lpstr>
      <vt:lpstr>Tipe data</vt:lpstr>
      <vt:lpstr>Tipe data</vt:lpstr>
      <vt:lpstr>Tipe data</vt:lpstr>
      <vt:lpstr>Tipe data</vt:lpstr>
      <vt:lpstr>Tipe data</vt:lpstr>
      <vt:lpstr>Instalasi python</vt:lpstr>
      <vt:lpstr>Instalasi python</vt:lpstr>
      <vt:lpstr>Instalasi python</vt:lpstr>
      <vt:lpstr>Instalasi python</vt:lpstr>
      <vt:lpstr>Instalasi python</vt:lpstr>
      <vt:lpstr>Instalasi python</vt:lpstr>
      <vt:lpstr>Instalasi python</vt:lpstr>
      <vt:lpstr>Instalasi python</vt:lpstr>
      <vt:lpstr>Instalasi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course</dc:title>
  <dc:creator>Fikri</dc:creator>
  <cp:lastModifiedBy>Fikri</cp:lastModifiedBy>
  <cp:revision>11</cp:revision>
  <dcterms:created xsi:type="dcterms:W3CDTF">2019-03-23T10:37:51Z</dcterms:created>
  <dcterms:modified xsi:type="dcterms:W3CDTF">2019-03-23T12:28:36Z</dcterms:modified>
</cp:coreProperties>
</file>