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9675" cy="10691813"/>
  <p:notesSz cx="6858000" cy="9144000"/>
  <p:embeddedFontLst>
    <p:embeddedFont>
      <p:font typeface="Rubik" panose="020B0604020202020204" charset="-79"/>
      <p:regular r:id="rId12"/>
      <p:bold r:id="rId13"/>
      <p:italic r:id="rId14"/>
      <p:boldItalic r:id="rId15"/>
    </p:embeddedFont>
    <p:embeddedFont>
      <p:font typeface="Rubik Medium" panose="020B0604020202020204" charset="-79"/>
      <p:regular r:id="rId16"/>
      <p:bold r:id="rId17"/>
      <p:italic r:id="rId18"/>
      <p:boldItalic r:id="rId19"/>
    </p:embeddedFont>
    <p:embeddedFont>
      <p:font typeface="Rubik SemiBold" panose="020B0604020202020204" charset="-79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37">
          <p15:clr>
            <a:srgbClr val="000000"/>
          </p15:clr>
        </p15:guide>
        <p15:guide id="2" pos="23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RSg200T1IfBMe8MXbviSfwOtJ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352" y="66"/>
      </p:cViewPr>
      <p:guideLst>
        <p:guide orient="horz" pos="3337"/>
        <p:guide pos="23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37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275feb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25275feb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73b30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5a73b30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818900" y="6569250"/>
            <a:ext cx="4225200" cy="64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467400" y="1359150"/>
            <a:ext cx="4092600" cy="238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85200" y="6655500"/>
            <a:ext cx="4092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Virtual Internship Experience</a:t>
            </a:r>
            <a:endParaRPr sz="19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57" name="Google Shape;57;p1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5515" y="1440815"/>
            <a:ext cx="4055745" cy="221869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818900" y="7324475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Task 5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818900" y="8050650"/>
            <a:ext cx="575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Task 5</a:t>
            </a:r>
            <a:endParaRPr sz="26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3513674" y="3542873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513674" y="4213260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513674" y="4883647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3513674" y="5584434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542873" y="3489623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542873" y="4160011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542873" y="4815824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542873" y="5523885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058401" y="3512723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1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058401" y="4183111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2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058401" y="4853498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3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058401" y="5523885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4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3422053" y="1918039"/>
            <a:ext cx="34941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Table of</a:t>
            </a:r>
            <a:endParaRPr sz="3900" b="1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17929C"/>
                </a:solidFill>
                <a:latin typeface="Rubik"/>
                <a:ea typeface="Rubik"/>
                <a:cs typeface="Rubik"/>
                <a:sym typeface="Rubik"/>
              </a:rPr>
              <a:t>Content</a:t>
            </a:r>
            <a:endParaRPr sz="4600" b="1" i="0" u="none" strike="noStrike" cap="none">
              <a:solidFill>
                <a:srgbClr val="17929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3513674" y="6285221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578171" y="6202773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4058401" y="6194273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5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80" name="Google Shape;80;p2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01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Hints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894975" y="2926163"/>
            <a:ext cx="666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9" name="Google Shape;89;p3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894975" y="2926175"/>
            <a:ext cx="6021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Gunakan dataset yang tersedia pada Sumber Daya untuk menjawab soal - soal yang ada di Question List Template ini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275feb3c_0_0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25275feb3c_0_0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2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97" name="Google Shape;97;g125275feb3c_0_0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1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98" name="Google Shape;98;g125275feb3c_0_0"/>
          <p:cNvSpPr txBox="1"/>
          <p:nvPr/>
        </p:nvSpPr>
        <p:spPr>
          <a:xfrm>
            <a:off x="894975" y="2926163"/>
            <a:ext cx="66651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masing-masing primary key pada 4 dataset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Customer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Products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Orders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ProductCategory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Customer: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CustomerID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Products: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ProdNumber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Orders: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OrderID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table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ProductCategory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CategoryID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lang="en-US" sz="1800"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9" name="Google Shape;99;g125275feb3c_0_0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3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67875" y="12323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2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894975" y="2214963"/>
            <a:ext cx="6665100" cy="572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relationship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ke-4 table tersebut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Relationship One-to-Many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antara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CustomerID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table Customers dan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CustomerID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table Orders</a:t>
            </a:r>
          </a:p>
          <a:p>
            <a:pPr marL="342900" indent="-342900"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Relationship One-to-Many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antara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ProdNumber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table Orders dan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ProdNumber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table Products</a:t>
            </a:r>
          </a:p>
          <a:p>
            <a:pPr marL="342900" indent="-342900"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Relationship One-to-Many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antara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Category pada table Products dan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CategoryID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table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ProductCategory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8" name="Google Shape;108;p4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675" y="3181500"/>
            <a:ext cx="7323151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4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667875" y="18419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3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94975" y="2824563"/>
            <a:ext cx="66651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Sebagai BI Analyst 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PT Sejahtera Bersama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1 table master di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Ms.Access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4 dataset 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untuk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keperluan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monitoring.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Cantumkan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juga query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Ms.Accessnya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bentuk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txt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diupload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ke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google drive Anda dengan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akses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‘anyone can view’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 File txt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diberi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 [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Soal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3 - Nama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Lengkap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].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Link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disematkan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Question List Template 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 startAt="2"/>
            </a:pP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Jawaban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Link TXT: https://drive.google.com/file/d/1AhPag9QIPP3CvGf2PNpzRaLCMUcPOkcD/view?usp=sharing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8" name="Google Shape;118;p5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05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667875" y="15371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4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894975" y="2519763"/>
            <a:ext cx="66651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Export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detail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Ms. Access dan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visualisasi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dashboard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table master 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baru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saja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keperluan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monitoring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bentuk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Excel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diupload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google drive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akses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‘anyone can view’.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Gabungkan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file txt dan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excel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folder google drive yang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diberi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format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[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Soal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4 - Nama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Lengkap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]. Link folder google drive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file Ms. Excel dan file txt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disematkan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Question List Template 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berikut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lphaUcPeriod" startAt="2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Google Drive Folder Link: https://drive.google.com/drive/folders/1XOQaXB9Dktp7s6B_Jizpg_b7TkRwE05g?usp=sharing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7" name="Google Shape;127;p6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73b30bd_0_0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25a73b30bd_0_0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6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34" name="Google Shape;134;g125a73b30bd_0_0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</a:t>
            </a:r>
            <a:r>
              <a:rPr lang="en-US" sz="4000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5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5" name="Google Shape;135;g125a73b30bd_0_0"/>
          <p:cNvSpPr txBox="1"/>
          <p:nvPr/>
        </p:nvSpPr>
        <p:spPr>
          <a:xfrm>
            <a:off x="894975" y="2926163"/>
            <a:ext cx="66651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Sebagai BI analyst PT Sejahtera Bersama,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apa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bisa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anda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usulkan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untuk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mempertahankan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ataupun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menaikkan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dengan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detail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?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paket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blunding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untuk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pembelian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video game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6" name="Google Shape;136;g125a73b30bd_0_0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9360" y="8981440"/>
            <a:ext cx="1704340" cy="93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412</Words>
  <Application>Microsoft Office PowerPoint</Application>
  <PresentationFormat>Custom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Rubik SemiBold</vt:lpstr>
      <vt:lpstr>Rubik</vt:lpstr>
      <vt:lpstr>Rubik Medium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</dc:creator>
  <cp:lastModifiedBy>Fikri Abdi Putra</cp:lastModifiedBy>
  <cp:revision>3</cp:revision>
  <dcterms:created xsi:type="dcterms:W3CDTF">2022-03-30T13:00:00Z</dcterms:created>
  <dcterms:modified xsi:type="dcterms:W3CDTF">2022-10-30T16:57:25Z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