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de8eb149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de8eb1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GIT Experiment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Alivya Ananda Putri, Ferdian Hafiz, Fikri Adam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5W +1H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Apa itu Github? (</a:t>
            </a:r>
            <a:r>
              <a:rPr b="1" lang="id" sz="1600"/>
              <a:t>What?)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Github adalah situs web atau sebuah layanan cloud yang bisa membantu para pengguna untuk menyimpan, mengelola dan mengembangkan.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Siapakah pendiri GitHub? (</a:t>
            </a:r>
            <a:r>
              <a:rPr b="1" lang="id" sz="1600"/>
              <a:t>Who?)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Pendiri GitHub adalah </a:t>
            </a:r>
            <a:r>
              <a:rPr lang="id" sz="1600"/>
              <a:t>Tom Preston-Werner, Chris Wanstrath, Scott Chacon, dan P.J. Hyett.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Kapankah GitHub dibuat? (</a:t>
            </a:r>
            <a:r>
              <a:rPr b="1" lang="id" sz="1600"/>
              <a:t>When?)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S</a:t>
            </a:r>
            <a:r>
              <a:rPr lang="id" sz="1600"/>
              <a:t>itus ini diluncurkan pada April 2008.</a:t>
            </a:r>
            <a:r>
              <a:rPr lang="id" sz="1600"/>
              <a:t> </a:t>
            </a:r>
            <a:endParaRPr sz="16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5W + 1H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5W + 1H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Mengapa kami memakai GitHub? (</a:t>
            </a:r>
            <a:r>
              <a:rPr b="1" lang="id" sz="1600"/>
              <a:t>Why?)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Karena GitHub mudah dipakai untuk membuat projek dan bisa berkolaborasi dengan coder lain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Dimanakah GitHub dapat diakses? (</a:t>
            </a:r>
            <a:r>
              <a:rPr b="1" lang="id" sz="1600"/>
              <a:t>Where?)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Di berbagai browser seperti Google Chrome, Mozilla Firefox, Microsoft Edge, dll (github.com)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Bagaimana cara memakai GitHub? (</a:t>
            </a:r>
            <a:r>
              <a:rPr b="1" lang="id" sz="1600"/>
              <a:t>How?)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Dengan  cara membuat akun, membuat project baru, lalu membuat koding secara individu maupun kolaborasi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