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14DFB4-A551-4DAA-929B-97EE4C5E4119}">
          <p14:sldIdLst>
            <p14:sldId id="256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950-2784-48C7-A033-0BEF65CCB72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235BE92-92F2-4688-9B00-7E008B14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7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950-2784-48C7-A033-0BEF65CCB72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E92-92F2-4688-9B00-7E008B14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950-2784-48C7-A033-0BEF65CCB72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E92-92F2-4688-9B00-7E008B14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9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950-2784-48C7-A033-0BEF65CCB72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E92-92F2-4688-9B00-7E008B14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7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65D8950-2784-48C7-A033-0BEF65CCB72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235BE92-92F2-4688-9B00-7E008B14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9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950-2784-48C7-A033-0BEF65CCB72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E92-92F2-4688-9B00-7E008B14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2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950-2784-48C7-A033-0BEF65CCB72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E92-92F2-4688-9B00-7E008B14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4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950-2784-48C7-A033-0BEF65CCB72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E92-92F2-4688-9B00-7E008B14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950-2784-48C7-A033-0BEF65CCB72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E92-92F2-4688-9B00-7E008B14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950-2784-48C7-A033-0BEF65CCB72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E92-92F2-4688-9B00-7E008B14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8950-2784-48C7-A033-0BEF65CCB727}" type="datetimeFigureOut">
              <a:rPr lang="en-US" smtClean="0"/>
              <a:t>3/4/2024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E92-92F2-4688-9B00-7E008B14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2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65D8950-2784-48C7-A033-0BEF65CCB727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235BE92-92F2-4688-9B00-7E008B14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9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A7D1-3DF7-F409-BF29-C8AED4477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317F1-72A1-D794-25B4-07E67667F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2367280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sz="1400" dirty="0"/>
              <a:t>RADITYA RAMADHAN</a:t>
            </a:r>
          </a:p>
          <a:p>
            <a:r>
              <a:rPr lang="en-US" sz="1400" dirty="0"/>
              <a:t>MUHAMMAD FIKRI BINTANG PRADITYA</a:t>
            </a:r>
          </a:p>
          <a:p>
            <a:r>
              <a:rPr lang="en-US" sz="1400" dirty="0"/>
              <a:t>MUHAMMAD IHSAN NURUL FIKRI</a:t>
            </a:r>
          </a:p>
          <a:p>
            <a:r>
              <a:rPr lang="en-US" sz="1400" dirty="0"/>
              <a:t>NAUFAL AQIL HIBATULLAH</a:t>
            </a:r>
          </a:p>
          <a:p>
            <a:r>
              <a:rPr lang="en-US" sz="1400" dirty="0"/>
              <a:t>MUHAMMAD AZZURY EKO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88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6C76-2545-9E32-0477-413A8582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CARA MENGINSTAL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32E7-1F45-1EA7-44F0-7353A5EA3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Kunjungi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situs web GitHub ( </a:t>
            </a:r>
            <a:r>
              <a:rPr lang="en-US" b="0" i="0" u="none" strike="noStrike" dirty="0">
                <a:effectLst/>
                <a:latin typeface="Söhne"/>
                <a:hlinkClick r:id="rId2"/>
              </a:rPr>
              <a:t>https://github.com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) di browser web Anda.</a:t>
            </a:r>
          </a:p>
          <a:p>
            <a:r>
              <a:rPr lang="sv-SE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Gunakan bilah pencarian di bagian atas untuk menemukan aplikasi atau repositori yang ingin Anda unduh.</a:t>
            </a:r>
          </a:p>
          <a:p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Setelah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Anda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menemukan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repositori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cari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tombol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hijau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"Kode".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Klik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di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atasnya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Pilih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"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Unduh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ZIP"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mengunduh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repositori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sebagai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file ZIP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komputer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Anda.</a:t>
            </a:r>
            <a:endParaRPr lang="sv-SE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Setelah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file ZIP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diunduh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ekstrak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isinya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mengakses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file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aplikasi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76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1602-ED42-2E2A-0703-2A6C1896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AUTHORISASI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DFDE-2D53-68A8-9458-0ADE29247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Authorisasi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GitHub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merujuk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pada proses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otentikasi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pengguna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mengakses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melakukan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tindakan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tertentu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repositori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organisasi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GitHub.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penting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mengatur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siapa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memiliki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akses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repositori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apa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mereka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lakukan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di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dalamnya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Berikut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beberapa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cara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umum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melakukan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autorisasi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GitHub:</a:t>
            </a:r>
          </a:p>
          <a:p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Personal Access Tokens (PATs)</a:t>
            </a:r>
          </a:p>
          <a:p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SSH Keys</a:t>
            </a:r>
          </a:p>
          <a:p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OAuth Apps</a:t>
            </a:r>
          </a:p>
          <a:p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Team Permissions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Repository Permissions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6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787E-5E9D-E5A1-5CDC-29B82AE2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DD91-A439-D6BD-4F24-FFB22704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Repository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GitHub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tempat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penyimpanan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proyek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perangkat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lunak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menggunakan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sistem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kontrol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versi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Git. Repository (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sering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disingkat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menjadi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"repo")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menyimpan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semua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file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proyek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riwayat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perubahan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(commit),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serta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informasi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tentang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kontributor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cabang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(branch)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proyek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</a:p>
          <a:p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Setiap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repository GitHub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memiliki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URL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unik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diakses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oleh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siapa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pun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melalui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web.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Pengguna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GitHub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dapat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berkontribusi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repositori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dengan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melakukan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perubahan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misalnya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menambahkan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kode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baru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memperbaiki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bug,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memperbarui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dokumentasi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) dan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mengajukan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permintaan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tarik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(pull request)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kepada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pemilik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repositori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untuk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menggabungkan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perubahan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mereka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kode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utama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368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52FFC-7B75-C8A0-3C49-D8A4F016B896}"/>
              </a:ext>
            </a:extLst>
          </p:cNvPr>
          <p:cNvSpPr txBox="1"/>
          <p:nvPr/>
        </p:nvSpPr>
        <p:spPr>
          <a:xfrm>
            <a:off x="3048000" y="227483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428330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273</TotalTime>
  <Words>266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Rockwell</vt:lpstr>
      <vt:lpstr>Rockwell Condensed</vt:lpstr>
      <vt:lpstr>Söhne</vt:lpstr>
      <vt:lpstr>Wingdings</vt:lpstr>
      <vt:lpstr>Wood Type</vt:lpstr>
      <vt:lpstr>GITHUB</vt:lpstr>
      <vt:lpstr>CARA MENGINSTAL</vt:lpstr>
      <vt:lpstr>AUTHORISASI</vt:lpstr>
      <vt:lpstr>REPOSITORY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BINTANG praditya</dc:creator>
  <cp:lastModifiedBy>BINTANG praditya</cp:lastModifiedBy>
  <cp:revision>1</cp:revision>
  <dcterms:created xsi:type="dcterms:W3CDTF">2024-03-04T02:23:25Z</dcterms:created>
  <dcterms:modified xsi:type="dcterms:W3CDTF">2024-03-04T06:56:45Z</dcterms:modified>
</cp:coreProperties>
</file>