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F6EE00-A381-4898-B027-3F21747FF6C5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516C08-28D5-43D9-AFFB-8952D50A5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Sri </a:t>
            </a:r>
            <a:r>
              <a:rPr lang="en-US" dirty="0" err="1" smtClean="0">
                <a:solidFill>
                  <a:schemeClr val="tx1"/>
                </a:solidFill>
              </a:rPr>
              <a:t>Nurhayati</a:t>
            </a:r>
            <a:r>
              <a:rPr lang="en-US" dirty="0" smtClean="0">
                <a:solidFill>
                  <a:schemeClr val="tx1"/>
                </a:solidFill>
              </a:rPr>
              <a:t>, MT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v-SE" b="1" dirty="0" smtClean="0"/>
              <a:t>Kriteria Algoritma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Input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minimal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output </a:t>
            </a:r>
            <a:r>
              <a:rPr lang="en-US" dirty="0" err="1"/>
              <a:t>keluaran</a:t>
            </a:r>
            <a:r>
              <a:rPr lang="en-US" dirty="0"/>
              <a:t>.</a:t>
            </a:r>
          </a:p>
          <a:p>
            <a:pPr algn="just"/>
            <a:r>
              <a:rPr lang="en-US" i="1" dirty="0" smtClean="0"/>
              <a:t>Definiteness </a:t>
            </a:r>
            <a:r>
              <a:rPr lang="en-US" i="1" dirty="0"/>
              <a:t>(</a:t>
            </a:r>
            <a:r>
              <a:rPr lang="en-US" i="1" dirty="0" err="1"/>
              <a:t>pasti</a:t>
            </a:r>
            <a:r>
              <a:rPr lang="en-US" i="1" dirty="0"/>
              <a:t>): </a:t>
            </a:r>
            <a:r>
              <a:rPr lang="en-US" i="1" dirty="0" err="1"/>
              <a:t>algoritma</a:t>
            </a:r>
            <a:r>
              <a:rPr lang="en-US" i="1" dirty="0"/>
              <a:t>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instruksi-instruksi</a:t>
            </a:r>
            <a:r>
              <a:rPr lang="en-US" i="1" dirty="0"/>
              <a:t> yang </a:t>
            </a:r>
            <a:r>
              <a:rPr lang="en-US" i="1" dirty="0" err="1"/>
              <a:t>jelas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ambigu</a:t>
            </a:r>
            <a:r>
              <a:rPr lang="en-US" i="1" dirty="0"/>
              <a:t>.</a:t>
            </a:r>
          </a:p>
          <a:p>
            <a:pPr algn="just"/>
            <a:r>
              <a:rPr lang="en-US" i="1" dirty="0" smtClean="0"/>
              <a:t>Finiteness </a:t>
            </a:r>
            <a:r>
              <a:rPr lang="en-US" i="1" dirty="0"/>
              <a:t>(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batas</a:t>
            </a:r>
            <a:r>
              <a:rPr lang="en-US" i="1" dirty="0"/>
              <a:t>): </a:t>
            </a:r>
            <a:r>
              <a:rPr lang="en-US" i="1" dirty="0" err="1"/>
              <a:t>algoritma</a:t>
            </a:r>
            <a:r>
              <a:rPr lang="en-US" i="1" dirty="0"/>
              <a:t> 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memiliki</a:t>
            </a:r>
            <a:r>
              <a:rPr lang="en-US" i="1" dirty="0"/>
              <a:t> </a:t>
            </a:r>
            <a:r>
              <a:rPr lang="en-US" i="1" dirty="0" err="1"/>
              <a:t>titik</a:t>
            </a:r>
            <a:r>
              <a:rPr lang="en-US" i="1" dirty="0"/>
              <a:t> </a:t>
            </a:r>
            <a:r>
              <a:rPr lang="en-US" i="1" dirty="0" err="1"/>
              <a:t>berhenti</a:t>
            </a:r>
            <a:r>
              <a:rPr lang="en-US" i="1" dirty="0"/>
              <a:t> (stopping role).</a:t>
            </a:r>
          </a:p>
          <a:p>
            <a:pPr algn="just"/>
            <a:r>
              <a:rPr lang="sv-SE" i="1" dirty="0" smtClean="0"/>
              <a:t>Effectiveness </a:t>
            </a:r>
            <a:r>
              <a:rPr lang="sv-SE" i="1" dirty="0"/>
              <a:t>(tepat dan efisien): algoritma sebisa mungkin harus dapat </a:t>
            </a:r>
            <a:r>
              <a:rPr lang="sv-SE" i="1" dirty="0" smtClean="0"/>
              <a:t>dilaksanakan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A = A + 0 </a:t>
            </a:r>
            <a:r>
              <a:rPr lang="en-US" dirty="0" err="1"/>
              <a:t>atau</a:t>
            </a:r>
            <a:r>
              <a:rPr lang="en-US" dirty="0"/>
              <a:t> A = A *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</a:t>
            </a:r>
            <a:r>
              <a:rPr lang="en-US" b="1" i="1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menyerupai</a:t>
            </a:r>
            <a:r>
              <a:rPr lang="en-US" dirty="0"/>
              <a:t> (pseudo)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pejelasan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Pseudo-code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: Problem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Langkah</a:t>
            </a:r>
            <a:r>
              <a:rPr lang="en-US" sz="2800" b="1" dirty="0" smtClean="0"/>
              <a:t>- </a:t>
            </a:r>
            <a:r>
              <a:rPr lang="en-US" sz="2800" b="1" dirty="0" err="1" smtClean="0"/>
              <a:t>Langkah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pemrograman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Menulis</a:t>
            </a:r>
            <a:r>
              <a:rPr lang="en-US" dirty="0" smtClean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Menguji</a:t>
            </a:r>
            <a:r>
              <a:rPr lang="en-US" dirty="0" smtClean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Merawat</a:t>
            </a:r>
            <a:r>
              <a:rPr lang="en-US" dirty="0"/>
              <a:t>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algn="just"/>
            <a:r>
              <a:rPr lang="en-US" dirty="0" err="1"/>
              <a:t>M</a:t>
            </a:r>
            <a:r>
              <a:rPr lang="en-US" dirty="0" err="1" smtClean="0"/>
              <a:t>emahami</a:t>
            </a:r>
            <a:r>
              <a:rPr lang="en-US" dirty="0" smtClean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sv-SE" dirty="0" smtClean="0"/>
              <a:t>program</a:t>
            </a:r>
          </a:p>
          <a:p>
            <a:pPr algn="just"/>
            <a:r>
              <a:rPr lang="sv-SE" dirty="0" smtClean="0"/>
              <a:t>Memahami </a:t>
            </a:r>
            <a:r>
              <a:rPr lang="sv-SE" dirty="0"/>
              <a:t>alasan-alasan komputer dapat mengerjakan perintah-perintah </a:t>
            </a:r>
            <a:r>
              <a:rPr lang="sv-SE" dirty="0" smtClean="0"/>
              <a:t>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algn="just"/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(pseudo code)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diagram </a:t>
            </a:r>
            <a:r>
              <a:rPr lang="en-US" dirty="0" err="1"/>
              <a:t>alir</a:t>
            </a:r>
            <a:r>
              <a:rPr lang="en-US" dirty="0"/>
              <a:t> (flow chart)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smtClean="0"/>
              <a:t>Review (</a:t>
            </a:r>
            <a:r>
              <a:rPr lang="en-US" dirty="0" err="1" smtClean="0"/>
              <a:t>Input/Output</a:t>
            </a:r>
            <a:r>
              <a:rPr lang="en-US" dirty="0" smtClean="0"/>
              <a:t>, </a:t>
            </a:r>
            <a:r>
              <a:rPr lang="en-US" dirty="0" err="1" smtClean="0"/>
              <a:t>Kondisi</a:t>
            </a:r>
            <a:r>
              <a:rPr lang="en-US" dirty="0" smtClean="0"/>
              <a:t>, Looping, </a:t>
            </a:r>
            <a:r>
              <a:rPr lang="en-US" dirty="0" err="1" smtClean="0"/>
              <a:t>prosedur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 </a:t>
            </a:r>
          </a:p>
          <a:p>
            <a:r>
              <a:rPr lang="en-US" dirty="0" err="1" smtClean="0"/>
              <a:t>Implementasi</a:t>
            </a:r>
            <a:r>
              <a:rPr lang="en-US" dirty="0" smtClean="0"/>
              <a:t> Array :</a:t>
            </a:r>
          </a:p>
          <a:p>
            <a:pPr lvl="1"/>
            <a:r>
              <a:rPr lang="en-US" dirty="0" smtClean="0"/>
              <a:t>Searching </a:t>
            </a:r>
          </a:p>
          <a:p>
            <a:pPr lvl="2"/>
            <a:r>
              <a:rPr lang="en-US" dirty="0" smtClean="0"/>
              <a:t>Sequential</a:t>
            </a:r>
          </a:p>
          <a:p>
            <a:pPr lvl="2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Sorting</a:t>
            </a:r>
          </a:p>
          <a:p>
            <a:pPr lvl="2"/>
            <a:r>
              <a:rPr lang="en-US" dirty="0" smtClean="0"/>
              <a:t>Bubble</a:t>
            </a:r>
          </a:p>
          <a:p>
            <a:pPr lvl="2"/>
            <a:r>
              <a:rPr lang="en-US" dirty="0" smtClean="0"/>
              <a:t>Insert</a:t>
            </a:r>
          </a:p>
          <a:p>
            <a:pPr lvl="2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Stack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Definisi</a:t>
            </a:r>
            <a:r>
              <a:rPr lang="en-US" b="1" dirty="0" smtClean="0"/>
              <a:t> Program/</a:t>
            </a:r>
            <a:r>
              <a:rPr lang="en-US" b="1" dirty="0" err="1" smtClean="0"/>
              <a:t>Pemrograman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source code </a:t>
            </a:r>
            <a:r>
              <a:rPr lang="en-US" dirty="0" smtClean="0"/>
              <a:t>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programmer (</a:t>
            </a:r>
            <a:r>
              <a:rPr lang="en-US" dirty="0" err="1"/>
              <a:t>pembuat</a:t>
            </a:r>
            <a:r>
              <a:rPr lang="en-US" dirty="0"/>
              <a:t> program)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Paradigma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Prosedural</a:t>
            </a:r>
            <a:endParaRPr lang="en-US" dirty="0" smtClean="0"/>
          </a:p>
          <a:p>
            <a:pPr lvl="1" algn="just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urutan-urutan</a:t>
            </a:r>
            <a:r>
              <a:rPr lang="en-US" dirty="0"/>
              <a:t>, </a:t>
            </a:r>
            <a:r>
              <a:rPr lang="en-US" dirty="0" err="1"/>
              <a:t>sekuensial</a:t>
            </a:r>
            <a:endParaRPr lang="en-US" dirty="0"/>
          </a:p>
          <a:p>
            <a:pPr lvl="1" algn="just"/>
            <a:r>
              <a:rPr lang="en-US" dirty="0" smtClean="0"/>
              <a:t>Program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data.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</a:t>
            </a:r>
          </a:p>
          <a:p>
            <a:pPr lvl="1" algn="just"/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 smtClean="0"/>
              <a:t>sudahdiubah</a:t>
            </a:r>
            <a:r>
              <a:rPr lang="en-US" dirty="0"/>
              <a:t>.</a:t>
            </a:r>
          </a:p>
          <a:p>
            <a:pPr marL="514350" indent="-514350" algn="just">
              <a:buAutoNum type="arabicPeriod" startAt="2"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 lvl="1" algn="just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  <a:p>
            <a:pPr lvl="1" algn="just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program.</a:t>
            </a:r>
          </a:p>
          <a:p>
            <a:pPr marL="514350" indent="-514350" algn="just">
              <a:buAutoNum type="arabicPeriod" startAt="3"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endParaRPr lang="en-US" dirty="0" smtClean="0"/>
          </a:p>
          <a:p>
            <a:pPr lvl="1" algn="just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terstrukrtur</a:t>
            </a:r>
            <a:r>
              <a:rPr lang="en-US" dirty="0"/>
              <a:t>.</a:t>
            </a:r>
          </a:p>
          <a:p>
            <a:pPr lvl="1" algn="just"/>
            <a:r>
              <a:rPr lang="en-US" dirty="0" smtClean="0"/>
              <a:t>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dibagai-bagi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  <a:p>
            <a:pPr lvl="1" algn="just"/>
            <a:r>
              <a:rPr lang="es-ES" dirty="0" err="1" smtClean="0"/>
              <a:t>Contoh</a:t>
            </a:r>
            <a:r>
              <a:rPr lang="es-ES" dirty="0"/>
              <a:t>: PASCAL dan C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dirty="0" err="1" smtClean="0"/>
              <a:t>Pemrograman</a:t>
            </a:r>
            <a:r>
              <a:rPr lang="en-US" dirty="0" smtClean="0"/>
              <a:t> Modular</a:t>
            </a:r>
          </a:p>
          <a:p>
            <a:pPr marL="914400" lvl="1" indent="-514350"/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nb-NO" dirty="0" smtClean="0"/>
              <a:t>Modul merupakan kumpulan dari prosedur dan fungsi yang berdiri sendiri</a:t>
            </a:r>
          </a:p>
          <a:p>
            <a:pPr marL="914400" lvl="1" indent="-514350"/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5. 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pPr lvl="1"/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/>
              <a:t> </a:t>
            </a:r>
            <a:r>
              <a:rPr lang="en-US" dirty="0" smtClean="0"/>
              <a:t>data/</a:t>
            </a:r>
            <a:r>
              <a:rPr lang="en-US" dirty="0" err="1" smtClean="0"/>
              <a:t>variabel</a:t>
            </a:r>
            <a:r>
              <a:rPr lang="en-US" dirty="0" smtClean="0"/>
              <a:t>/property </a:t>
            </a:r>
            <a:r>
              <a:rPr lang="en-US" dirty="0" err="1" smtClean="0"/>
              <a:t>dan</a:t>
            </a:r>
            <a:r>
              <a:rPr lang="en-US" dirty="0" smtClean="0"/>
              <a:t> method/event/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dimanipulasi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lvl="1"/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/>
              <a:t>: SQL (Structured Query Language), HTML, XML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marL="514350" indent="-514350">
              <a:buAutoNum type="arabicPeriod" startAt="7"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Deklaratif</a:t>
            </a:r>
            <a:endParaRPr lang="en-US" dirty="0" smtClean="0"/>
          </a:p>
          <a:p>
            <a:pPr lvl="1"/>
            <a:r>
              <a:rPr lang="sv-SE" dirty="0" smtClean="0"/>
              <a:t>Pemrograman </a:t>
            </a:r>
            <a:r>
              <a:rPr lang="sv-SE" dirty="0"/>
              <a:t>ini mendeskripsikan suatu masalah dengan pernyataan </a:t>
            </a:r>
            <a:r>
              <a:rPr lang="sv-SE" dirty="0" smtClean="0"/>
              <a:t>daripada </a:t>
            </a:r>
            <a:r>
              <a:rPr lang="es-ES" dirty="0" err="1" smtClean="0"/>
              <a:t>memecahkan</a:t>
            </a:r>
            <a:r>
              <a:rPr lang="es-ES" dirty="0" smtClean="0"/>
              <a:t> </a:t>
            </a:r>
            <a:r>
              <a:rPr lang="es-ES" dirty="0" err="1"/>
              <a:t>masalah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implementasi</a:t>
            </a:r>
            <a:r>
              <a:rPr lang="es-ES" dirty="0"/>
              <a:t> </a:t>
            </a:r>
            <a:r>
              <a:rPr lang="es-ES" dirty="0" err="1"/>
              <a:t>algoritma</a:t>
            </a:r>
            <a:r>
              <a:rPr lang="es-ES" dirty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/>
              <a:t>: PROLOG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, 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melompat-lompat</a:t>
            </a:r>
            <a:r>
              <a:rPr lang="en-US" dirty="0"/>
              <a:t>. </a:t>
            </a:r>
            <a:endParaRPr lang="en-US" i="1" dirty="0"/>
          </a:p>
          <a:p>
            <a:pPr algn="just"/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dituangkan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tertulis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lain. </a:t>
            </a:r>
            <a:endParaRPr lang="en-US" dirty="0" smtClean="0"/>
          </a:p>
          <a:p>
            <a:pPr lvl="1" algn="just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memasak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kue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masakannya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kuenya</a:t>
            </a:r>
            <a:r>
              <a:rPr lang="en-US" dirty="0" smtClean="0"/>
              <a:t> </a:t>
            </a:r>
            <a:r>
              <a:rPr lang="en-US" dirty="0" err="1"/>
              <a:t>jadi</a:t>
            </a:r>
            <a:r>
              <a:rPr lang="en-US" dirty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kenalannya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lain,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/>
              <a:t>surat</a:t>
            </a:r>
            <a:endParaRPr lang="en-US" dirty="0"/>
          </a:p>
          <a:p>
            <a:pPr lvl="1"/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amplop</a:t>
            </a:r>
            <a:r>
              <a:rPr lang="en-US" dirty="0"/>
              <a:t> </a:t>
            </a:r>
            <a:r>
              <a:rPr lang="en-US" dirty="0" err="1"/>
              <a:t>tertutup</a:t>
            </a:r>
            <a:endParaRPr lang="en-US" dirty="0"/>
          </a:p>
          <a:p>
            <a:pPr lvl="1"/>
            <a:r>
              <a:rPr lang="en-US" dirty="0" err="1" smtClean="0"/>
              <a:t>Amplop</a:t>
            </a:r>
            <a:r>
              <a:rPr lang="en-US" dirty="0" smtClean="0"/>
              <a:t> </a:t>
            </a:r>
            <a:r>
              <a:rPr lang="en-US" dirty="0" err="1"/>
              <a:t>ditempeli</a:t>
            </a:r>
            <a:r>
              <a:rPr lang="en-US" dirty="0"/>
              <a:t> </a:t>
            </a:r>
            <a:r>
              <a:rPr lang="en-US" dirty="0" err="1"/>
              <a:t>perangko</a:t>
            </a:r>
            <a:r>
              <a:rPr lang="en-US" dirty="0"/>
              <a:t> </a:t>
            </a:r>
            <a:r>
              <a:rPr lang="en-US" dirty="0" err="1"/>
              <a:t>secukupnya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Kantor Pos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519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Algoritma Pemrograman II</vt:lpstr>
      <vt:lpstr>Tujuan</vt:lpstr>
      <vt:lpstr>Materi</vt:lpstr>
      <vt:lpstr>Definisi Program/Pemrograman </vt:lpstr>
      <vt:lpstr>Paradigma Pemrograman</vt:lpstr>
      <vt:lpstr>Slide 6</vt:lpstr>
      <vt:lpstr>Slide 7</vt:lpstr>
      <vt:lpstr>Algoritma</vt:lpstr>
      <vt:lpstr>Contoh Algoritma</vt:lpstr>
      <vt:lpstr>Kriteria Algoritma </vt:lpstr>
      <vt:lpstr>Definisi Pseudo-code</vt:lpstr>
      <vt:lpstr>Langkah- Langkah dalam pemrograman komputer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 II</dc:title>
  <dc:creator>Sri Nurhayati</dc:creator>
  <cp:lastModifiedBy>Sri Nurhayati</cp:lastModifiedBy>
  <cp:revision>2</cp:revision>
  <dcterms:created xsi:type="dcterms:W3CDTF">2009-11-17T05:58:07Z</dcterms:created>
  <dcterms:modified xsi:type="dcterms:W3CDTF">2010-01-02T04:15:31Z</dcterms:modified>
</cp:coreProperties>
</file>