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4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421" y="274387"/>
            <a:ext cx="4069222" cy="42650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548301" y="-103419"/>
            <a:ext cx="9755187" cy="2766528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Nilai-nilai</a:t>
            </a:r>
            <a:r>
              <a:rPr lang="en-US" dirty="0" smtClean="0"/>
              <a:t> </a:t>
            </a:r>
            <a:r>
              <a:rPr lang="en-US" dirty="0" err="1" smtClean="0"/>
              <a:t>pancasila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848663" y="2914559"/>
            <a:ext cx="9610739" cy="652081"/>
          </a:xfrm>
        </p:spPr>
        <p:txBody>
          <a:bodyPr/>
          <a:lstStyle/>
          <a:p>
            <a:r>
              <a:rPr 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Masa </a:t>
            </a:r>
            <a:r>
              <a:rPr lang="en-US" sz="4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kini</a:t>
            </a:r>
            <a:endParaRPr lang="en-US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8611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kerakyatan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79475" y="1446707"/>
            <a:ext cx="10394707" cy="331118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300" cap="none" dirty="0" smtClean="0">
                <a:latin typeface="Arial Narrow" panose="020B0606020202030204" pitchFamily="34" charset="0"/>
              </a:rPr>
              <a:t>	</a:t>
            </a:r>
            <a:r>
              <a:rPr lang="en-US" sz="3300" cap="none" dirty="0" err="1" smtClean="0">
                <a:latin typeface="Arial Narrow" panose="020B0606020202030204" pitchFamily="34" charset="0"/>
              </a:rPr>
              <a:t>Dalam</a:t>
            </a:r>
            <a:r>
              <a:rPr lang="en-US" sz="3300" cap="none" dirty="0" smtClean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sila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keempat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berbunyi</a:t>
            </a:r>
            <a:r>
              <a:rPr lang="en-US" sz="3300" cap="none" dirty="0">
                <a:latin typeface="Arial Narrow" panose="020B0606020202030204" pitchFamily="34" charset="0"/>
              </a:rPr>
              <a:t> “</a:t>
            </a:r>
            <a:r>
              <a:rPr lang="en-US" sz="3300" cap="none" dirty="0" err="1">
                <a:latin typeface="Arial Narrow" panose="020B0606020202030204" pitchFamily="34" charset="0"/>
              </a:rPr>
              <a:t>Kerakyatan</a:t>
            </a:r>
            <a:r>
              <a:rPr lang="en-US" sz="3300" cap="none" dirty="0">
                <a:latin typeface="Arial Narrow" panose="020B0606020202030204" pitchFamily="34" charset="0"/>
              </a:rPr>
              <a:t> yang </a:t>
            </a:r>
            <a:r>
              <a:rPr lang="en-US" sz="3300" cap="none" dirty="0" err="1">
                <a:latin typeface="Arial Narrow" panose="020B0606020202030204" pitchFamily="34" charset="0"/>
              </a:rPr>
              <a:t>dipimpin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oleh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hikmat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kebijaksanaan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salam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permusyawaratan</a:t>
            </a:r>
            <a:r>
              <a:rPr lang="en-US" sz="3300" cap="none" dirty="0">
                <a:latin typeface="Arial Narrow" panose="020B0606020202030204" pitchFamily="34" charset="0"/>
              </a:rPr>
              <a:t> /</a:t>
            </a:r>
            <a:r>
              <a:rPr lang="en-US" sz="3300" cap="none" dirty="0" err="1">
                <a:latin typeface="Arial Narrow" panose="020B0606020202030204" pitchFamily="34" charset="0"/>
              </a:rPr>
              <a:t>perwakilan</a:t>
            </a:r>
            <a:r>
              <a:rPr lang="en-US" sz="3300" cap="none" dirty="0">
                <a:latin typeface="Arial Narrow" panose="020B0606020202030204" pitchFamily="34" charset="0"/>
              </a:rPr>
              <a:t>” </a:t>
            </a:r>
            <a:r>
              <a:rPr lang="en-US" sz="3300" cap="none" dirty="0" err="1">
                <a:latin typeface="Arial Narrow" panose="020B0606020202030204" pitchFamily="34" charset="0"/>
              </a:rPr>
              <a:t>terkandung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makna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kedaulatan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berada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ditangan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rakyat,setiap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rakyat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berhak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memilih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perwakilan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mereka</a:t>
            </a:r>
            <a:endParaRPr lang="en-US" sz="3300" cap="none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5415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16" y="324295"/>
            <a:ext cx="10396882" cy="1151965"/>
          </a:xfrm>
        </p:spPr>
        <p:txBody>
          <a:bodyPr/>
          <a:lstStyle/>
          <a:p>
            <a:r>
              <a:rPr lang="en-US" dirty="0" err="1" smtClean="0"/>
              <a:t>Penerapan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94416" y="1476260"/>
            <a:ext cx="10586091" cy="38983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3300" cap="none" dirty="0" err="1">
                <a:latin typeface="Arial Narrow" panose="020B0606020202030204" pitchFamily="34" charset="0"/>
              </a:rPr>
              <a:t>Mengutamakan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kepentingan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bersama</a:t>
            </a:r>
            <a:endParaRPr lang="en-US" sz="3300" cap="none" dirty="0">
              <a:latin typeface="Arial Narrow" panose="020B0606020202030204" pitchFamily="34" charset="0"/>
            </a:endParaRP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3300" cap="none" dirty="0" err="1">
                <a:latin typeface="Arial Narrow" panose="020B0606020202030204" pitchFamily="34" charset="0"/>
              </a:rPr>
              <a:t>Tidak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memaksakan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kehendak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kepada</a:t>
            </a:r>
            <a:r>
              <a:rPr lang="en-US" sz="3300" cap="none" dirty="0">
                <a:latin typeface="Arial Narrow" panose="020B0606020202030204" pitchFamily="34" charset="0"/>
              </a:rPr>
              <a:t> orang lain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3300" cap="none" dirty="0" err="1">
                <a:latin typeface="Arial Narrow" panose="020B0606020202030204" pitchFamily="34" charset="0"/>
              </a:rPr>
              <a:t>Mengutamakan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musyawarah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dalam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pengambilan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keputusanuntuk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kepentingan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bersama</a:t>
            </a:r>
            <a:endParaRPr lang="en-US" sz="3300" cap="none" dirty="0">
              <a:latin typeface="Arial Narrow" panose="020B0606020202030204" pitchFamily="34" charset="0"/>
            </a:endParaRP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3300" cap="none" dirty="0" err="1">
                <a:latin typeface="Arial Narrow" panose="020B0606020202030204" pitchFamily="34" charset="0"/>
              </a:rPr>
              <a:t>Keputusan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musyawarah</a:t>
            </a:r>
            <a:r>
              <a:rPr lang="en-US" sz="3300" cap="none" dirty="0">
                <a:latin typeface="Arial Narrow" panose="020B0606020202030204" pitchFamily="34" charset="0"/>
              </a:rPr>
              <a:t> yang </a:t>
            </a:r>
            <a:r>
              <a:rPr lang="en-US" sz="3300" cap="none" dirty="0" err="1">
                <a:latin typeface="Arial Narrow" panose="020B0606020202030204" pitchFamily="34" charset="0"/>
              </a:rPr>
              <a:t>diambil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harus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dapat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dipertanggung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jawabkan</a:t>
            </a:r>
            <a:endParaRPr lang="en-US" sz="3300" cap="none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379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151" y="281765"/>
            <a:ext cx="10396882" cy="1151965"/>
          </a:xfrm>
        </p:spPr>
        <p:txBody>
          <a:bodyPr/>
          <a:lstStyle/>
          <a:p>
            <a:r>
              <a:rPr lang="en-US" dirty="0" smtClean="0"/>
              <a:t>5. NILAI KEADILAN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1509824"/>
            <a:ext cx="10394706" cy="386476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300" cap="none" dirty="0" smtClean="0">
                <a:latin typeface="Arial Narrow" panose="020B0606020202030204" pitchFamily="34" charset="0"/>
              </a:rPr>
              <a:t>	</a:t>
            </a:r>
            <a:r>
              <a:rPr lang="en-US" sz="3300" cap="none" dirty="0" err="1" smtClean="0">
                <a:latin typeface="Arial Narrow" panose="020B0606020202030204" pitchFamily="34" charset="0"/>
              </a:rPr>
              <a:t>Dalam</a:t>
            </a:r>
            <a:r>
              <a:rPr lang="en-US" sz="3300" cap="none" dirty="0" smtClean="0">
                <a:latin typeface="Arial Narrow" panose="020B0606020202030204" pitchFamily="34" charset="0"/>
              </a:rPr>
              <a:t> </a:t>
            </a:r>
            <a:r>
              <a:rPr lang="en-US" sz="3300" cap="none" dirty="0" err="1" smtClean="0">
                <a:latin typeface="Arial Narrow" panose="020B0606020202030204" pitchFamily="34" charset="0"/>
              </a:rPr>
              <a:t>sila</a:t>
            </a:r>
            <a:r>
              <a:rPr lang="en-US" sz="3300" cap="none" dirty="0" smtClean="0">
                <a:latin typeface="Arial Narrow" panose="020B0606020202030204" pitchFamily="34" charset="0"/>
              </a:rPr>
              <a:t> </a:t>
            </a:r>
            <a:r>
              <a:rPr lang="en-US" sz="3300" cap="none" dirty="0" err="1" smtClean="0">
                <a:latin typeface="Arial Narrow" panose="020B0606020202030204" pitchFamily="34" charset="0"/>
              </a:rPr>
              <a:t>kelima</a:t>
            </a:r>
            <a:r>
              <a:rPr lang="en-US" sz="3300" cap="none" dirty="0" smtClean="0">
                <a:latin typeface="Arial Narrow" panose="020B0606020202030204" pitchFamily="34" charset="0"/>
              </a:rPr>
              <a:t> yang </a:t>
            </a:r>
            <a:r>
              <a:rPr lang="en-US" sz="3300" cap="none" dirty="0" err="1" smtClean="0">
                <a:latin typeface="Arial Narrow" panose="020B0606020202030204" pitchFamily="34" charset="0"/>
              </a:rPr>
              <a:t>berbunyi</a:t>
            </a:r>
            <a:r>
              <a:rPr lang="en-US" sz="3300" cap="none" dirty="0" smtClean="0">
                <a:latin typeface="Arial Narrow" panose="020B0606020202030204" pitchFamily="34" charset="0"/>
              </a:rPr>
              <a:t> “</a:t>
            </a:r>
            <a:r>
              <a:rPr lang="en-US" sz="3300" cap="none" dirty="0" err="1">
                <a:latin typeface="Arial Narrow" panose="020B0606020202030204" pitchFamily="34" charset="0"/>
              </a:rPr>
              <a:t>Keadilan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Sosial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Bagi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Seluruh</a:t>
            </a:r>
            <a:r>
              <a:rPr lang="en-US" sz="3300" cap="none" dirty="0">
                <a:latin typeface="Arial Narrow" panose="020B0606020202030204" pitchFamily="34" charset="0"/>
              </a:rPr>
              <a:t> Rakyat Indonesia” yang </a:t>
            </a:r>
            <a:r>
              <a:rPr lang="en-US" sz="3300" cap="none" dirty="0" err="1">
                <a:latin typeface="Arial Narrow" panose="020B0606020202030204" pitchFamily="34" charset="0"/>
              </a:rPr>
              <a:t>dimana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didalamnya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terkandung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nilai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keadilan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dalam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kehidupan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smtClean="0">
                <a:latin typeface="Arial Narrow" panose="020B0606020202030204" pitchFamily="34" charset="0"/>
              </a:rPr>
              <a:t>social.</a:t>
            </a:r>
            <a:endParaRPr lang="en-US" sz="3300" cap="none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551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271" y="536945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 err="1" smtClean="0"/>
              <a:t>Penerapan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3300" cap="none" dirty="0" smtClean="0">
                <a:latin typeface="Arial Narrow" panose="020B0606020202030204" pitchFamily="34" charset="0"/>
              </a:rPr>
              <a:t> </a:t>
            </a:r>
            <a:r>
              <a:rPr lang="en-US" sz="3300" cap="none" dirty="0" err="1" smtClean="0">
                <a:latin typeface="Arial Narrow" panose="020B0606020202030204" pitchFamily="34" charset="0"/>
              </a:rPr>
              <a:t>saling</a:t>
            </a:r>
            <a:r>
              <a:rPr lang="en-US" sz="3300" cap="none" dirty="0" smtClean="0">
                <a:latin typeface="Arial Narrow" panose="020B0606020202030204" pitchFamily="34" charset="0"/>
              </a:rPr>
              <a:t> </a:t>
            </a:r>
            <a:r>
              <a:rPr lang="en-US" sz="3300" cap="none" dirty="0">
                <a:latin typeface="Arial Narrow" panose="020B0606020202030204" pitchFamily="34" charset="0"/>
              </a:rPr>
              <a:t>gotong royong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bersikap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adil</a:t>
            </a:r>
            <a:endParaRPr lang="en-US" sz="3300" cap="none" dirty="0">
              <a:latin typeface="Arial Narrow" panose="020B0606020202030204" pitchFamily="34" charset="0"/>
            </a:endParaRP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menghormati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hak-hak</a:t>
            </a:r>
            <a:r>
              <a:rPr lang="en-US" sz="3300" cap="none" dirty="0">
                <a:latin typeface="Arial Narrow" panose="020B0606020202030204" pitchFamily="34" charset="0"/>
              </a:rPr>
              <a:t> orang lain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tidak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melakukan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perbuatan</a:t>
            </a:r>
            <a:r>
              <a:rPr lang="en-US" sz="3300" cap="none" dirty="0">
                <a:latin typeface="Arial Narrow" panose="020B0606020202030204" pitchFamily="34" charset="0"/>
              </a:rPr>
              <a:t> yang </a:t>
            </a:r>
            <a:r>
              <a:rPr lang="en-US" sz="3300" cap="none" dirty="0" err="1">
                <a:latin typeface="Arial Narrow" panose="020B0606020202030204" pitchFamily="34" charset="0"/>
              </a:rPr>
              <a:t>merugikan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kepentingan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umum</a:t>
            </a:r>
            <a:endParaRPr lang="en-US" sz="3300" cap="none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31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009" y="441168"/>
            <a:ext cx="4642362" cy="486573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44276" y="2232838"/>
            <a:ext cx="1016784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TERIMA KASIH</a:t>
            </a:r>
          </a:p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WASSALAMU’ALAIKUM WR. WB</a:t>
            </a:r>
            <a:endParaRPr lang="en-US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7731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DFGothic-EB" panose="02010609010101010101" pitchFamily="1" charset="-128"/>
              </a:rPr>
              <a:t>Nama </a:t>
            </a:r>
            <a:r>
              <a:rPr lang="en-US" dirty="0" err="1" smtClean="0">
                <a:ea typeface="DFGothic-EB" panose="02010609010101010101" pitchFamily="1" charset="-128"/>
              </a:rPr>
              <a:t>kelompok</a:t>
            </a:r>
            <a:r>
              <a:rPr lang="en-US" dirty="0" smtClean="0">
                <a:ea typeface="DFGothic-EB" panose="02010609010101010101" pitchFamily="1" charset="-128"/>
              </a:rPr>
              <a:t> :</a:t>
            </a:r>
            <a:endParaRPr lang="en-US" dirty="0">
              <a:ea typeface="DFGothic-EB" panose="02010609010101010101" pitchFamily="1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800" dirty="0" smtClean="0">
                <a:latin typeface="+mj-lt"/>
              </a:rPr>
              <a:t>Elia </a:t>
            </a:r>
            <a:r>
              <a:rPr lang="en-US" sz="2800" dirty="0" err="1" smtClean="0">
                <a:latin typeface="+mj-lt"/>
              </a:rPr>
              <a:t>febriana</a:t>
            </a:r>
            <a:r>
              <a:rPr lang="en-US" sz="2800" dirty="0" smtClean="0">
                <a:latin typeface="+mj-lt"/>
              </a:rPr>
              <a:t>		( 18141235 )</a:t>
            </a:r>
          </a:p>
          <a:p>
            <a:pPr marL="457200" indent="-457200">
              <a:buAutoNum type="arabicPeriod"/>
            </a:pPr>
            <a:r>
              <a:rPr lang="en-US" sz="2800" dirty="0" smtClean="0">
                <a:latin typeface="+mj-lt"/>
              </a:rPr>
              <a:t>M. </a:t>
            </a:r>
            <a:r>
              <a:rPr lang="en-US" sz="2800" dirty="0" err="1" smtClean="0">
                <a:latin typeface="+mj-lt"/>
              </a:rPr>
              <a:t>fikri</a:t>
            </a:r>
            <a:r>
              <a:rPr lang="en-US" sz="2800" dirty="0" smtClean="0">
                <a:latin typeface="+mj-lt"/>
              </a:rPr>
              <a:t>			( 18141228 )</a:t>
            </a:r>
          </a:p>
          <a:p>
            <a:pPr marL="457200" indent="-457200">
              <a:buAutoNum type="arabicPeriod"/>
            </a:pPr>
            <a:r>
              <a:rPr lang="en-US" sz="2800" dirty="0" err="1" smtClean="0">
                <a:latin typeface="+mj-lt"/>
              </a:rPr>
              <a:t>Naufa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masdar</a:t>
            </a:r>
            <a:r>
              <a:rPr lang="en-US" sz="2800" dirty="0" smtClean="0">
                <a:latin typeface="+mj-lt"/>
              </a:rPr>
              <a:t>		( 18141208 )</a:t>
            </a:r>
          </a:p>
          <a:p>
            <a:pPr marL="457200" indent="-457200">
              <a:buAutoNum type="arabicPeriod"/>
            </a:pPr>
            <a:r>
              <a:rPr lang="en-US" sz="2800" dirty="0" err="1" smtClean="0">
                <a:latin typeface="+mj-lt"/>
              </a:rPr>
              <a:t>Neti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putri</a:t>
            </a:r>
            <a:r>
              <a:rPr lang="en-US" sz="2800" dirty="0" smtClean="0">
                <a:latin typeface="+mj-lt"/>
              </a:rPr>
              <a:t>		( 18141227 )</a:t>
            </a:r>
          </a:p>
          <a:p>
            <a:pPr marL="457200" indent="-457200">
              <a:buAutoNum type="arabicPeriod"/>
            </a:pPr>
            <a:r>
              <a:rPr lang="en-US" sz="2800" dirty="0" err="1" smtClean="0">
                <a:latin typeface="+mj-lt"/>
              </a:rPr>
              <a:t>Syerina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andini</a:t>
            </a:r>
            <a:r>
              <a:rPr lang="en-US" sz="2800" dirty="0" smtClean="0">
                <a:latin typeface="+mj-lt"/>
              </a:rPr>
              <a:t>		( 18141206 )</a:t>
            </a:r>
          </a:p>
        </p:txBody>
      </p:sp>
    </p:spTree>
    <p:extLst>
      <p:ext uri="{BB962C8B-B14F-4D97-AF65-F5344CB8AC3E}">
        <p14:creationId xmlns:p14="http://schemas.microsoft.com/office/powerpoint/2010/main" val="2127070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54380" y="4114800"/>
            <a:ext cx="9966960" cy="157982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200" dirty="0" smtClean="0">
                <a:solidFill>
                  <a:schemeClr val="accent1"/>
                </a:solidFill>
              </a:rPr>
              <a:t>Indonesia</a:t>
            </a:r>
            <a:r>
              <a:rPr lang="en-US" sz="3200" dirty="0" smtClean="0"/>
              <a:t> </a:t>
            </a:r>
            <a:r>
              <a:rPr lang="en-US" sz="3600" dirty="0" smtClean="0"/>
              <a:t>MASA KINI</a:t>
            </a:r>
          </a:p>
          <a:p>
            <a:pPr marL="0" indent="0" algn="ctr">
              <a:buNone/>
            </a:pPr>
            <a:r>
              <a:rPr lang="en-US" sz="4000" cap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PANCASILA</a:t>
            </a:r>
            <a:r>
              <a:rPr lang="en-US" sz="40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smtClean="0"/>
              <a:t>MASA GITU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421" y="45787"/>
            <a:ext cx="4069222" cy="426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419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28600"/>
            <a:ext cx="10396882" cy="1151965"/>
          </a:xfrm>
        </p:spPr>
        <p:txBody>
          <a:bodyPr/>
          <a:lstStyle/>
          <a:p>
            <a:r>
              <a:rPr lang="en-US" cap="none" dirty="0" smtClean="0"/>
              <a:t>1. </a:t>
            </a:r>
            <a:r>
              <a:rPr lang="en-US" cap="none" dirty="0" err="1" smtClean="0"/>
              <a:t>Nilai</a:t>
            </a:r>
            <a:r>
              <a:rPr lang="en-US" cap="none" dirty="0" smtClean="0"/>
              <a:t> </a:t>
            </a:r>
            <a:r>
              <a:rPr lang="en-US" cap="none" dirty="0" err="1" smtClean="0"/>
              <a:t>Ketuhanan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28600" y="1284411"/>
            <a:ext cx="11269980" cy="4871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cap="none" dirty="0" smtClean="0">
                <a:latin typeface="Arial Narrow" panose="020B0606020202030204" pitchFamily="34" charset="0"/>
              </a:rPr>
              <a:t>	</a:t>
            </a:r>
            <a:r>
              <a:rPr lang="en-US" sz="3600" cap="none" dirty="0" err="1" smtClean="0">
                <a:latin typeface="Arial Narrow" panose="020B0606020202030204" pitchFamily="34" charset="0"/>
              </a:rPr>
              <a:t>Dalam</a:t>
            </a:r>
            <a:r>
              <a:rPr lang="en-US" sz="3600" cap="none" dirty="0" smtClean="0">
                <a:latin typeface="Arial Narrow" panose="020B0606020202030204" pitchFamily="34" charset="0"/>
              </a:rPr>
              <a:t> </a:t>
            </a:r>
            <a:r>
              <a:rPr lang="en-US" sz="3600" cap="none" dirty="0" err="1" smtClean="0">
                <a:latin typeface="Arial Narrow" panose="020B0606020202030204" pitchFamily="34" charset="0"/>
              </a:rPr>
              <a:t>sila</a:t>
            </a:r>
            <a:r>
              <a:rPr lang="en-US" sz="3600" cap="none" dirty="0" smtClean="0">
                <a:latin typeface="Arial Narrow" panose="020B0606020202030204" pitchFamily="34" charset="0"/>
              </a:rPr>
              <a:t> </a:t>
            </a:r>
            <a:r>
              <a:rPr lang="en-US" sz="3600" cap="none" dirty="0" err="1" smtClean="0">
                <a:latin typeface="Arial Narrow" panose="020B0606020202030204" pitchFamily="34" charset="0"/>
              </a:rPr>
              <a:t>pertama</a:t>
            </a:r>
            <a:r>
              <a:rPr lang="en-US" sz="3600" cap="none" dirty="0" smtClean="0">
                <a:latin typeface="Arial Narrow" panose="020B0606020202030204" pitchFamily="34" charset="0"/>
              </a:rPr>
              <a:t> </a:t>
            </a:r>
            <a:r>
              <a:rPr lang="en-US" sz="3600" cap="none" dirty="0" err="1" smtClean="0">
                <a:latin typeface="Arial Narrow" panose="020B0606020202030204" pitchFamily="34" charset="0"/>
              </a:rPr>
              <a:t>berbunyi</a:t>
            </a:r>
            <a:r>
              <a:rPr lang="en-US" sz="3600" cap="none" dirty="0" smtClean="0">
                <a:latin typeface="Arial Narrow" panose="020B0606020202030204" pitchFamily="34" charset="0"/>
              </a:rPr>
              <a:t> </a:t>
            </a:r>
            <a:r>
              <a:rPr lang="en-US" sz="3600" i="1" cap="none" dirty="0" smtClean="0">
                <a:latin typeface="Arial Narrow" panose="020B0606020202030204" pitchFamily="34" charset="0"/>
              </a:rPr>
              <a:t>“</a:t>
            </a:r>
            <a:r>
              <a:rPr lang="en-US" sz="3600" i="1" cap="none" dirty="0" err="1" smtClean="0">
                <a:latin typeface="Arial Narrow" panose="020B0606020202030204" pitchFamily="34" charset="0"/>
              </a:rPr>
              <a:t>Ketuhanan</a:t>
            </a:r>
            <a:r>
              <a:rPr lang="en-US" sz="3600" i="1" cap="none" dirty="0" smtClean="0">
                <a:latin typeface="Arial Narrow" panose="020B0606020202030204" pitchFamily="34" charset="0"/>
              </a:rPr>
              <a:t> Yang </a:t>
            </a:r>
            <a:r>
              <a:rPr lang="en-US" sz="3600" i="1" cap="none" dirty="0" err="1">
                <a:latin typeface="Arial Narrow" panose="020B0606020202030204" pitchFamily="34" charset="0"/>
              </a:rPr>
              <a:t>M</a:t>
            </a:r>
            <a:r>
              <a:rPr lang="en-US" sz="3600" i="1" cap="none" dirty="0" err="1" smtClean="0">
                <a:latin typeface="Arial Narrow" panose="020B0606020202030204" pitchFamily="34" charset="0"/>
              </a:rPr>
              <a:t>aha</a:t>
            </a:r>
            <a:r>
              <a:rPr lang="en-US" sz="3600" i="1" cap="none" dirty="0" smtClean="0">
                <a:latin typeface="Arial Narrow" panose="020B0606020202030204" pitchFamily="34" charset="0"/>
              </a:rPr>
              <a:t> </a:t>
            </a:r>
            <a:r>
              <a:rPr lang="en-US" sz="3600" i="1" cap="none" dirty="0" err="1">
                <a:latin typeface="Arial Narrow" panose="020B0606020202030204" pitchFamily="34" charset="0"/>
              </a:rPr>
              <a:t>E</a:t>
            </a:r>
            <a:r>
              <a:rPr lang="en-US" sz="3600" i="1" cap="none" dirty="0" err="1" smtClean="0">
                <a:latin typeface="Arial Narrow" panose="020B0606020202030204" pitchFamily="34" charset="0"/>
              </a:rPr>
              <a:t>sa</a:t>
            </a:r>
            <a:r>
              <a:rPr lang="en-US" sz="3600" i="1" cap="none" dirty="0" smtClean="0">
                <a:latin typeface="Arial Narrow" panose="020B0606020202030204" pitchFamily="34" charset="0"/>
              </a:rPr>
              <a:t>” </a:t>
            </a:r>
            <a:r>
              <a:rPr lang="en-US" sz="3600" cap="none" dirty="0" err="1" smtClean="0">
                <a:latin typeface="Arial Narrow" panose="020B0606020202030204" pitchFamily="34" charset="0"/>
              </a:rPr>
              <a:t>terkandung</a:t>
            </a:r>
            <a:r>
              <a:rPr lang="en-US" sz="3600" cap="none" dirty="0" smtClean="0">
                <a:latin typeface="Arial Narrow" panose="020B0606020202030204" pitchFamily="34" charset="0"/>
              </a:rPr>
              <a:t> </a:t>
            </a:r>
            <a:r>
              <a:rPr lang="en-US" sz="3600" cap="none" dirty="0" err="1" smtClean="0">
                <a:latin typeface="Arial Narrow" panose="020B0606020202030204" pitchFamily="34" charset="0"/>
              </a:rPr>
              <a:t>nilai</a:t>
            </a:r>
            <a:r>
              <a:rPr lang="en-US" sz="3600" cap="none" dirty="0" smtClean="0">
                <a:latin typeface="Arial Narrow" panose="020B0606020202030204" pitchFamily="34" charset="0"/>
              </a:rPr>
              <a:t> </a:t>
            </a:r>
            <a:r>
              <a:rPr lang="en-US" sz="3600" cap="none" dirty="0" err="1" smtClean="0">
                <a:latin typeface="Arial Narrow" panose="020B0606020202030204" pitchFamily="34" charset="0"/>
              </a:rPr>
              <a:t>ketuhanan</a:t>
            </a:r>
            <a:r>
              <a:rPr lang="en-US" sz="3600" cap="none" dirty="0" smtClean="0">
                <a:latin typeface="Arial Narrow" panose="020B0606020202030204" pitchFamily="34" charset="0"/>
              </a:rPr>
              <a:t>. </a:t>
            </a:r>
            <a:r>
              <a:rPr lang="en-US" sz="3600" cap="none" dirty="0" err="1" smtClean="0">
                <a:latin typeface="Arial Narrow" panose="020B0606020202030204" pitchFamily="34" charset="0"/>
              </a:rPr>
              <a:t>nilai</a:t>
            </a:r>
            <a:r>
              <a:rPr lang="en-US" sz="3600" cap="none" dirty="0" smtClean="0">
                <a:latin typeface="Arial Narrow" panose="020B0606020202030204" pitchFamily="34" charset="0"/>
              </a:rPr>
              <a:t> </a:t>
            </a:r>
            <a:r>
              <a:rPr lang="en-US" sz="3600" cap="none" dirty="0" err="1" smtClean="0">
                <a:latin typeface="Arial Narrow" panose="020B0606020202030204" pitchFamily="34" charset="0"/>
              </a:rPr>
              <a:t>ketuhanan</a:t>
            </a:r>
            <a:r>
              <a:rPr lang="en-US" sz="3600" cap="none" dirty="0" smtClean="0">
                <a:latin typeface="Arial Narrow" panose="020B0606020202030204" pitchFamily="34" charset="0"/>
              </a:rPr>
              <a:t> </a:t>
            </a:r>
            <a:r>
              <a:rPr lang="en-US" sz="3600" cap="none" dirty="0" err="1" smtClean="0">
                <a:latin typeface="Arial Narrow" panose="020B0606020202030204" pitchFamily="34" charset="0"/>
              </a:rPr>
              <a:t>adalah</a:t>
            </a:r>
            <a:r>
              <a:rPr lang="en-US" sz="3600" cap="none" dirty="0" smtClean="0">
                <a:latin typeface="Arial Narrow" panose="020B0606020202030204" pitchFamily="34" charset="0"/>
              </a:rPr>
              <a:t> </a:t>
            </a:r>
            <a:r>
              <a:rPr lang="en-US" sz="3600" cap="none" dirty="0" err="1" smtClean="0">
                <a:latin typeface="Arial Narrow" panose="020B0606020202030204" pitchFamily="34" charset="0"/>
              </a:rPr>
              <a:t>nilai</a:t>
            </a:r>
            <a:r>
              <a:rPr lang="en-US" sz="3600" cap="none" dirty="0" smtClean="0">
                <a:latin typeface="Arial Narrow" panose="020B0606020202030204" pitchFamily="34" charset="0"/>
              </a:rPr>
              <a:t> yang </a:t>
            </a:r>
            <a:r>
              <a:rPr lang="en-US" sz="3600" cap="none" dirty="0" err="1" smtClean="0">
                <a:latin typeface="Arial Narrow" panose="020B0606020202030204" pitchFamily="34" charset="0"/>
              </a:rPr>
              <a:t>menggambarkan</a:t>
            </a:r>
            <a:r>
              <a:rPr lang="en-US" sz="3600" cap="none" dirty="0" smtClean="0">
                <a:latin typeface="Arial Narrow" panose="020B0606020202030204" pitchFamily="34" charset="0"/>
              </a:rPr>
              <a:t> </a:t>
            </a:r>
            <a:r>
              <a:rPr lang="en-US" sz="3600" cap="none" dirty="0" err="1" smtClean="0">
                <a:latin typeface="Arial Narrow" panose="020B0606020202030204" pitchFamily="34" charset="0"/>
              </a:rPr>
              <a:t>bahwa</a:t>
            </a:r>
            <a:r>
              <a:rPr lang="en-US" sz="3600" cap="none" dirty="0" smtClean="0">
                <a:latin typeface="Arial Narrow" panose="020B0606020202030204" pitchFamily="34" charset="0"/>
              </a:rPr>
              <a:t> </a:t>
            </a:r>
            <a:r>
              <a:rPr lang="en-US" sz="3600" cap="none" dirty="0" err="1" smtClean="0">
                <a:latin typeface="Arial Narrow" panose="020B0606020202030204" pitchFamily="34" charset="0"/>
              </a:rPr>
              <a:t>rakyat</a:t>
            </a:r>
            <a:r>
              <a:rPr lang="en-US" sz="3600" cap="none" dirty="0" smtClean="0">
                <a:latin typeface="Arial Narrow" panose="020B0606020202030204" pitchFamily="34" charset="0"/>
              </a:rPr>
              <a:t> </a:t>
            </a:r>
            <a:r>
              <a:rPr lang="en-US" sz="3600" cap="none" dirty="0" err="1" smtClean="0">
                <a:latin typeface="Arial Narrow" panose="020B0606020202030204" pitchFamily="34" charset="0"/>
              </a:rPr>
              <a:t>indonesia</a:t>
            </a:r>
            <a:r>
              <a:rPr lang="en-US" sz="3600" cap="none" dirty="0" smtClean="0">
                <a:latin typeface="Arial Narrow" panose="020B0606020202030204" pitchFamily="34" charset="0"/>
              </a:rPr>
              <a:t> </a:t>
            </a:r>
            <a:r>
              <a:rPr lang="en-US" sz="3600" cap="none" dirty="0" err="1" smtClean="0">
                <a:latin typeface="Arial Narrow" panose="020B0606020202030204" pitchFamily="34" charset="0"/>
              </a:rPr>
              <a:t>adalah</a:t>
            </a:r>
            <a:r>
              <a:rPr lang="en-US" sz="3600" cap="none" dirty="0" smtClean="0">
                <a:latin typeface="Arial Narrow" panose="020B0606020202030204" pitchFamily="34" charset="0"/>
              </a:rPr>
              <a:t> </a:t>
            </a:r>
            <a:r>
              <a:rPr lang="en-US" sz="3600" cap="none" dirty="0" err="1" smtClean="0">
                <a:latin typeface="Arial Narrow" panose="020B0606020202030204" pitchFamily="34" charset="0"/>
              </a:rPr>
              <a:t>rakyat</a:t>
            </a:r>
            <a:r>
              <a:rPr lang="en-US" sz="3600" cap="none" dirty="0" smtClean="0">
                <a:latin typeface="Arial Narrow" panose="020B0606020202030204" pitchFamily="34" charset="0"/>
              </a:rPr>
              <a:t> yang </a:t>
            </a:r>
            <a:r>
              <a:rPr lang="en-US" sz="3600" cap="none" dirty="0" err="1" smtClean="0">
                <a:latin typeface="Arial Narrow" panose="020B0606020202030204" pitchFamily="34" charset="0"/>
              </a:rPr>
              <a:t>memiliki</a:t>
            </a:r>
            <a:r>
              <a:rPr lang="en-US" sz="3600" cap="none" dirty="0" smtClean="0">
                <a:latin typeface="Arial Narrow" panose="020B0606020202030204" pitchFamily="34" charset="0"/>
              </a:rPr>
              <a:t> agama </a:t>
            </a:r>
            <a:r>
              <a:rPr lang="en-US" sz="3600" cap="none" dirty="0" err="1" smtClean="0">
                <a:latin typeface="Arial Narrow" panose="020B0606020202030204" pitchFamily="34" charset="0"/>
              </a:rPr>
              <a:t>dan</a:t>
            </a:r>
            <a:r>
              <a:rPr lang="en-US" sz="3600" cap="none" dirty="0" smtClean="0">
                <a:latin typeface="Arial Narrow" panose="020B0606020202030204" pitchFamily="34" charset="0"/>
              </a:rPr>
              <a:t> </a:t>
            </a:r>
            <a:r>
              <a:rPr lang="en-US" sz="3600" cap="none" dirty="0" err="1" smtClean="0">
                <a:latin typeface="Arial Narrow" panose="020B0606020202030204" pitchFamily="34" charset="0"/>
              </a:rPr>
              <a:t>meyakini</a:t>
            </a:r>
            <a:r>
              <a:rPr lang="en-US" sz="3600" cap="none" dirty="0" smtClean="0">
                <a:latin typeface="Arial Narrow" panose="020B0606020202030204" pitchFamily="34" charset="0"/>
              </a:rPr>
              <a:t> </a:t>
            </a:r>
            <a:r>
              <a:rPr lang="en-US" sz="3600" cap="none" dirty="0" err="1" smtClean="0">
                <a:latin typeface="Arial Narrow" panose="020B0606020202030204" pitchFamily="34" charset="0"/>
              </a:rPr>
              <a:t>akan</a:t>
            </a:r>
            <a:r>
              <a:rPr lang="en-US" sz="3600" cap="none" dirty="0" smtClean="0">
                <a:latin typeface="Arial Narrow" panose="020B0606020202030204" pitchFamily="34" charset="0"/>
              </a:rPr>
              <a:t> </a:t>
            </a:r>
            <a:r>
              <a:rPr lang="en-US" sz="3600" cap="none" dirty="0" err="1" smtClean="0">
                <a:latin typeface="Arial Narrow" panose="020B0606020202030204" pitchFamily="34" charset="0"/>
              </a:rPr>
              <a:t>adanya</a:t>
            </a:r>
            <a:r>
              <a:rPr lang="en-US" sz="3600" cap="none" dirty="0" smtClean="0">
                <a:latin typeface="Arial Narrow" panose="020B0606020202030204" pitchFamily="34" charset="0"/>
              </a:rPr>
              <a:t> </a:t>
            </a:r>
            <a:r>
              <a:rPr lang="en-US" sz="3600" cap="none" dirty="0" err="1" smtClean="0">
                <a:latin typeface="Arial Narrow" panose="020B0606020202030204" pitchFamily="34" charset="0"/>
              </a:rPr>
              <a:t>tuhan</a:t>
            </a:r>
            <a:r>
              <a:rPr lang="en-US" sz="3600" cap="none" dirty="0" smtClean="0">
                <a:latin typeface="Arial Narrow" panose="020B0606020202030204" pitchFamily="34" charset="0"/>
              </a:rPr>
              <a:t>.</a:t>
            </a:r>
            <a:endParaRPr lang="en-US" sz="3600" cap="none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2800" cap="none" dirty="0" smtClean="0"/>
          </a:p>
        </p:txBody>
      </p:sp>
    </p:spTree>
    <p:extLst>
      <p:ext uri="{BB962C8B-B14F-4D97-AF65-F5344CB8AC3E}">
        <p14:creationId xmlns:p14="http://schemas.microsoft.com/office/powerpoint/2010/main" val="17090589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561" y="175440"/>
            <a:ext cx="10396882" cy="1151965"/>
          </a:xfrm>
        </p:spPr>
        <p:txBody>
          <a:bodyPr/>
          <a:lstStyle/>
          <a:p>
            <a:r>
              <a:rPr lang="en-US" dirty="0" err="1" smtClean="0"/>
              <a:t>Penerapan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66825" y="1573619"/>
            <a:ext cx="10394707" cy="4019107"/>
          </a:xfrm>
        </p:spPr>
        <p:txBody>
          <a:bodyPr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600" cap="none" dirty="0" err="1">
                <a:latin typeface="Arial Narrow" panose="020B0606020202030204" pitchFamily="34" charset="0"/>
              </a:rPr>
              <a:t>Percaya</a:t>
            </a:r>
            <a:r>
              <a:rPr lang="en-US" sz="3600" cap="none" dirty="0">
                <a:latin typeface="Arial Narrow" panose="020B0606020202030204" pitchFamily="34" charset="0"/>
              </a:rPr>
              <a:t> </a:t>
            </a:r>
            <a:r>
              <a:rPr lang="en-US" sz="3600" cap="none" dirty="0" err="1">
                <a:latin typeface="Arial Narrow" panose="020B0606020202030204" pitchFamily="34" charset="0"/>
              </a:rPr>
              <a:t>dan</a:t>
            </a:r>
            <a:r>
              <a:rPr lang="en-US" sz="3600" cap="none" dirty="0">
                <a:latin typeface="Arial Narrow" panose="020B0606020202030204" pitchFamily="34" charset="0"/>
              </a:rPr>
              <a:t> </a:t>
            </a:r>
            <a:r>
              <a:rPr lang="en-US" sz="3600" cap="none" dirty="0" err="1">
                <a:latin typeface="Arial Narrow" panose="020B0606020202030204" pitchFamily="34" charset="0"/>
              </a:rPr>
              <a:t>takwa</a:t>
            </a:r>
            <a:r>
              <a:rPr lang="en-US" sz="3600" cap="none" dirty="0">
                <a:latin typeface="Arial Narrow" panose="020B0606020202030204" pitchFamily="34" charset="0"/>
              </a:rPr>
              <a:t> </a:t>
            </a:r>
            <a:r>
              <a:rPr lang="en-US" sz="3600" cap="none" dirty="0" err="1">
                <a:latin typeface="Arial Narrow" panose="020B0606020202030204" pitchFamily="34" charset="0"/>
              </a:rPr>
              <a:t>terhadap</a:t>
            </a:r>
            <a:r>
              <a:rPr lang="en-US" sz="3600" cap="none" dirty="0">
                <a:latin typeface="Arial Narrow" panose="020B0606020202030204" pitchFamily="34" charset="0"/>
              </a:rPr>
              <a:t> </a:t>
            </a:r>
            <a:r>
              <a:rPr lang="en-US" sz="3600" cap="none" dirty="0" err="1">
                <a:latin typeface="Arial Narrow" panose="020B0606020202030204" pitchFamily="34" charset="0"/>
              </a:rPr>
              <a:t>Tuhan</a:t>
            </a:r>
            <a:r>
              <a:rPr lang="en-US" sz="3600" cap="none" dirty="0">
                <a:latin typeface="Arial Narrow" panose="020B0606020202030204" pitchFamily="34" charset="0"/>
              </a:rPr>
              <a:t> </a:t>
            </a:r>
            <a:r>
              <a:rPr lang="en-US" sz="3600" cap="none" dirty="0" err="1">
                <a:latin typeface="Arial Narrow" panose="020B0606020202030204" pitchFamily="34" charset="0"/>
              </a:rPr>
              <a:t>sesuai</a:t>
            </a:r>
            <a:r>
              <a:rPr lang="en-US" sz="3600" cap="none" dirty="0">
                <a:latin typeface="Arial Narrow" panose="020B0606020202030204" pitchFamily="34" charset="0"/>
              </a:rPr>
              <a:t> </a:t>
            </a:r>
            <a:r>
              <a:rPr lang="en-US" sz="3600" cap="none" dirty="0" err="1">
                <a:latin typeface="Arial Narrow" panose="020B0606020202030204" pitchFamily="34" charset="0"/>
              </a:rPr>
              <a:t>dengan</a:t>
            </a:r>
            <a:r>
              <a:rPr lang="en-US" sz="3600" cap="none" dirty="0">
                <a:latin typeface="Arial Narrow" panose="020B0606020202030204" pitchFamily="34" charset="0"/>
              </a:rPr>
              <a:t> </a:t>
            </a:r>
            <a:r>
              <a:rPr lang="en-US" sz="3600" cap="none" dirty="0" err="1">
                <a:latin typeface="Arial Narrow" panose="020B0606020202030204" pitchFamily="34" charset="0"/>
              </a:rPr>
              <a:t>kepercayaan</a:t>
            </a:r>
            <a:r>
              <a:rPr lang="en-US" sz="3600" cap="none" dirty="0">
                <a:latin typeface="Arial Narrow" panose="020B0606020202030204" pitchFamily="34" charset="0"/>
              </a:rPr>
              <a:t> </a:t>
            </a:r>
            <a:r>
              <a:rPr lang="en-US" sz="3600" cap="none" dirty="0" err="1" smtClean="0">
                <a:latin typeface="Arial Narrow" panose="020B0606020202030204" pitchFamily="34" charset="0"/>
              </a:rPr>
              <a:t>masing-masing</a:t>
            </a:r>
            <a:endParaRPr lang="en-US" sz="3600" cap="none" dirty="0">
              <a:latin typeface="Arial Narrow" panose="020B0606020202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3600" cap="none" dirty="0" err="1">
                <a:latin typeface="Arial Narrow" panose="020B0606020202030204" pitchFamily="34" charset="0"/>
              </a:rPr>
              <a:t>Saling</a:t>
            </a:r>
            <a:r>
              <a:rPr lang="en-US" sz="3600" cap="none" dirty="0">
                <a:latin typeface="Arial Narrow" panose="020B0606020202030204" pitchFamily="34" charset="0"/>
              </a:rPr>
              <a:t> </a:t>
            </a:r>
            <a:r>
              <a:rPr lang="en-US" sz="3600" cap="none" dirty="0" err="1">
                <a:latin typeface="Arial Narrow" panose="020B0606020202030204" pitchFamily="34" charset="0"/>
              </a:rPr>
              <a:t>menghormati</a:t>
            </a:r>
            <a:r>
              <a:rPr lang="en-US" sz="3600" cap="none" dirty="0">
                <a:latin typeface="Arial Narrow" panose="020B0606020202030204" pitchFamily="34" charset="0"/>
              </a:rPr>
              <a:t> </a:t>
            </a:r>
            <a:r>
              <a:rPr lang="en-US" sz="3600" cap="none" dirty="0" err="1">
                <a:latin typeface="Arial Narrow" panose="020B0606020202030204" pitchFamily="34" charset="0"/>
              </a:rPr>
              <a:t>perbedaan</a:t>
            </a:r>
            <a:endParaRPr lang="en-US" sz="3600" cap="none" dirty="0">
              <a:latin typeface="Arial Narrow" panose="020B0606020202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3600" cap="none" dirty="0" err="1">
                <a:latin typeface="Arial Narrow" panose="020B0606020202030204" pitchFamily="34" charset="0"/>
              </a:rPr>
              <a:t>Saling</a:t>
            </a:r>
            <a:r>
              <a:rPr lang="en-US" sz="3600" cap="none" dirty="0">
                <a:latin typeface="Arial Narrow" panose="020B0606020202030204" pitchFamily="34" charset="0"/>
              </a:rPr>
              <a:t> </a:t>
            </a:r>
            <a:r>
              <a:rPr lang="en-US" sz="3600" cap="none" dirty="0" err="1">
                <a:latin typeface="Arial Narrow" panose="020B0606020202030204" pitchFamily="34" charset="0"/>
              </a:rPr>
              <a:t>menghormati</a:t>
            </a:r>
            <a:r>
              <a:rPr lang="en-US" sz="3600" cap="none" dirty="0">
                <a:latin typeface="Arial Narrow" panose="020B0606020202030204" pitchFamily="34" charset="0"/>
              </a:rPr>
              <a:t> </a:t>
            </a:r>
            <a:r>
              <a:rPr lang="en-US" sz="3600" cap="none" dirty="0" err="1">
                <a:latin typeface="Arial Narrow" panose="020B0606020202030204" pitchFamily="34" charset="0"/>
              </a:rPr>
              <a:t>dan</a:t>
            </a:r>
            <a:r>
              <a:rPr lang="en-US" sz="3600" cap="none" dirty="0">
                <a:latin typeface="Arial Narrow" panose="020B0606020202030204" pitchFamily="34" charset="0"/>
              </a:rPr>
              <a:t> </a:t>
            </a:r>
            <a:r>
              <a:rPr lang="en-US" sz="3600" cap="none" dirty="0" err="1">
                <a:latin typeface="Arial Narrow" panose="020B0606020202030204" pitchFamily="34" charset="0"/>
              </a:rPr>
              <a:t>kebebasan</a:t>
            </a:r>
            <a:r>
              <a:rPr lang="en-US" sz="3600" cap="none" dirty="0">
                <a:latin typeface="Arial Narrow" panose="020B0606020202030204" pitchFamily="34" charset="0"/>
              </a:rPr>
              <a:t> </a:t>
            </a:r>
            <a:r>
              <a:rPr lang="en-US" sz="3600" cap="none" dirty="0" err="1">
                <a:latin typeface="Arial Narrow" panose="020B0606020202030204" pitchFamily="34" charset="0"/>
              </a:rPr>
              <a:t>menjalankan</a:t>
            </a:r>
            <a:r>
              <a:rPr lang="en-US" sz="3600" cap="none" dirty="0">
                <a:latin typeface="Arial Narrow" panose="020B0606020202030204" pitchFamily="34" charset="0"/>
              </a:rPr>
              <a:t> </a:t>
            </a:r>
            <a:r>
              <a:rPr lang="en-US" sz="3600" cap="none" dirty="0" err="1">
                <a:latin typeface="Arial Narrow" panose="020B0606020202030204" pitchFamily="34" charset="0"/>
              </a:rPr>
              <a:t>ibadah</a:t>
            </a:r>
            <a:endParaRPr lang="en-US" sz="3600" cap="none" dirty="0">
              <a:latin typeface="Arial Narrow" panose="020B0606020202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3600" cap="none" dirty="0" err="1">
                <a:latin typeface="Arial Narrow" panose="020B0606020202030204" pitchFamily="34" charset="0"/>
              </a:rPr>
              <a:t>Tidak</a:t>
            </a:r>
            <a:r>
              <a:rPr lang="en-US" sz="3600" cap="none" dirty="0">
                <a:latin typeface="Arial Narrow" panose="020B0606020202030204" pitchFamily="34" charset="0"/>
              </a:rPr>
              <a:t> </a:t>
            </a:r>
            <a:r>
              <a:rPr lang="en-US" sz="3600" cap="none" dirty="0" err="1">
                <a:latin typeface="Arial Narrow" panose="020B0606020202030204" pitchFamily="34" charset="0"/>
              </a:rPr>
              <a:t>memaksakan</a:t>
            </a:r>
            <a:r>
              <a:rPr lang="en-US" sz="3600" cap="none" dirty="0">
                <a:latin typeface="Arial Narrow" panose="020B0606020202030204" pitchFamily="34" charset="0"/>
              </a:rPr>
              <a:t> </a:t>
            </a:r>
            <a:r>
              <a:rPr lang="en-US" sz="3600" cap="none" dirty="0" err="1">
                <a:latin typeface="Arial Narrow" panose="020B0606020202030204" pitchFamily="34" charset="0"/>
              </a:rPr>
              <a:t>suatu</a:t>
            </a:r>
            <a:r>
              <a:rPr lang="en-US" sz="3600" cap="none" dirty="0">
                <a:latin typeface="Arial Narrow" panose="020B0606020202030204" pitchFamily="34" charset="0"/>
              </a:rPr>
              <a:t> agama </a:t>
            </a:r>
            <a:r>
              <a:rPr lang="en-US" sz="3600" cap="none" dirty="0" err="1">
                <a:latin typeface="Arial Narrow" panose="020B0606020202030204" pitchFamily="34" charset="0"/>
              </a:rPr>
              <a:t>dan</a:t>
            </a:r>
            <a:r>
              <a:rPr lang="en-US" sz="3600" cap="none" dirty="0">
                <a:latin typeface="Arial Narrow" panose="020B0606020202030204" pitchFamily="34" charset="0"/>
              </a:rPr>
              <a:t> </a:t>
            </a:r>
            <a:r>
              <a:rPr lang="en-US" sz="3600" cap="none" dirty="0" err="1">
                <a:latin typeface="Arial Narrow" panose="020B0606020202030204" pitchFamily="34" charset="0"/>
              </a:rPr>
              <a:t>kepercayaan</a:t>
            </a:r>
            <a:r>
              <a:rPr lang="en-US" sz="3600" cap="none" dirty="0">
                <a:latin typeface="Arial Narrow" panose="020B0606020202030204" pitchFamily="34" charset="0"/>
              </a:rPr>
              <a:t> </a:t>
            </a:r>
            <a:r>
              <a:rPr lang="en-US" sz="3600" cap="none" dirty="0" err="1">
                <a:latin typeface="Arial Narrow" panose="020B0606020202030204" pitchFamily="34" charset="0"/>
              </a:rPr>
              <a:t>kepada</a:t>
            </a:r>
            <a:r>
              <a:rPr lang="en-US" sz="3600" cap="none" dirty="0">
                <a:latin typeface="Arial Narrow" panose="020B0606020202030204" pitchFamily="34" charset="0"/>
              </a:rPr>
              <a:t> orang lain.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8552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561" y="239235"/>
            <a:ext cx="10396882" cy="1151965"/>
          </a:xfrm>
        </p:spPr>
        <p:txBody>
          <a:bodyPr/>
          <a:lstStyle/>
          <a:p>
            <a:r>
              <a:rPr lang="en-US" dirty="0" smtClean="0"/>
              <a:t>2</a:t>
            </a:r>
            <a:r>
              <a:rPr lang="en-US" cap="none" dirty="0" smtClean="0"/>
              <a:t>. </a:t>
            </a:r>
            <a:r>
              <a:rPr lang="en-US" cap="none" dirty="0" err="1" smtClean="0"/>
              <a:t>Nilai</a:t>
            </a:r>
            <a:r>
              <a:rPr lang="en-US" cap="none" dirty="0" smtClean="0"/>
              <a:t> </a:t>
            </a:r>
            <a:r>
              <a:rPr lang="en-US" cap="none" dirty="0" err="1" smtClean="0"/>
              <a:t>Kemanusiaan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45561" y="1391200"/>
            <a:ext cx="10394707" cy="373369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3300" cap="none" dirty="0" smtClean="0">
                <a:latin typeface="Arial Narrow" panose="020B0606020202030204" pitchFamily="34" charset="0"/>
              </a:rPr>
              <a:t>	</a:t>
            </a:r>
            <a:r>
              <a:rPr lang="en-US" sz="3300" cap="none" dirty="0" err="1" smtClean="0">
                <a:latin typeface="Arial Narrow" panose="020B0606020202030204" pitchFamily="34" charset="0"/>
              </a:rPr>
              <a:t>Didalam</a:t>
            </a:r>
            <a:r>
              <a:rPr lang="en-US" sz="3300" cap="none" dirty="0" smtClean="0">
                <a:latin typeface="Arial Narrow" panose="020B0606020202030204" pitchFamily="34" charset="0"/>
              </a:rPr>
              <a:t> </a:t>
            </a:r>
            <a:r>
              <a:rPr lang="en-US" sz="3300" cap="none" dirty="0" err="1" smtClean="0">
                <a:latin typeface="Arial Narrow" panose="020B0606020202030204" pitchFamily="34" charset="0"/>
              </a:rPr>
              <a:t>silai</a:t>
            </a:r>
            <a:r>
              <a:rPr lang="en-US" sz="3300" cap="none" dirty="0" smtClean="0">
                <a:latin typeface="Arial Narrow" panose="020B0606020202030204" pitchFamily="34" charset="0"/>
              </a:rPr>
              <a:t> </a:t>
            </a:r>
            <a:r>
              <a:rPr lang="en-US" sz="3300" cap="none" dirty="0" err="1" smtClean="0">
                <a:latin typeface="Arial Narrow" panose="020B0606020202030204" pitchFamily="34" charset="0"/>
              </a:rPr>
              <a:t>kedua</a:t>
            </a:r>
            <a:r>
              <a:rPr lang="en-US" sz="3300" cap="none" dirty="0" smtClean="0">
                <a:latin typeface="Arial Narrow" panose="020B0606020202030204" pitchFamily="34" charset="0"/>
              </a:rPr>
              <a:t> </a:t>
            </a:r>
            <a:r>
              <a:rPr lang="en-US" sz="3300" cap="none" dirty="0" err="1" smtClean="0">
                <a:latin typeface="Arial Narrow" panose="020B0606020202030204" pitchFamily="34" charset="0"/>
              </a:rPr>
              <a:t>pancasila</a:t>
            </a:r>
            <a:r>
              <a:rPr lang="en-US" sz="3300" cap="none" dirty="0" smtClean="0">
                <a:latin typeface="Arial Narrow" panose="020B0606020202030204" pitchFamily="34" charset="0"/>
              </a:rPr>
              <a:t> yang </a:t>
            </a:r>
            <a:r>
              <a:rPr lang="en-US" sz="3300" cap="none" dirty="0" err="1" smtClean="0">
                <a:latin typeface="Arial Narrow" panose="020B0606020202030204" pitchFamily="34" charset="0"/>
              </a:rPr>
              <a:t>berbunyi</a:t>
            </a:r>
            <a:r>
              <a:rPr lang="en-US" sz="3300" cap="none" dirty="0" smtClean="0">
                <a:latin typeface="Arial Narrow" panose="020B0606020202030204" pitchFamily="34" charset="0"/>
              </a:rPr>
              <a:t> “</a:t>
            </a:r>
            <a:r>
              <a:rPr lang="en-US" sz="3300" cap="none" dirty="0" err="1" smtClean="0">
                <a:latin typeface="Arial Narrow" panose="020B0606020202030204" pitchFamily="34" charset="0"/>
              </a:rPr>
              <a:t>Kemanusiaan</a:t>
            </a:r>
            <a:r>
              <a:rPr lang="en-US" sz="3300" cap="none" dirty="0" smtClean="0">
                <a:latin typeface="Arial Narrow" panose="020B0606020202030204" pitchFamily="34" charset="0"/>
              </a:rPr>
              <a:t> </a:t>
            </a:r>
            <a:r>
              <a:rPr lang="en-US" sz="3300" cap="none" dirty="0">
                <a:latin typeface="Arial Narrow" panose="020B0606020202030204" pitchFamily="34" charset="0"/>
              </a:rPr>
              <a:t>yang </a:t>
            </a:r>
            <a:r>
              <a:rPr lang="en-US" sz="3300" cap="none" dirty="0" err="1">
                <a:latin typeface="Arial Narrow" panose="020B0606020202030204" pitchFamily="34" charset="0"/>
              </a:rPr>
              <a:t>adil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dan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beradab</a:t>
            </a:r>
            <a:r>
              <a:rPr lang="en-US" sz="3300" cap="none" dirty="0">
                <a:latin typeface="Arial Narrow" panose="020B0606020202030204" pitchFamily="34" charset="0"/>
              </a:rPr>
              <a:t>” </a:t>
            </a:r>
            <a:r>
              <a:rPr lang="en-US" sz="3300" cap="none" dirty="0" err="1">
                <a:latin typeface="Arial Narrow" panose="020B0606020202030204" pitchFamily="34" charset="0"/>
              </a:rPr>
              <a:t>uterkandung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nilai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kemanusiiaan</a:t>
            </a:r>
            <a:r>
              <a:rPr lang="en-US" sz="3300" cap="none" dirty="0">
                <a:latin typeface="Arial Narrow" panose="020B0606020202030204" pitchFamily="34" charset="0"/>
              </a:rPr>
              <a:t>. </a:t>
            </a:r>
            <a:r>
              <a:rPr lang="en-US" sz="3300" cap="none" dirty="0" err="1">
                <a:latin typeface="Arial Narrow" panose="020B0606020202030204" pitchFamily="34" charset="0"/>
              </a:rPr>
              <a:t>Nilai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kemanusiaan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tersebut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adalah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pengakuan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dan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menghorhomati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martabat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dan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hak</a:t>
            </a:r>
            <a:r>
              <a:rPr lang="en-US" sz="3300" cap="none" dirty="0">
                <a:latin typeface="Arial Narrow" panose="020B0606020202030204" pitchFamily="34" charset="0"/>
              </a:rPr>
              <a:t> orang lain/</a:t>
            </a:r>
            <a:r>
              <a:rPr lang="en-US" sz="3300" cap="none" dirty="0" err="1">
                <a:latin typeface="Arial Narrow" panose="020B0606020202030204" pitchFamily="34" charset="0"/>
              </a:rPr>
              <a:t>sesama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manusia</a:t>
            </a:r>
            <a:r>
              <a:rPr lang="en-US" sz="3300" cap="none" dirty="0">
                <a:latin typeface="Arial Narrow" panose="020B0606020202030204" pitchFamily="34" charset="0"/>
              </a:rPr>
              <a:t>, </a:t>
            </a:r>
            <a:r>
              <a:rPr lang="en-US" sz="3300" cap="none" dirty="0" err="1">
                <a:latin typeface="Arial Narrow" panose="020B0606020202030204" pitchFamily="34" charset="0"/>
              </a:rPr>
              <a:t>saling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tolong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menolong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bersikap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sebagai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manusia</a:t>
            </a:r>
            <a:r>
              <a:rPr lang="en-US" sz="3300" cap="none" dirty="0">
                <a:latin typeface="Arial Narrow" panose="020B0606020202030204" pitchFamily="34" charset="0"/>
              </a:rPr>
              <a:t> yang </a:t>
            </a:r>
            <a:r>
              <a:rPr lang="en-US" sz="3300" cap="none" dirty="0" err="1">
                <a:latin typeface="Arial Narrow" panose="020B0606020202030204" pitchFamily="34" charset="0"/>
              </a:rPr>
              <a:t>beradab</a:t>
            </a:r>
            <a:r>
              <a:rPr lang="en-US" sz="3300" cap="none" dirty="0">
                <a:latin typeface="Arial Narrow" panose="020B0606020202030204" pitchFamily="34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210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621" y="90380"/>
            <a:ext cx="10396882" cy="1151965"/>
          </a:xfrm>
        </p:spPr>
        <p:txBody>
          <a:bodyPr/>
          <a:lstStyle/>
          <a:p>
            <a:r>
              <a:rPr lang="en-US" dirty="0" err="1" smtClean="0"/>
              <a:t>Penerapan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30621" y="1667645"/>
            <a:ext cx="10652063" cy="3906609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300" cap="none" dirty="0" err="1">
                <a:latin typeface="Arial Narrow" panose="020B0606020202030204" pitchFamily="34" charset="0"/>
              </a:rPr>
              <a:t>Mengakui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persamaan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antara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persamaan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 smtClean="0">
                <a:latin typeface="Arial Narrow" panose="020B0606020202030204" pitchFamily="34" charset="0"/>
              </a:rPr>
              <a:t>manusia</a:t>
            </a:r>
            <a:endParaRPr lang="en-US" sz="3300" cap="none" dirty="0">
              <a:latin typeface="Arial Narrow" panose="020B0606020202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3300" cap="none" dirty="0" err="1">
                <a:latin typeface="Arial Narrow" panose="020B0606020202030204" pitchFamily="34" charset="0"/>
              </a:rPr>
              <a:t>Mengembangkan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sikap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tenggang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 smtClean="0">
                <a:latin typeface="Arial Narrow" panose="020B0606020202030204" pitchFamily="34" charset="0"/>
              </a:rPr>
              <a:t>rasaMengakui</a:t>
            </a:r>
            <a:r>
              <a:rPr lang="en-US" sz="3300" cap="none" dirty="0" smtClean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adanya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masyarakat</a:t>
            </a:r>
            <a:r>
              <a:rPr lang="en-US" sz="3300" cap="none" dirty="0">
                <a:latin typeface="Arial Narrow" panose="020B0606020202030204" pitchFamily="34" charset="0"/>
              </a:rPr>
              <a:t> yang </a:t>
            </a:r>
            <a:r>
              <a:rPr lang="en-US" sz="3300" cap="none" dirty="0" err="1">
                <a:latin typeface="Arial Narrow" panose="020B0606020202030204" pitchFamily="34" charset="0"/>
              </a:rPr>
              <a:t>bersikap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majemuk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dan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saling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menghargai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adanya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perbedaan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tersebut</a:t>
            </a:r>
            <a:endParaRPr lang="en-US" sz="3300" cap="none" dirty="0">
              <a:latin typeface="Arial Narrow" panose="020B0606020202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3300" cap="none" dirty="0" err="1">
                <a:latin typeface="Arial Narrow" panose="020B0606020202030204" pitchFamily="34" charset="0"/>
              </a:rPr>
              <a:t>Bersikap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jujur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dan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saling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bekerjasama</a:t>
            </a:r>
            <a:endParaRPr lang="en-US" sz="3300" cap="none" dirty="0">
              <a:latin typeface="Arial Narrow" panose="020B0606020202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3300" cap="none" dirty="0" err="1">
                <a:latin typeface="Arial Narrow" panose="020B0606020202030204" pitchFamily="34" charset="0"/>
              </a:rPr>
              <a:t>Sebagai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manusia</a:t>
            </a:r>
            <a:r>
              <a:rPr lang="en-US" sz="3300" cap="none" dirty="0">
                <a:latin typeface="Arial Narrow" panose="020B0606020202030204" pitchFamily="34" charset="0"/>
              </a:rPr>
              <a:t> yang </a:t>
            </a:r>
            <a:r>
              <a:rPr lang="en-US" sz="3300" cap="none" dirty="0" err="1">
                <a:latin typeface="Arial Narrow" panose="020B0606020202030204" pitchFamily="34" charset="0"/>
              </a:rPr>
              <a:t>beradab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melakukan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sesuatu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harus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dengan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berbagai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pertimbangan</a:t>
            </a:r>
            <a:endParaRPr lang="en-US" sz="3300" cap="none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251522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621" y="494415"/>
            <a:ext cx="10396882" cy="1151965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persatuan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1837765"/>
            <a:ext cx="10394707" cy="331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300" cap="none" dirty="0" smtClean="0">
                <a:latin typeface="Arial Narrow" panose="020B0606020202030204" pitchFamily="34" charset="0"/>
              </a:rPr>
              <a:t>	</a:t>
            </a:r>
            <a:r>
              <a:rPr lang="en-US" sz="3300" cap="none" dirty="0" err="1" smtClean="0">
                <a:latin typeface="Arial Narrow" panose="020B0606020202030204" pitchFamily="34" charset="0"/>
              </a:rPr>
              <a:t>Dalam</a:t>
            </a:r>
            <a:r>
              <a:rPr lang="en-US" sz="3300" cap="none" dirty="0" smtClean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sila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ketiga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berbunyi</a:t>
            </a:r>
            <a:r>
              <a:rPr lang="en-US" sz="3300" cap="none" dirty="0">
                <a:latin typeface="Arial Narrow" panose="020B0606020202030204" pitchFamily="34" charset="0"/>
              </a:rPr>
              <a:t> “ </a:t>
            </a:r>
            <a:r>
              <a:rPr lang="en-US" sz="3300" cap="none" dirty="0" err="1" smtClean="0">
                <a:latin typeface="Arial Narrow" panose="020B0606020202030204" pitchFamily="34" charset="0"/>
              </a:rPr>
              <a:t>Persatuan</a:t>
            </a:r>
            <a:r>
              <a:rPr lang="en-US" sz="3300" cap="none" dirty="0" smtClean="0">
                <a:latin typeface="Arial Narrow" panose="020B0606020202030204" pitchFamily="34" charset="0"/>
              </a:rPr>
              <a:t> Indonesia </a:t>
            </a:r>
            <a:r>
              <a:rPr lang="en-US" sz="3300" cap="none" dirty="0">
                <a:latin typeface="Arial Narrow" panose="020B0606020202030204" pitchFamily="34" charset="0"/>
              </a:rPr>
              <a:t>“ </a:t>
            </a:r>
            <a:r>
              <a:rPr lang="en-US" sz="3300" cap="none" dirty="0" err="1">
                <a:latin typeface="Arial Narrow" panose="020B0606020202030204" pitchFamily="34" charset="0"/>
              </a:rPr>
              <a:t>terkandung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nilai</a:t>
            </a:r>
            <a:r>
              <a:rPr lang="en-US" sz="3300" cap="none" dirty="0">
                <a:latin typeface="Arial Narrow" panose="020B0606020202030204" pitchFamily="34" charset="0"/>
              </a:rPr>
              <a:t>  patriotism </a:t>
            </a:r>
            <a:r>
              <a:rPr lang="en-US" sz="3300" cap="none" dirty="0" err="1">
                <a:latin typeface="Arial Narrow" panose="020B0606020202030204" pitchFamily="34" charset="0"/>
              </a:rPr>
              <a:t>dan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cinta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tanah</a:t>
            </a:r>
            <a:r>
              <a:rPr lang="en-US" sz="3300" cap="none" dirty="0">
                <a:latin typeface="Arial Narrow" panose="020B0606020202030204" pitchFamily="34" charset="0"/>
              </a:rPr>
              <a:t> air, </a:t>
            </a:r>
            <a:r>
              <a:rPr lang="en-US" sz="3300" cap="none" dirty="0" err="1">
                <a:latin typeface="Arial Narrow" panose="020B0606020202030204" pitchFamily="34" charset="0"/>
              </a:rPr>
              <a:t>dimana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setiap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rakyat</a:t>
            </a:r>
            <a:r>
              <a:rPr lang="en-US" sz="3300" cap="none" dirty="0">
                <a:latin typeface="Arial Narrow" panose="020B0606020202030204" pitchFamily="34" charset="0"/>
              </a:rPr>
              <a:t> Indonesia </a:t>
            </a:r>
            <a:r>
              <a:rPr lang="en-US" sz="3300" cap="none" dirty="0" err="1">
                <a:latin typeface="Arial Narrow" panose="020B0606020202030204" pitchFamily="34" charset="0"/>
              </a:rPr>
              <a:t>haruslah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bersatu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dan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rela</a:t>
            </a:r>
            <a:r>
              <a:rPr lang="en-US" sz="3300" cap="none" dirty="0">
                <a:latin typeface="Arial Narrow" panose="020B0606020202030204" pitchFamily="34" charset="0"/>
              </a:rPr>
              <a:t> </a:t>
            </a:r>
            <a:r>
              <a:rPr lang="en-US" sz="3300" cap="none" dirty="0" err="1">
                <a:latin typeface="Arial Narrow" panose="020B0606020202030204" pitchFamily="34" charset="0"/>
              </a:rPr>
              <a:t>berkorban</a:t>
            </a:r>
            <a:r>
              <a:rPr lang="en-US" sz="3300" cap="none" dirty="0">
                <a:latin typeface="Arial Narrow" panose="020B0606020202030204" pitchFamily="34" charset="0"/>
              </a:rPr>
              <a:t> demi </a:t>
            </a:r>
            <a:r>
              <a:rPr lang="en-US" sz="3300" cap="none" dirty="0" err="1">
                <a:latin typeface="Arial Narrow" panose="020B0606020202030204" pitchFamily="34" charset="0"/>
              </a:rPr>
              <a:t>tanah</a:t>
            </a:r>
            <a:r>
              <a:rPr lang="en-US" sz="3300" cap="none" dirty="0">
                <a:latin typeface="Arial Narrow" panose="020B0606020202030204" pitchFamily="34" charset="0"/>
              </a:rPr>
              <a:t> air </a:t>
            </a:r>
            <a:r>
              <a:rPr lang="en-US" sz="3300" cap="none" dirty="0" err="1">
                <a:latin typeface="Arial Narrow" panose="020B0606020202030204" pitchFamily="34" charset="0"/>
              </a:rPr>
              <a:t>tercinta</a:t>
            </a:r>
            <a:r>
              <a:rPr lang="en-US" sz="3300" cap="none" dirty="0">
                <a:latin typeface="Arial Narrow" panose="020B060602020203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632006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211" y="196705"/>
            <a:ext cx="10396882" cy="1151965"/>
          </a:xfrm>
        </p:spPr>
        <p:txBody>
          <a:bodyPr/>
          <a:lstStyle/>
          <a:p>
            <a:r>
              <a:rPr lang="en-US" dirty="0" err="1" smtClean="0"/>
              <a:t>Penerapan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58211" y="1063256"/>
            <a:ext cx="10522297" cy="4380614"/>
          </a:xfrm>
        </p:spPr>
        <p:txBody>
          <a:bodyPr>
            <a:normAutofit fontScale="250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3200" cap="none" dirty="0" err="1" smtClean="0">
                <a:latin typeface="Arial Narrow" panose="020B0606020202030204" pitchFamily="34" charset="0"/>
              </a:rPr>
              <a:t>Rela</a:t>
            </a:r>
            <a:r>
              <a:rPr lang="en-US" sz="13200" cap="none" dirty="0" smtClean="0">
                <a:latin typeface="Arial Narrow" panose="020B0606020202030204" pitchFamily="34" charset="0"/>
              </a:rPr>
              <a:t> </a:t>
            </a:r>
            <a:r>
              <a:rPr lang="en-US" sz="13200" cap="none" dirty="0" err="1">
                <a:latin typeface="Arial Narrow" panose="020B0606020202030204" pitchFamily="34" charset="0"/>
              </a:rPr>
              <a:t>berkorban</a:t>
            </a:r>
            <a:r>
              <a:rPr lang="en-US" sz="13200" cap="none" dirty="0">
                <a:latin typeface="Arial Narrow" panose="020B0606020202030204" pitchFamily="34" charset="0"/>
              </a:rPr>
              <a:t> demi </a:t>
            </a:r>
            <a:r>
              <a:rPr lang="en-US" sz="13200" cap="none" dirty="0" err="1">
                <a:latin typeface="Arial Narrow" panose="020B0606020202030204" pitchFamily="34" charset="0"/>
              </a:rPr>
              <a:t>bangsa</a:t>
            </a:r>
            <a:r>
              <a:rPr lang="en-US" sz="13200" cap="none" dirty="0">
                <a:latin typeface="Arial Narrow" panose="020B0606020202030204" pitchFamily="34" charset="0"/>
              </a:rPr>
              <a:t> </a:t>
            </a:r>
            <a:r>
              <a:rPr lang="en-US" sz="13200" cap="none" dirty="0" err="1">
                <a:latin typeface="Arial Narrow" panose="020B0606020202030204" pitchFamily="34" charset="0"/>
              </a:rPr>
              <a:t>dan</a:t>
            </a:r>
            <a:r>
              <a:rPr lang="en-US" sz="13200" cap="none" dirty="0">
                <a:latin typeface="Arial Narrow" panose="020B0606020202030204" pitchFamily="34" charset="0"/>
              </a:rPr>
              <a:t> </a:t>
            </a:r>
            <a:r>
              <a:rPr lang="en-US" sz="13200" cap="none" dirty="0" err="1" smtClean="0">
                <a:latin typeface="Arial Narrow" panose="020B0606020202030204" pitchFamily="34" charset="0"/>
              </a:rPr>
              <a:t>negara</a:t>
            </a:r>
            <a:endParaRPr lang="en-US" sz="13200" cap="none" dirty="0">
              <a:latin typeface="Arial Narrow" panose="020B0606020202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3200" cap="none" dirty="0" err="1" smtClean="0">
                <a:latin typeface="Arial Narrow" panose="020B0606020202030204" pitchFamily="34" charset="0"/>
              </a:rPr>
              <a:t>Cinta</a:t>
            </a:r>
            <a:r>
              <a:rPr lang="en-US" sz="13200" cap="none" dirty="0" smtClean="0">
                <a:latin typeface="Arial Narrow" panose="020B0606020202030204" pitchFamily="34" charset="0"/>
              </a:rPr>
              <a:t> </a:t>
            </a:r>
            <a:r>
              <a:rPr lang="en-US" sz="13200" cap="none" dirty="0" err="1">
                <a:latin typeface="Arial Narrow" panose="020B0606020202030204" pitchFamily="34" charset="0"/>
              </a:rPr>
              <a:t>tanah</a:t>
            </a:r>
            <a:r>
              <a:rPr lang="en-US" sz="13200" cap="none" dirty="0">
                <a:latin typeface="Arial Narrow" panose="020B0606020202030204" pitchFamily="34" charset="0"/>
              </a:rPr>
              <a:t> air </a:t>
            </a:r>
            <a:r>
              <a:rPr lang="en-US" sz="13200" cap="none" dirty="0" err="1">
                <a:latin typeface="Arial Narrow" panose="020B0606020202030204" pitchFamily="34" charset="0"/>
              </a:rPr>
              <a:t>dan</a:t>
            </a:r>
            <a:r>
              <a:rPr lang="en-US" sz="13200" cap="none" dirty="0">
                <a:latin typeface="Arial Narrow" panose="020B0606020202030204" pitchFamily="34" charset="0"/>
              </a:rPr>
              <a:t> </a:t>
            </a:r>
            <a:r>
              <a:rPr lang="en-US" sz="13200" cap="none" dirty="0" err="1" smtClean="0">
                <a:latin typeface="Arial Narrow" panose="020B0606020202030204" pitchFamily="34" charset="0"/>
              </a:rPr>
              <a:t>bangsa</a:t>
            </a:r>
            <a:endParaRPr lang="en-US" sz="13200" cap="none" dirty="0">
              <a:latin typeface="Arial Narrow" panose="020B0606020202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3200" cap="none" dirty="0" err="1" smtClean="0">
                <a:latin typeface="Arial Narrow" panose="020B0606020202030204" pitchFamily="34" charset="0"/>
              </a:rPr>
              <a:t>Bangga</a:t>
            </a:r>
            <a:r>
              <a:rPr lang="en-US" sz="13200" cap="none" dirty="0" smtClean="0">
                <a:latin typeface="Arial Narrow" panose="020B0606020202030204" pitchFamily="34" charset="0"/>
              </a:rPr>
              <a:t> </a:t>
            </a:r>
            <a:r>
              <a:rPr lang="en-US" sz="13200" cap="none" dirty="0" err="1">
                <a:latin typeface="Arial Narrow" panose="020B0606020202030204" pitchFamily="34" charset="0"/>
              </a:rPr>
              <a:t>sebagai</a:t>
            </a:r>
            <a:r>
              <a:rPr lang="en-US" sz="13200" cap="none" dirty="0">
                <a:latin typeface="Arial Narrow" panose="020B0606020202030204" pitchFamily="34" charset="0"/>
              </a:rPr>
              <a:t> </a:t>
            </a:r>
            <a:r>
              <a:rPr lang="en-US" sz="13200" cap="none" dirty="0" err="1">
                <a:latin typeface="Arial Narrow" panose="020B0606020202030204" pitchFamily="34" charset="0"/>
              </a:rPr>
              <a:t>warga</a:t>
            </a:r>
            <a:r>
              <a:rPr lang="en-US" sz="13200" cap="none" dirty="0">
                <a:latin typeface="Arial Narrow" panose="020B0606020202030204" pitchFamily="34" charset="0"/>
              </a:rPr>
              <a:t> </a:t>
            </a:r>
            <a:r>
              <a:rPr lang="en-US" sz="13200" cap="none" dirty="0" err="1">
                <a:latin typeface="Arial Narrow" panose="020B0606020202030204" pitchFamily="34" charset="0"/>
              </a:rPr>
              <a:t>negara</a:t>
            </a:r>
            <a:r>
              <a:rPr lang="en-US" sz="13200" cap="none" dirty="0">
                <a:latin typeface="Arial Narrow" panose="020B0606020202030204" pitchFamily="34" charset="0"/>
              </a:rPr>
              <a:t> Indonesia </a:t>
            </a:r>
            <a:r>
              <a:rPr lang="en-US" sz="13200" cap="none" dirty="0" err="1">
                <a:latin typeface="Arial Narrow" panose="020B0606020202030204" pitchFamily="34" charset="0"/>
              </a:rPr>
              <a:t>dan</a:t>
            </a:r>
            <a:r>
              <a:rPr lang="en-US" sz="13200" cap="none" dirty="0">
                <a:latin typeface="Arial Narrow" panose="020B0606020202030204" pitchFamily="34" charset="0"/>
              </a:rPr>
              <a:t> </a:t>
            </a:r>
            <a:r>
              <a:rPr lang="en-US" sz="13200" cap="none" dirty="0" err="1">
                <a:latin typeface="Arial Narrow" panose="020B0606020202030204" pitchFamily="34" charset="0"/>
              </a:rPr>
              <a:t>mencintai</a:t>
            </a:r>
            <a:r>
              <a:rPr lang="en-US" sz="13200" cap="none" dirty="0">
                <a:latin typeface="Arial Narrow" panose="020B0606020202030204" pitchFamily="34" charset="0"/>
              </a:rPr>
              <a:t> </a:t>
            </a:r>
            <a:r>
              <a:rPr lang="en-US" sz="13200" cap="none" dirty="0" err="1">
                <a:latin typeface="Arial Narrow" panose="020B0606020202030204" pitchFamily="34" charset="0"/>
              </a:rPr>
              <a:t>produk</a:t>
            </a:r>
            <a:r>
              <a:rPr lang="en-US" sz="13200" cap="none" dirty="0">
                <a:latin typeface="Arial Narrow" panose="020B0606020202030204" pitchFamily="34" charset="0"/>
              </a:rPr>
              <a:t> local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3200" cap="none" dirty="0" err="1">
                <a:latin typeface="Arial Narrow" panose="020B0606020202030204" pitchFamily="34" charset="0"/>
              </a:rPr>
              <a:t>Saling</a:t>
            </a:r>
            <a:r>
              <a:rPr lang="en-US" sz="13200" cap="none" dirty="0">
                <a:latin typeface="Arial Narrow" panose="020B0606020202030204" pitchFamily="34" charset="0"/>
              </a:rPr>
              <a:t> </a:t>
            </a:r>
            <a:r>
              <a:rPr lang="en-US" sz="13200" cap="none" dirty="0" err="1">
                <a:latin typeface="Arial Narrow" panose="020B0606020202030204" pitchFamily="34" charset="0"/>
              </a:rPr>
              <a:t>menghormati</a:t>
            </a:r>
            <a:r>
              <a:rPr lang="en-US" sz="13200" cap="none" dirty="0">
                <a:latin typeface="Arial Narrow" panose="020B0606020202030204" pitchFamily="34" charset="0"/>
              </a:rPr>
              <a:t> </a:t>
            </a:r>
            <a:r>
              <a:rPr lang="en-US" sz="13200" cap="none" dirty="0" err="1">
                <a:latin typeface="Arial Narrow" panose="020B0606020202030204" pitchFamily="34" charset="0"/>
              </a:rPr>
              <a:t>adanya</a:t>
            </a:r>
            <a:r>
              <a:rPr lang="en-US" sz="13200" cap="none" dirty="0">
                <a:latin typeface="Arial Narrow" panose="020B0606020202030204" pitchFamily="34" charset="0"/>
              </a:rPr>
              <a:t> </a:t>
            </a:r>
            <a:r>
              <a:rPr lang="en-US" sz="13200" cap="none" dirty="0" err="1">
                <a:latin typeface="Arial Narrow" panose="020B0606020202030204" pitchFamily="34" charset="0"/>
              </a:rPr>
              <a:t>perbedaan</a:t>
            </a:r>
            <a:r>
              <a:rPr lang="en-US" sz="13200" cap="none" dirty="0">
                <a:latin typeface="Arial Narrow" panose="020B0606020202030204" pitchFamily="34" charset="0"/>
              </a:rPr>
              <a:t> yang </a:t>
            </a:r>
            <a:r>
              <a:rPr lang="en-US" sz="13200" cap="none" dirty="0" err="1">
                <a:latin typeface="Arial Narrow" panose="020B0606020202030204" pitchFamily="34" charset="0"/>
              </a:rPr>
              <a:t>majemuk</a:t>
            </a:r>
            <a:r>
              <a:rPr lang="en-US" sz="13200" cap="none" dirty="0">
                <a:latin typeface="Arial Narrow" panose="020B0606020202030204" pitchFamily="34" charset="0"/>
              </a:rPr>
              <a:t> </a:t>
            </a:r>
            <a:r>
              <a:rPr lang="en-US" sz="13200" cap="none" dirty="0" err="1">
                <a:latin typeface="Arial Narrow" panose="020B0606020202030204" pitchFamily="34" charset="0"/>
              </a:rPr>
              <a:t>sehingga</a:t>
            </a:r>
            <a:r>
              <a:rPr lang="en-US" sz="13200" cap="none" dirty="0">
                <a:latin typeface="Arial Narrow" panose="020B0606020202030204" pitchFamily="34" charset="0"/>
              </a:rPr>
              <a:t> </a:t>
            </a:r>
            <a:r>
              <a:rPr lang="en-US" sz="13200" cap="none" dirty="0" err="1">
                <a:latin typeface="Arial Narrow" panose="020B0606020202030204" pitchFamily="34" charset="0"/>
              </a:rPr>
              <a:t>terjadinya</a:t>
            </a:r>
            <a:r>
              <a:rPr lang="en-US" sz="13200" cap="none" dirty="0">
                <a:latin typeface="Arial Narrow" panose="020B0606020202030204" pitchFamily="34" charset="0"/>
              </a:rPr>
              <a:t> </a:t>
            </a:r>
            <a:r>
              <a:rPr lang="en-US" sz="13200" cap="none" dirty="0" err="1">
                <a:latin typeface="Arial Narrow" panose="020B0606020202030204" pitchFamily="34" charset="0"/>
              </a:rPr>
              <a:t>persatuan</a:t>
            </a:r>
            <a:endParaRPr lang="en-US" sz="13200" cap="none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694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275</TotalTime>
  <Words>185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DFGothic-EB</vt:lpstr>
      <vt:lpstr>Arial</vt:lpstr>
      <vt:lpstr>Arial Narrow</vt:lpstr>
      <vt:lpstr>Courier New</vt:lpstr>
      <vt:lpstr>Impact</vt:lpstr>
      <vt:lpstr>Main Event</vt:lpstr>
      <vt:lpstr>Nilai-nilai pancasila</vt:lpstr>
      <vt:lpstr>Nama kelompok :</vt:lpstr>
      <vt:lpstr>PowerPoint Presentation</vt:lpstr>
      <vt:lpstr>1. Nilai Ketuhanan</vt:lpstr>
      <vt:lpstr>Penerapan :</vt:lpstr>
      <vt:lpstr>2. Nilai Kemanusiaan</vt:lpstr>
      <vt:lpstr>Penerapan :</vt:lpstr>
      <vt:lpstr>3. Nilai persatuan</vt:lpstr>
      <vt:lpstr>Penerapan :</vt:lpstr>
      <vt:lpstr>Nilai kerakyatan</vt:lpstr>
      <vt:lpstr>Penerapan :</vt:lpstr>
      <vt:lpstr>5. NILAI KEADILAN</vt:lpstr>
      <vt:lpstr>Penerapan 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Nilai-nilai pancasila</dc:title>
  <dc:creator>firstania firstania</dc:creator>
  <cp:lastModifiedBy>firstania firstania</cp:lastModifiedBy>
  <cp:revision>27</cp:revision>
  <dcterms:created xsi:type="dcterms:W3CDTF">2018-12-13T15:49:02Z</dcterms:created>
  <dcterms:modified xsi:type="dcterms:W3CDTF">2019-01-04T01:51:31Z</dcterms:modified>
</cp:coreProperties>
</file>