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7" r:id="rId2"/>
  </p:sldMasterIdLst>
  <p:sldIdLst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3376400" y="5293932"/>
            <a:ext cx="5439200" cy="10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2380600" y="1909200"/>
            <a:ext cx="7430800" cy="10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 idx="2"/>
          </p:nvPr>
        </p:nvSpPr>
        <p:spPr>
          <a:xfrm>
            <a:off x="2719000" y="2991967"/>
            <a:ext cx="6754000" cy="10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Font typeface="Lobster"/>
              <a:buNone/>
              <a:defRPr sz="8000">
                <a:latin typeface="Lobster"/>
                <a:ea typeface="Lobster"/>
                <a:cs typeface="Lobster"/>
                <a:sym typeface="Lobs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Lobster"/>
              <a:buNone/>
              <a:defRPr sz="8000">
                <a:latin typeface="Lobster"/>
                <a:ea typeface="Lobster"/>
                <a:cs typeface="Lobster"/>
                <a:sym typeface="Lobs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Lobster"/>
              <a:buNone/>
              <a:defRPr sz="8000">
                <a:latin typeface="Lobster"/>
                <a:ea typeface="Lobster"/>
                <a:cs typeface="Lobster"/>
                <a:sym typeface="Lobs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Lobster"/>
              <a:buNone/>
              <a:defRPr sz="8000">
                <a:latin typeface="Lobster"/>
                <a:ea typeface="Lobster"/>
                <a:cs typeface="Lobster"/>
                <a:sym typeface="Lobs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Lobster"/>
              <a:buNone/>
              <a:defRPr sz="8000">
                <a:latin typeface="Lobster"/>
                <a:ea typeface="Lobster"/>
                <a:cs typeface="Lobster"/>
                <a:sym typeface="Lobs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Lobster"/>
              <a:buNone/>
              <a:defRPr sz="8000">
                <a:latin typeface="Lobster"/>
                <a:ea typeface="Lobster"/>
                <a:cs typeface="Lobster"/>
                <a:sym typeface="Lobs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Lobster"/>
              <a:buNone/>
              <a:defRPr sz="8000">
                <a:latin typeface="Lobster"/>
                <a:ea typeface="Lobster"/>
                <a:cs typeface="Lobster"/>
                <a:sym typeface="Lobs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Lobster"/>
              <a:buNone/>
              <a:defRPr sz="8000">
                <a:latin typeface="Lobster"/>
                <a:ea typeface="Lobster"/>
                <a:cs typeface="Lobster"/>
                <a:sym typeface="Lobs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Lobster"/>
              <a:buNone/>
              <a:defRPr sz="8000"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537137" y="2734501"/>
            <a:ext cx="200704" cy="155868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8332871" y="2890367"/>
            <a:ext cx="200704" cy="155868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3737834" y="4872967"/>
            <a:ext cx="145665" cy="113132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6296504" y="1235901"/>
            <a:ext cx="200704" cy="155868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8385768" y="5220234"/>
            <a:ext cx="94899" cy="73700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>
            <a:off x="4931368" y="3086634"/>
            <a:ext cx="94899" cy="73700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>
            <a:off x="6760168" y="4712234"/>
            <a:ext cx="94899" cy="73700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>
            <a:off x="7268168" y="2680234"/>
            <a:ext cx="94899" cy="73700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" name="Google Shape;20;p2"/>
          <p:cNvGrpSpPr/>
          <p:nvPr/>
        </p:nvGrpSpPr>
        <p:grpSpPr>
          <a:xfrm>
            <a:off x="8971488" y="2207453"/>
            <a:ext cx="1747481" cy="682929"/>
            <a:chOff x="4866300" y="3878400"/>
            <a:chExt cx="374225" cy="146250"/>
          </a:xfrm>
        </p:grpSpPr>
        <p:sp>
          <p:nvSpPr>
            <p:cNvPr id="21" name="Google Shape;21;p2"/>
            <p:cNvSpPr/>
            <p:nvPr/>
          </p:nvSpPr>
          <p:spPr>
            <a:xfrm>
              <a:off x="4866300" y="3915125"/>
              <a:ext cx="48450" cy="51775"/>
            </a:xfrm>
            <a:custGeom>
              <a:avLst/>
              <a:gdLst/>
              <a:ahLst/>
              <a:cxnLst/>
              <a:rect l="l" t="t" r="r" b="b"/>
              <a:pathLst>
                <a:path w="1938" h="2071" extrusionOk="0">
                  <a:moveTo>
                    <a:pt x="976" y="1"/>
                  </a:moveTo>
                  <a:cubicBezTo>
                    <a:pt x="842" y="1"/>
                    <a:pt x="735" y="334"/>
                    <a:pt x="709" y="775"/>
                  </a:cubicBezTo>
                  <a:cubicBezTo>
                    <a:pt x="308" y="802"/>
                    <a:pt x="1" y="909"/>
                    <a:pt x="1" y="1042"/>
                  </a:cubicBezTo>
                  <a:cubicBezTo>
                    <a:pt x="1" y="1176"/>
                    <a:pt x="308" y="1269"/>
                    <a:pt x="709" y="1309"/>
                  </a:cubicBezTo>
                  <a:cubicBezTo>
                    <a:pt x="735" y="1736"/>
                    <a:pt x="842" y="2070"/>
                    <a:pt x="976" y="2070"/>
                  </a:cubicBezTo>
                  <a:cubicBezTo>
                    <a:pt x="1109" y="2070"/>
                    <a:pt x="1203" y="1736"/>
                    <a:pt x="1229" y="1309"/>
                  </a:cubicBezTo>
                  <a:cubicBezTo>
                    <a:pt x="1643" y="1269"/>
                    <a:pt x="1937" y="1176"/>
                    <a:pt x="1937" y="1042"/>
                  </a:cubicBezTo>
                  <a:cubicBezTo>
                    <a:pt x="1937" y="909"/>
                    <a:pt x="1643" y="802"/>
                    <a:pt x="1229" y="775"/>
                  </a:cubicBezTo>
                  <a:cubicBezTo>
                    <a:pt x="1203" y="334"/>
                    <a:pt x="1109" y="1"/>
                    <a:pt x="976" y="1"/>
                  </a:cubicBezTo>
                  <a:close/>
                </a:path>
              </a:pathLst>
            </a:custGeom>
            <a:solidFill>
              <a:srgbClr val="F7F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194775" y="3975225"/>
              <a:ext cx="45750" cy="49425"/>
            </a:xfrm>
            <a:custGeom>
              <a:avLst/>
              <a:gdLst/>
              <a:ahLst/>
              <a:cxnLst/>
              <a:rect l="l" t="t" r="r" b="b"/>
              <a:pathLst>
                <a:path w="1830" h="1977" extrusionOk="0">
                  <a:moveTo>
                    <a:pt x="922" y="0"/>
                  </a:moveTo>
                  <a:cubicBezTo>
                    <a:pt x="802" y="0"/>
                    <a:pt x="681" y="320"/>
                    <a:pt x="668" y="734"/>
                  </a:cubicBezTo>
                  <a:cubicBezTo>
                    <a:pt x="281" y="774"/>
                    <a:pt x="1" y="868"/>
                    <a:pt x="1" y="988"/>
                  </a:cubicBezTo>
                  <a:cubicBezTo>
                    <a:pt x="1" y="1108"/>
                    <a:pt x="281" y="1202"/>
                    <a:pt x="668" y="1242"/>
                  </a:cubicBezTo>
                  <a:cubicBezTo>
                    <a:pt x="695" y="1656"/>
                    <a:pt x="802" y="1976"/>
                    <a:pt x="922" y="1976"/>
                  </a:cubicBezTo>
                  <a:cubicBezTo>
                    <a:pt x="1029" y="1976"/>
                    <a:pt x="1149" y="1656"/>
                    <a:pt x="1162" y="1242"/>
                  </a:cubicBezTo>
                  <a:cubicBezTo>
                    <a:pt x="1549" y="1228"/>
                    <a:pt x="1830" y="1122"/>
                    <a:pt x="1830" y="988"/>
                  </a:cubicBezTo>
                  <a:cubicBezTo>
                    <a:pt x="1830" y="868"/>
                    <a:pt x="1549" y="774"/>
                    <a:pt x="1162" y="734"/>
                  </a:cubicBezTo>
                  <a:cubicBezTo>
                    <a:pt x="1135" y="320"/>
                    <a:pt x="1029" y="0"/>
                    <a:pt x="922" y="0"/>
                  </a:cubicBezTo>
                  <a:close/>
                </a:path>
              </a:pathLst>
            </a:custGeom>
            <a:solidFill>
              <a:srgbClr val="F7F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066250" y="3878400"/>
              <a:ext cx="25075" cy="26750"/>
            </a:xfrm>
            <a:custGeom>
              <a:avLst/>
              <a:gdLst/>
              <a:ahLst/>
              <a:cxnLst/>
              <a:rect l="l" t="t" r="r" b="b"/>
              <a:pathLst>
                <a:path w="1003" h="1070" extrusionOk="0">
                  <a:moveTo>
                    <a:pt x="495" y="1"/>
                  </a:moveTo>
                  <a:cubicBezTo>
                    <a:pt x="428" y="1"/>
                    <a:pt x="375" y="174"/>
                    <a:pt x="361" y="401"/>
                  </a:cubicBezTo>
                  <a:cubicBezTo>
                    <a:pt x="148" y="428"/>
                    <a:pt x="1" y="468"/>
                    <a:pt x="1" y="535"/>
                  </a:cubicBezTo>
                  <a:cubicBezTo>
                    <a:pt x="1" y="602"/>
                    <a:pt x="148" y="655"/>
                    <a:pt x="361" y="669"/>
                  </a:cubicBezTo>
                  <a:cubicBezTo>
                    <a:pt x="375" y="909"/>
                    <a:pt x="428" y="1069"/>
                    <a:pt x="495" y="1069"/>
                  </a:cubicBezTo>
                  <a:cubicBezTo>
                    <a:pt x="562" y="1069"/>
                    <a:pt x="615" y="909"/>
                    <a:pt x="628" y="669"/>
                  </a:cubicBezTo>
                  <a:cubicBezTo>
                    <a:pt x="855" y="655"/>
                    <a:pt x="1002" y="602"/>
                    <a:pt x="1002" y="535"/>
                  </a:cubicBezTo>
                  <a:cubicBezTo>
                    <a:pt x="1002" y="468"/>
                    <a:pt x="842" y="415"/>
                    <a:pt x="628" y="401"/>
                  </a:cubicBezTo>
                  <a:cubicBezTo>
                    <a:pt x="615" y="174"/>
                    <a:pt x="562" y="1"/>
                    <a:pt x="495" y="1"/>
                  </a:cubicBezTo>
                  <a:close/>
                </a:path>
              </a:pathLst>
            </a:custGeom>
            <a:solidFill>
              <a:srgbClr val="F7F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" name="Google Shape;24;p2"/>
          <p:cNvSpPr/>
          <p:nvPr/>
        </p:nvSpPr>
        <p:spPr>
          <a:xfrm>
            <a:off x="3027953" y="1477827"/>
            <a:ext cx="226243" cy="241768"/>
          </a:xfrm>
          <a:custGeom>
            <a:avLst/>
            <a:gdLst/>
            <a:ahLst/>
            <a:cxnLst/>
            <a:rect l="l" t="t" r="r" b="b"/>
            <a:pathLst>
              <a:path w="1938" h="2071" extrusionOk="0">
                <a:moveTo>
                  <a:pt x="976" y="1"/>
                </a:moveTo>
                <a:cubicBezTo>
                  <a:pt x="842" y="1"/>
                  <a:pt x="735" y="334"/>
                  <a:pt x="709" y="775"/>
                </a:cubicBezTo>
                <a:cubicBezTo>
                  <a:pt x="308" y="802"/>
                  <a:pt x="1" y="909"/>
                  <a:pt x="1" y="1042"/>
                </a:cubicBezTo>
                <a:cubicBezTo>
                  <a:pt x="1" y="1176"/>
                  <a:pt x="308" y="1269"/>
                  <a:pt x="709" y="1309"/>
                </a:cubicBezTo>
                <a:cubicBezTo>
                  <a:pt x="735" y="1736"/>
                  <a:pt x="842" y="2070"/>
                  <a:pt x="976" y="2070"/>
                </a:cubicBezTo>
                <a:cubicBezTo>
                  <a:pt x="1109" y="2070"/>
                  <a:pt x="1203" y="1736"/>
                  <a:pt x="1229" y="1309"/>
                </a:cubicBezTo>
                <a:cubicBezTo>
                  <a:pt x="1643" y="1269"/>
                  <a:pt x="1937" y="1176"/>
                  <a:pt x="1937" y="1042"/>
                </a:cubicBezTo>
                <a:cubicBezTo>
                  <a:pt x="1937" y="909"/>
                  <a:pt x="1643" y="802"/>
                  <a:pt x="1229" y="775"/>
                </a:cubicBezTo>
                <a:cubicBezTo>
                  <a:pt x="1203" y="334"/>
                  <a:pt x="1109" y="1"/>
                  <a:pt x="976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2"/>
          <p:cNvSpPr/>
          <p:nvPr/>
        </p:nvSpPr>
        <p:spPr>
          <a:xfrm>
            <a:off x="3254200" y="5496469"/>
            <a:ext cx="213635" cy="230795"/>
          </a:xfrm>
          <a:custGeom>
            <a:avLst/>
            <a:gdLst/>
            <a:ahLst/>
            <a:cxnLst/>
            <a:rect l="l" t="t" r="r" b="b"/>
            <a:pathLst>
              <a:path w="1830" h="1977" extrusionOk="0">
                <a:moveTo>
                  <a:pt x="922" y="0"/>
                </a:moveTo>
                <a:cubicBezTo>
                  <a:pt x="802" y="0"/>
                  <a:pt x="681" y="320"/>
                  <a:pt x="668" y="734"/>
                </a:cubicBezTo>
                <a:cubicBezTo>
                  <a:pt x="281" y="774"/>
                  <a:pt x="1" y="868"/>
                  <a:pt x="1" y="988"/>
                </a:cubicBezTo>
                <a:cubicBezTo>
                  <a:pt x="1" y="1108"/>
                  <a:pt x="281" y="1202"/>
                  <a:pt x="668" y="1242"/>
                </a:cubicBezTo>
                <a:cubicBezTo>
                  <a:pt x="695" y="1656"/>
                  <a:pt x="802" y="1976"/>
                  <a:pt x="922" y="1976"/>
                </a:cubicBezTo>
                <a:cubicBezTo>
                  <a:pt x="1029" y="1976"/>
                  <a:pt x="1149" y="1656"/>
                  <a:pt x="1162" y="1242"/>
                </a:cubicBezTo>
                <a:cubicBezTo>
                  <a:pt x="1549" y="1228"/>
                  <a:pt x="1830" y="1122"/>
                  <a:pt x="1830" y="988"/>
                </a:cubicBezTo>
                <a:cubicBezTo>
                  <a:pt x="1830" y="868"/>
                  <a:pt x="1549" y="774"/>
                  <a:pt x="1162" y="734"/>
                </a:cubicBezTo>
                <a:cubicBezTo>
                  <a:pt x="1135" y="320"/>
                  <a:pt x="1029" y="0"/>
                  <a:pt x="922" y="0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2"/>
          <p:cNvSpPr/>
          <p:nvPr/>
        </p:nvSpPr>
        <p:spPr>
          <a:xfrm>
            <a:off x="6037457" y="5095335"/>
            <a:ext cx="117091" cy="124912"/>
          </a:xfrm>
          <a:custGeom>
            <a:avLst/>
            <a:gdLst/>
            <a:ahLst/>
            <a:cxnLst/>
            <a:rect l="l" t="t" r="r" b="b"/>
            <a:pathLst>
              <a:path w="1003" h="1070" extrusionOk="0">
                <a:moveTo>
                  <a:pt x="495" y="1"/>
                </a:moveTo>
                <a:cubicBezTo>
                  <a:pt x="428" y="1"/>
                  <a:pt x="375" y="174"/>
                  <a:pt x="361" y="401"/>
                </a:cubicBezTo>
                <a:cubicBezTo>
                  <a:pt x="148" y="428"/>
                  <a:pt x="1" y="468"/>
                  <a:pt x="1" y="535"/>
                </a:cubicBezTo>
                <a:cubicBezTo>
                  <a:pt x="1" y="602"/>
                  <a:pt x="148" y="655"/>
                  <a:pt x="361" y="669"/>
                </a:cubicBezTo>
                <a:cubicBezTo>
                  <a:pt x="375" y="909"/>
                  <a:pt x="428" y="1069"/>
                  <a:pt x="495" y="1069"/>
                </a:cubicBezTo>
                <a:cubicBezTo>
                  <a:pt x="562" y="1069"/>
                  <a:pt x="615" y="909"/>
                  <a:pt x="628" y="669"/>
                </a:cubicBezTo>
                <a:cubicBezTo>
                  <a:pt x="855" y="655"/>
                  <a:pt x="1002" y="602"/>
                  <a:pt x="1002" y="535"/>
                </a:cubicBezTo>
                <a:cubicBezTo>
                  <a:pt x="1002" y="468"/>
                  <a:pt x="842" y="415"/>
                  <a:pt x="628" y="401"/>
                </a:cubicBezTo>
                <a:cubicBezTo>
                  <a:pt x="615" y="174"/>
                  <a:pt x="562" y="1"/>
                  <a:pt x="495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2"/>
          <p:cNvSpPr/>
          <p:nvPr/>
        </p:nvSpPr>
        <p:spPr>
          <a:xfrm>
            <a:off x="2320833" y="2601685"/>
            <a:ext cx="213635" cy="230795"/>
          </a:xfrm>
          <a:custGeom>
            <a:avLst/>
            <a:gdLst/>
            <a:ahLst/>
            <a:cxnLst/>
            <a:rect l="l" t="t" r="r" b="b"/>
            <a:pathLst>
              <a:path w="1830" h="1977" extrusionOk="0">
                <a:moveTo>
                  <a:pt x="922" y="0"/>
                </a:moveTo>
                <a:cubicBezTo>
                  <a:pt x="802" y="0"/>
                  <a:pt x="681" y="320"/>
                  <a:pt x="668" y="734"/>
                </a:cubicBezTo>
                <a:cubicBezTo>
                  <a:pt x="281" y="774"/>
                  <a:pt x="1" y="868"/>
                  <a:pt x="1" y="988"/>
                </a:cubicBezTo>
                <a:cubicBezTo>
                  <a:pt x="1" y="1108"/>
                  <a:pt x="281" y="1202"/>
                  <a:pt x="668" y="1242"/>
                </a:cubicBezTo>
                <a:cubicBezTo>
                  <a:pt x="695" y="1656"/>
                  <a:pt x="802" y="1976"/>
                  <a:pt x="922" y="1976"/>
                </a:cubicBezTo>
                <a:cubicBezTo>
                  <a:pt x="1029" y="1976"/>
                  <a:pt x="1149" y="1656"/>
                  <a:pt x="1162" y="1242"/>
                </a:cubicBezTo>
                <a:cubicBezTo>
                  <a:pt x="1549" y="1228"/>
                  <a:pt x="1830" y="1122"/>
                  <a:pt x="1830" y="988"/>
                </a:cubicBezTo>
                <a:cubicBezTo>
                  <a:pt x="1830" y="868"/>
                  <a:pt x="1549" y="774"/>
                  <a:pt x="1162" y="734"/>
                </a:cubicBezTo>
                <a:cubicBezTo>
                  <a:pt x="1135" y="320"/>
                  <a:pt x="1029" y="0"/>
                  <a:pt x="922" y="0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2"/>
          <p:cNvSpPr/>
          <p:nvPr/>
        </p:nvSpPr>
        <p:spPr>
          <a:xfrm>
            <a:off x="9085457" y="5095335"/>
            <a:ext cx="117091" cy="124912"/>
          </a:xfrm>
          <a:custGeom>
            <a:avLst/>
            <a:gdLst/>
            <a:ahLst/>
            <a:cxnLst/>
            <a:rect l="l" t="t" r="r" b="b"/>
            <a:pathLst>
              <a:path w="1003" h="1070" extrusionOk="0">
                <a:moveTo>
                  <a:pt x="495" y="1"/>
                </a:moveTo>
                <a:cubicBezTo>
                  <a:pt x="428" y="1"/>
                  <a:pt x="375" y="174"/>
                  <a:pt x="361" y="401"/>
                </a:cubicBezTo>
                <a:cubicBezTo>
                  <a:pt x="148" y="428"/>
                  <a:pt x="1" y="468"/>
                  <a:pt x="1" y="535"/>
                </a:cubicBezTo>
                <a:cubicBezTo>
                  <a:pt x="1" y="602"/>
                  <a:pt x="148" y="655"/>
                  <a:pt x="361" y="669"/>
                </a:cubicBezTo>
                <a:cubicBezTo>
                  <a:pt x="375" y="909"/>
                  <a:pt x="428" y="1069"/>
                  <a:pt x="495" y="1069"/>
                </a:cubicBezTo>
                <a:cubicBezTo>
                  <a:pt x="562" y="1069"/>
                  <a:pt x="615" y="909"/>
                  <a:pt x="628" y="669"/>
                </a:cubicBezTo>
                <a:cubicBezTo>
                  <a:pt x="855" y="655"/>
                  <a:pt x="1002" y="602"/>
                  <a:pt x="1002" y="535"/>
                </a:cubicBezTo>
                <a:cubicBezTo>
                  <a:pt x="1002" y="468"/>
                  <a:pt x="842" y="415"/>
                  <a:pt x="628" y="401"/>
                </a:cubicBezTo>
                <a:cubicBezTo>
                  <a:pt x="615" y="174"/>
                  <a:pt x="562" y="1"/>
                  <a:pt x="495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2"/>
          <p:cNvSpPr/>
          <p:nvPr/>
        </p:nvSpPr>
        <p:spPr>
          <a:xfrm>
            <a:off x="8820337" y="5680901"/>
            <a:ext cx="200704" cy="155868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1966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79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>
            <a:spLocks noGrp="1"/>
          </p:cNvSpPr>
          <p:nvPr>
            <p:ph type="title"/>
          </p:nvPr>
        </p:nvSpPr>
        <p:spPr>
          <a:xfrm>
            <a:off x="1930401" y="2513100"/>
            <a:ext cx="3718400" cy="7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1"/>
          </p:nvPr>
        </p:nvSpPr>
        <p:spPr>
          <a:xfrm>
            <a:off x="2236001" y="3123327"/>
            <a:ext cx="31072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title" idx="2" hasCustomPrompt="1"/>
          </p:nvPr>
        </p:nvSpPr>
        <p:spPr>
          <a:xfrm>
            <a:off x="2236001" y="1975488"/>
            <a:ext cx="3107200" cy="7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9pPr>
          </a:lstStyle>
          <a:p>
            <a:r>
              <a:t>xx%</a:t>
            </a:r>
          </a:p>
        </p:txBody>
      </p:sp>
      <p:sp>
        <p:nvSpPr>
          <p:cNvPr id="143" name="Google Shape;143;p13"/>
          <p:cNvSpPr txBox="1">
            <a:spLocks noGrp="1"/>
          </p:cNvSpPr>
          <p:nvPr>
            <p:ph type="title" idx="3"/>
          </p:nvPr>
        </p:nvSpPr>
        <p:spPr>
          <a:xfrm>
            <a:off x="6426404" y="2513100"/>
            <a:ext cx="3718400" cy="7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4"/>
          </p:nvPr>
        </p:nvSpPr>
        <p:spPr>
          <a:xfrm>
            <a:off x="6732004" y="3123327"/>
            <a:ext cx="31072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title" idx="5" hasCustomPrompt="1"/>
          </p:nvPr>
        </p:nvSpPr>
        <p:spPr>
          <a:xfrm>
            <a:off x="6732004" y="1975488"/>
            <a:ext cx="3107200" cy="7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9pPr>
          </a:lstStyle>
          <a:p>
            <a:r>
              <a:t>xx%</a:t>
            </a:r>
          </a:p>
        </p:txBody>
      </p:sp>
      <p:sp>
        <p:nvSpPr>
          <p:cNvPr id="146" name="Google Shape;146;p13"/>
          <p:cNvSpPr txBox="1">
            <a:spLocks noGrp="1"/>
          </p:cNvSpPr>
          <p:nvPr>
            <p:ph type="title" idx="6"/>
          </p:nvPr>
        </p:nvSpPr>
        <p:spPr>
          <a:xfrm>
            <a:off x="1930401" y="4483433"/>
            <a:ext cx="3718400" cy="7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subTitle" idx="7"/>
          </p:nvPr>
        </p:nvSpPr>
        <p:spPr>
          <a:xfrm>
            <a:off x="2236001" y="5089588"/>
            <a:ext cx="31072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8" hasCustomPrompt="1"/>
          </p:nvPr>
        </p:nvSpPr>
        <p:spPr>
          <a:xfrm>
            <a:off x="2236001" y="3958545"/>
            <a:ext cx="3107200" cy="7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>
            <a:spLocks noGrp="1"/>
          </p:cNvSpPr>
          <p:nvPr>
            <p:ph type="title" idx="9"/>
          </p:nvPr>
        </p:nvSpPr>
        <p:spPr>
          <a:xfrm>
            <a:off x="6426404" y="4483439"/>
            <a:ext cx="3718400" cy="7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13"/>
          </p:nvPr>
        </p:nvSpPr>
        <p:spPr>
          <a:xfrm>
            <a:off x="6732004" y="5089588"/>
            <a:ext cx="31072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14" hasCustomPrompt="1"/>
          </p:nvPr>
        </p:nvSpPr>
        <p:spPr>
          <a:xfrm>
            <a:off x="6732004" y="3951613"/>
            <a:ext cx="3107200" cy="7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9pPr>
          </a:lstStyle>
          <a:p>
            <a:r>
              <a:t>xx%</a:t>
            </a:r>
          </a:p>
        </p:txBody>
      </p:sp>
      <p:sp>
        <p:nvSpPr>
          <p:cNvPr id="152" name="Google Shape;152;p13"/>
          <p:cNvSpPr txBox="1">
            <a:spLocks noGrp="1"/>
          </p:cNvSpPr>
          <p:nvPr>
            <p:ph type="ctrTitle" idx="15"/>
          </p:nvPr>
        </p:nvSpPr>
        <p:spPr>
          <a:xfrm>
            <a:off x="1170200" y="1081505"/>
            <a:ext cx="98516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3" name="Google Shape;153;p13"/>
          <p:cNvSpPr/>
          <p:nvPr/>
        </p:nvSpPr>
        <p:spPr>
          <a:xfrm>
            <a:off x="10643701" y="5935601"/>
            <a:ext cx="94899" cy="73700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" name="Google Shape;154;p13"/>
          <p:cNvSpPr/>
          <p:nvPr/>
        </p:nvSpPr>
        <p:spPr>
          <a:xfrm>
            <a:off x="10590797" y="1819634"/>
            <a:ext cx="200699" cy="155868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13"/>
          <p:cNvSpPr/>
          <p:nvPr/>
        </p:nvSpPr>
        <p:spPr>
          <a:xfrm>
            <a:off x="1720968" y="1086101"/>
            <a:ext cx="94899" cy="73700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13"/>
          <p:cNvSpPr/>
          <p:nvPr/>
        </p:nvSpPr>
        <p:spPr>
          <a:xfrm>
            <a:off x="901671" y="3519901"/>
            <a:ext cx="200704" cy="155868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" name="Google Shape;157;p13"/>
          <p:cNvSpPr/>
          <p:nvPr/>
        </p:nvSpPr>
        <p:spPr>
          <a:xfrm>
            <a:off x="11677840" y="4006019"/>
            <a:ext cx="117091" cy="124912"/>
          </a:xfrm>
          <a:custGeom>
            <a:avLst/>
            <a:gdLst/>
            <a:ahLst/>
            <a:cxnLst/>
            <a:rect l="l" t="t" r="r" b="b"/>
            <a:pathLst>
              <a:path w="1003" h="1070" extrusionOk="0">
                <a:moveTo>
                  <a:pt x="495" y="1"/>
                </a:moveTo>
                <a:cubicBezTo>
                  <a:pt x="428" y="1"/>
                  <a:pt x="375" y="174"/>
                  <a:pt x="361" y="401"/>
                </a:cubicBezTo>
                <a:cubicBezTo>
                  <a:pt x="148" y="428"/>
                  <a:pt x="1" y="468"/>
                  <a:pt x="1" y="535"/>
                </a:cubicBezTo>
                <a:cubicBezTo>
                  <a:pt x="1" y="602"/>
                  <a:pt x="148" y="655"/>
                  <a:pt x="361" y="669"/>
                </a:cubicBezTo>
                <a:cubicBezTo>
                  <a:pt x="375" y="909"/>
                  <a:pt x="428" y="1069"/>
                  <a:pt x="495" y="1069"/>
                </a:cubicBezTo>
                <a:cubicBezTo>
                  <a:pt x="562" y="1069"/>
                  <a:pt x="615" y="909"/>
                  <a:pt x="628" y="669"/>
                </a:cubicBezTo>
                <a:cubicBezTo>
                  <a:pt x="855" y="655"/>
                  <a:pt x="1002" y="602"/>
                  <a:pt x="1002" y="535"/>
                </a:cubicBezTo>
                <a:cubicBezTo>
                  <a:pt x="1002" y="468"/>
                  <a:pt x="842" y="415"/>
                  <a:pt x="628" y="401"/>
                </a:cubicBezTo>
                <a:cubicBezTo>
                  <a:pt x="615" y="174"/>
                  <a:pt x="562" y="1"/>
                  <a:pt x="495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" name="Google Shape;158;p13"/>
          <p:cNvSpPr/>
          <p:nvPr/>
        </p:nvSpPr>
        <p:spPr>
          <a:xfrm>
            <a:off x="1319795" y="5760670"/>
            <a:ext cx="354600" cy="379165"/>
          </a:xfrm>
          <a:custGeom>
            <a:avLst/>
            <a:gdLst/>
            <a:ahLst/>
            <a:cxnLst/>
            <a:rect l="l" t="t" r="r" b="b"/>
            <a:pathLst>
              <a:path w="1937" h="2071" extrusionOk="0">
                <a:moveTo>
                  <a:pt x="962" y="1"/>
                </a:moveTo>
                <a:cubicBezTo>
                  <a:pt x="829" y="1"/>
                  <a:pt x="735" y="334"/>
                  <a:pt x="695" y="775"/>
                </a:cubicBezTo>
                <a:cubicBezTo>
                  <a:pt x="294" y="802"/>
                  <a:pt x="1" y="909"/>
                  <a:pt x="1" y="1042"/>
                </a:cubicBezTo>
                <a:cubicBezTo>
                  <a:pt x="1" y="1176"/>
                  <a:pt x="294" y="1269"/>
                  <a:pt x="695" y="1309"/>
                </a:cubicBezTo>
                <a:cubicBezTo>
                  <a:pt x="735" y="1736"/>
                  <a:pt x="829" y="2070"/>
                  <a:pt x="962" y="2070"/>
                </a:cubicBezTo>
                <a:cubicBezTo>
                  <a:pt x="1096" y="2070"/>
                  <a:pt x="1202" y="1736"/>
                  <a:pt x="1229" y="1309"/>
                </a:cubicBezTo>
                <a:cubicBezTo>
                  <a:pt x="1630" y="1269"/>
                  <a:pt x="1937" y="1162"/>
                  <a:pt x="1937" y="1042"/>
                </a:cubicBezTo>
                <a:cubicBezTo>
                  <a:pt x="1937" y="909"/>
                  <a:pt x="1630" y="802"/>
                  <a:pt x="1229" y="775"/>
                </a:cubicBezTo>
                <a:cubicBezTo>
                  <a:pt x="1202" y="334"/>
                  <a:pt x="1096" y="1"/>
                  <a:pt x="962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23834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>
            <a:spLocks noGrp="1"/>
          </p:cNvSpPr>
          <p:nvPr>
            <p:ph type="title"/>
          </p:nvPr>
        </p:nvSpPr>
        <p:spPr>
          <a:xfrm>
            <a:off x="1945145" y="2752400"/>
            <a:ext cx="3696800" cy="13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1" name="Google Shape;161;p14"/>
          <p:cNvSpPr txBox="1">
            <a:spLocks noGrp="1"/>
          </p:cNvSpPr>
          <p:nvPr>
            <p:ph type="body" idx="1"/>
          </p:nvPr>
        </p:nvSpPr>
        <p:spPr>
          <a:xfrm>
            <a:off x="5921400" y="1134191"/>
            <a:ext cx="47328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2" name="Google Shape;162;p14"/>
          <p:cNvSpPr/>
          <p:nvPr/>
        </p:nvSpPr>
        <p:spPr>
          <a:xfrm>
            <a:off x="4268789" y="5179034"/>
            <a:ext cx="301792" cy="234367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" name="Google Shape;163;p14"/>
          <p:cNvSpPr/>
          <p:nvPr/>
        </p:nvSpPr>
        <p:spPr>
          <a:xfrm>
            <a:off x="2823068" y="1828150"/>
            <a:ext cx="94899" cy="73700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" name="Google Shape;164;p14"/>
          <p:cNvSpPr/>
          <p:nvPr/>
        </p:nvSpPr>
        <p:spPr>
          <a:xfrm>
            <a:off x="1945131" y="5023167"/>
            <a:ext cx="200699" cy="155868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" name="Google Shape;165;p14"/>
          <p:cNvSpPr/>
          <p:nvPr/>
        </p:nvSpPr>
        <p:spPr>
          <a:xfrm>
            <a:off x="4319348" y="1672267"/>
            <a:ext cx="200699" cy="155868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" name="Google Shape;166;p14"/>
          <p:cNvSpPr/>
          <p:nvPr/>
        </p:nvSpPr>
        <p:spPr>
          <a:xfrm>
            <a:off x="1152416" y="2234847"/>
            <a:ext cx="307033" cy="328267"/>
          </a:xfrm>
          <a:custGeom>
            <a:avLst/>
            <a:gdLst/>
            <a:ahLst/>
            <a:cxnLst/>
            <a:rect l="l" t="t" r="r" b="b"/>
            <a:pathLst>
              <a:path w="1937" h="2071" extrusionOk="0">
                <a:moveTo>
                  <a:pt x="962" y="1"/>
                </a:moveTo>
                <a:cubicBezTo>
                  <a:pt x="829" y="1"/>
                  <a:pt x="735" y="334"/>
                  <a:pt x="695" y="775"/>
                </a:cubicBezTo>
                <a:cubicBezTo>
                  <a:pt x="294" y="802"/>
                  <a:pt x="1" y="909"/>
                  <a:pt x="1" y="1042"/>
                </a:cubicBezTo>
                <a:cubicBezTo>
                  <a:pt x="1" y="1176"/>
                  <a:pt x="294" y="1269"/>
                  <a:pt x="695" y="1309"/>
                </a:cubicBezTo>
                <a:cubicBezTo>
                  <a:pt x="735" y="1736"/>
                  <a:pt x="829" y="2070"/>
                  <a:pt x="962" y="2070"/>
                </a:cubicBezTo>
                <a:cubicBezTo>
                  <a:pt x="1096" y="2070"/>
                  <a:pt x="1202" y="1736"/>
                  <a:pt x="1229" y="1309"/>
                </a:cubicBezTo>
                <a:cubicBezTo>
                  <a:pt x="1630" y="1269"/>
                  <a:pt x="1937" y="1162"/>
                  <a:pt x="1937" y="1042"/>
                </a:cubicBezTo>
                <a:cubicBezTo>
                  <a:pt x="1937" y="909"/>
                  <a:pt x="1630" y="802"/>
                  <a:pt x="1229" y="775"/>
                </a:cubicBezTo>
                <a:cubicBezTo>
                  <a:pt x="1202" y="334"/>
                  <a:pt x="1096" y="1"/>
                  <a:pt x="962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14"/>
          <p:cNvSpPr/>
          <p:nvPr/>
        </p:nvSpPr>
        <p:spPr>
          <a:xfrm>
            <a:off x="2748453" y="1107376"/>
            <a:ext cx="226243" cy="241768"/>
          </a:xfrm>
          <a:custGeom>
            <a:avLst/>
            <a:gdLst/>
            <a:ahLst/>
            <a:cxnLst/>
            <a:rect l="l" t="t" r="r" b="b"/>
            <a:pathLst>
              <a:path w="1938" h="2071" extrusionOk="0">
                <a:moveTo>
                  <a:pt x="976" y="1"/>
                </a:moveTo>
                <a:cubicBezTo>
                  <a:pt x="842" y="1"/>
                  <a:pt x="735" y="334"/>
                  <a:pt x="709" y="775"/>
                </a:cubicBezTo>
                <a:cubicBezTo>
                  <a:pt x="308" y="802"/>
                  <a:pt x="1" y="909"/>
                  <a:pt x="1" y="1042"/>
                </a:cubicBezTo>
                <a:cubicBezTo>
                  <a:pt x="1" y="1176"/>
                  <a:pt x="308" y="1269"/>
                  <a:pt x="709" y="1309"/>
                </a:cubicBezTo>
                <a:cubicBezTo>
                  <a:pt x="735" y="1736"/>
                  <a:pt x="842" y="2070"/>
                  <a:pt x="976" y="2070"/>
                </a:cubicBezTo>
                <a:cubicBezTo>
                  <a:pt x="1109" y="2070"/>
                  <a:pt x="1203" y="1736"/>
                  <a:pt x="1229" y="1309"/>
                </a:cubicBezTo>
                <a:cubicBezTo>
                  <a:pt x="1643" y="1269"/>
                  <a:pt x="1937" y="1176"/>
                  <a:pt x="1937" y="1042"/>
                </a:cubicBezTo>
                <a:cubicBezTo>
                  <a:pt x="1937" y="909"/>
                  <a:pt x="1643" y="802"/>
                  <a:pt x="1229" y="775"/>
                </a:cubicBezTo>
                <a:cubicBezTo>
                  <a:pt x="1203" y="334"/>
                  <a:pt x="1109" y="1"/>
                  <a:pt x="976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14"/>
          <p:cNvSpPr/>
          <p:nvPr/>
        </p:nvSpPr>
        <p:spPr>
          <a:xfrm>
            <a:off x="4816373" y="2830685"/>
            <a:ext cx="117091" cy="124912"/>
          </a:xfrm>
          <a:custGeom>
            <a:avLst/>
            <a:gdLst/>
            <a:ahLst/>
            <a:cxnLst/>
            <a:rect l="l" t="t" r="r" b="b"/>
            <a:pathLst>
              <a:path w="1003" h="1070" extrusionOk="0">
                <a:moveTo>
                  <a:pt x="495" y="1"/>
                </a:moveTo>
                <a:cubicBezTo>
                  <a:pt x="428" y="1"/>
                  <a:pt x="375" y="174"/>
                  <a:pt x="361" y="401"/>
                </a:cubicBezTo>
                <a:cubicBezTo>
                  <a:pt x="148" y="428"/>
                  <a:pt x="1" y="468"/>
                  <a:pt x="1" y="535"/>
                </a:cubicBezTo>
                <a:cubicBezTo>
                  <a:pt x="1" y="602"/>
                  <a:pt x="148" y="655"/>
                  <a:pt x="361" y="669"/>
                </a:cubicBezTo>
                <a:cubicBezTo>
                  <a:pt x="375" y="909"/>
                  <a:pt x="428" y="1069"/>
                  <a:pt x="495" y="1069"/>
                </a:cubicBezTo>
                <a:cubicBezTo>
                  <a:pt x="562" y="1069"/>
                  <a:pt x="615" y="909"/>
                  <a:pt x="628" y="669"/>
                </a:cubicBezTo>
                <a:cubicBezTo>
                  <a:pt x="855" y="655"/>
                  <a:pt x="1002" y="602"/>
                  <a:pt x="1002" y="535"/>
                </a:cubicBezTo>
                <a:cubicBezTo>
                  <a:pt x="1002" y="468"/>
                  <a:pt x="842" y="415"/>
                  <a:pt x="628" y="401"/>
                </a:cubicBezTo>
                <a:cubicBezTo>
                  <a:pt x="615" y="174"/>
                  <a:pt x="562" y="1"/>
                  <a:pt x="495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" name="Google Shape;169;p14"/>
          <p:cNvSpPr/>
          <p:nvPr/>
        </p:nvSpPr>
        <p:spPr>
          <a:xfrm>
            <a:off x="2974686" y="5413409"/>
            <a:ext cx="226243" cy="241768"/>
          </a:xfrm>
          <a:custGeom>
            <a:avLst/>
            <a:gdLst/>
            <a:ahLst/>
            <a:cxnLst/>
            <a:rect l="l" t="t" r="r" b="b"/>
            <a:pathLst>
              <a:path w="1938" h="2071" extrusionOk="0">
                <a:moveTo>
                  <a:pt x="976" y="1"/>
                </a:moveTo>
                <a:cubicBezTo>
                  <a:pt x="842" y="1"/>
                  <a:pt x="735" y="334"/>
                  <a:pt x="709" y="775"/>
                </a:cubicBezTo>
                <a:cubicBezTo>
                  <a:pt x="308" y="802"/>
                  <a:pt x="1" y="909"/>
                  <a:pt x="1" y="1042"/>
                </a:cubicBezTo>
                <a:cubicBezTo>
                  <a:pt x="1" y="1176"/>
                  <a:pt x="308" y="1269"/>
                  <a:pt x="709" y="1309"/>
                </a:cubicBezTo>
                <a:cubicBezTo>
                  <a:pt x="735" y="1736"/>
                  <a:pt x="842" y="2070"/>
                  <a:pt x="976" y="2070"/>
                </a:cubicBezTo>
                <a:cubicBezTo>
                  <a:pt x="1109" y="2070"/>
                  <a:pt x="1203" y="1736"/>
                  <a:pt x="1229" y="1309"/>
                </a:cubicBezTo>
                <a:cubicBezTo>
                  <a:pt x="1643" y="1269"/>
                  <a:pt x="1937" y="1176"/>
                  <a:pt x="1937" y="1042"/>
                </a:cubicBezTo>
                <a:cubicBezTo>
                  <a:pt x="1937" y="909"/>
                  <a:pt x="1643" y="802"/>
                  <a:pt x="1229" y="775"/>
                </a:cubicBezTo>
                <a:cubicBezTo>
                  <a:pt x="1203" y="334"/>
                  <a:pt x="1109" y="1"/>
                  <a:pt x="976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" name="Google Shape;170;p14"/>
          <p:cNvSpPr/>
          <p:nvPr/>
        </p:nvSpPr>
        <p:spPr>
          <a:xfrm>
            <a:off x="545315" y="3508401"/>
            <a:ext cx="200699" cy="155868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85085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 txBox="1">
            <a:spLocks noGrp="1"/>
          </p:cNvSpPr>
          <p:nvPr>
            <p:ph type="title"/>
          </p:nvPr>
        </p:nvSpPr>
        <p:spPr>
          <a:xfrm>
            <a:off x="1843545" y="2752400"/>
            <a:ext cx="3696800" cy="13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8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3" name="Google Shape;173;p15"/>
          <p:cNvSpPr txBox="1">
            <a:spLocks noGrp="1"/>
          </p:cNvSpPr>
          <p:nvPr>
            <p:ph type="body" idx="1"/>
          </p:nvPr>
        </p:nvSpPr>
        <p:spPr>
          <a:xfrm>
            <a:off x="6632600" y="2313684"/>
            <a:ext cx="4486400" cy="13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867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4" name="Google Shape;174;p15"/>
          <p:cNvSpPr txBox="1">
            <a:spLocks noGrp="1"/>
          </p:cNvSpPr>
          <p:nvPr>
            <p:ph type="body" idx="2"/>
          </p:nvPr>
        </p:nvSpPr>
        <p:spPr>
          <a:xfrm>
            <a:off x="6632600" y="4000651"/>
            <a:ext cx="4486400" cy="13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867"/>
            </a:lvl1pPr>
            <a:lvl2pPr marL="1219170" lvl="1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15"/>
          <p:cNvSpPr txBox="1">
            <a:spLocks noGrp="1"/>
          </p:cNvSpPr>
          <p:nvPr>
            <p:ph type="title" idx="3"/>
          </p:nvPr>
        </p:nvSpPr>
        <p:spPr>
          <a:xfrm>
            <a:off x="6632600" y="3441568"/>
            <a:ext cx="3107200" cy="7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Font typeface="Raleway"/>
              <a:buNone/>
              <a:defRPr sz="2267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Font typeface="Raleway"/>
              <a:buNone/>
              <a:defRPr sz="2267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Font typeface="Raleway"/>
              <a:buNone/>
              <a:defRPr sz="2267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Font typeface="Raleway"/>
              <a:buNone/>
              <a:defRPr sz="2267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Font typeface="Raleway"/>
              <a:buNone/>
              <a:defRPr sz="2267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Font typeface="Raleway"/>
              <a:buNone/>
              <a:defRPr sz="2267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Font typeface="Raleway"/>
              <a:buNone/>
              <a:defRPr sz="2267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Font typeface="Raleway"/>
              <a:buNone/>
              <a:defRPr sz="2267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title" idx="4"/>
          </p:nvPr>
        </p:nvSpPr>
        <p:spPr>
          <a:xfrm>
            <a:off x="6632600" y="1754601"/>
            <a:ext cx="3107200" cy="7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Font typeface="Raleway"/>
              <a:buNone/>
              <a:defRPr sz="2267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Font typeface="Raleway"/>
              <a:buNone/>
              <a:defRPr sz="2267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Font typeface="Raleway"/>
              <a:buNone/>
              <a:defRPr sz="2267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Font typeface="Raleway"/>
              <a:buNone/>
              <a:defRPr sz="2267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Font typeface="Raleway"/>
              <a:buNone/>
              <a:defRPr sz="2267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Font typeface="Raleway"/>
              <a:buNone/>
              <a:defRPr sz="2267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Font typeface="Raleway"/>
              <a:buNone/>
              <a:defRPr sz="2267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Font typeface="Raleway"/>
              <a:buNone/>
              <a:defRPr sz="2267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3930182" y="1184580"/>
            <a:ext cx="307033" cy="328267"/>
          </a:xfrm>
          <a:custGeom>
            <a:avLst/>
            <a:gdLst/>
            <a:ahLst/>
            <a:cxnLst/>
            <a:rect l="l" t="t" r="r" b="b"/>
            <a:pathLst>
              <a:path w="1937" h="2071" extrusionOk="0">
                <a:moveTo>
                  <a:pt x="962" y="1"/>
                </a:moveTo>
                <a:cubicBezTo>
                  <a:pt x="829" y="1"/>
                  <a:pt x="735" y="334"/>
                  <a:pt x="695" y="775"/>
                </a:cubicBezTo>
                <a:cubicBezTo>
                  <a:pt x="294" y="802"/>
                  <a:pt x="1" y="909"/>
                  <a:pt x="1" y="1042"/>
                </a:cubicBezTo>
                <a:cubicBezTo>
                  <a:pt x="1" y="1176"/>
                  <a:pt x="294" y="1269"/>
                  <a:pt x="695" y="1309"/>
                </a:cubicBezTo>
                <a:cubicBezTo>
                  <a:pt x="735" y="1736"/>
                  <a:pt x="829" y="2070"/>
                  <a:pt x="962" y="2070"/>
                </a:cubicBezTo>
                <a:cubicBezTo>
                  <a:pt x="1096" y="2070"/>
                  <a:pt x="1202" y="1736"/>
                  <a:pt x="1229" y="1309"/>
                </a:cubicBezTo>
                <a:cubicBezTo>
                  <a:pt x="1630" y="1269"/>
                  <a:pt x="1937" y="1162"/>
                  <a:pt x="1937" y="1042"/>
                </a:cubicBezTo>
                <a:cubicBezTo>
                  <a:pt x="1937" y="909"/>
                  <a:pt x="1630" y="802"/>
                  <a:pt x="1229" y="775"/>
                </a:cubicBezTo>
                <a:cubicBezTo>
                  <a:pt x="1202" y="334"/>
                  <a:pt x="1096" y="1"/>
                  <a:pt x="962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15"/>
          <p:cNvSpPr/>
          <p:nvPr/>
        </p:nvSpPr>
        <p:spPr>
          <a:xfrm>
            <a:off x="354387" y="1512843"/>
            <a:ext cx="226243" cy="241768"/>
          </a:xfrm>
          <a:custGeom>
            <a:avLst/>
            <a:gdLst/>
            <a:ahLst/>
            <a:cxnLst/>
            <a:rect l="l" t="t" r="r" b="b"/>
            <a:pathLst>
              <a:path w="1938" h="2071" extrusionOk="0">
                <a:moveTo>
                  <a:pt x="976" y="1"/>
                </a:moveTo>
                <a:cubicBezTo>
                  <a:pt x="842" y="1"/>
                  <a:pt x="735" y="334"/>
                  <a:pt x="709" y="775"/>
                </a:cubicBezTo>
                <a:cubicBezTo>
                  <a:pt x="308" y="802"/>
                  <a:pt x="1" y="909"/>
                  <a:pt x="1" y="1042"/>
                </a:cubicBezTo>
                <a:cubicBezTo>
                  <a:pt x="1" y="1176"/>
                  <a:pt x="308" y="1269"/>
                  <a:pt x="709" y="1309"/>
                </a:cubicBezTo>
                <a:cubicBezTo>
                  <a:pt x="735" y="1736"/>
                  <a:pt x="842" y="2070"/>
                  <a:pt x="976" y="2070"/>
                </a:cubicBezTo>
                <a:cubicBezTo>
                  <a:pt x="1109" y="2070"/>
                  <a:pt x="1203" y="1736"/>
                  <a:pt x="1229" y="1309"/>
                </a:cubicBezTo>
                <a:cubicBezTo>
                  <a:pt x="1643" y="1269"/>
                  <a:pt x="1937" y="1176"/>
                  <a:pt x="1937" y="1042"/>
                </a:cubicBezTo>
                <a:cubicBezTo>
                  <a:pt x="1937" y="909"/>
                  <a:pt x="1643" y="802"/>
                  <a:pt x="1229" y="775"/>
                </a:cubicBezTo>
                <a:cubicBezTo>
                  <a:pt x="1203" y="334"/>
                  <a:pt x="1109" y="1"/>
                  <a:pt x="976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15"/>
          <p:cNvSpPr/>
          <p:nvPr/>
        </p:nvSpPr>
        <p:spPr>
          <a:xfrm>
            <a:off x="4879173" y="2190585"/>
            <a:ext cx="117091" cy="124912"/>
          </a:xfrm>
          <a:custGeom>
            <a:avLst/>
            <a:gdLst/>
            <a:ahLst/>
            <a:cxnLst/>
            <a:rect l="l" t="t" r="r" b="b"/>
            <a:pathLst>
              <a:path w="1003" h="1070" extrusionOk="0">
                <a:moveTo>
                  <a:pt x="495" y="1"/>
                </a:moveTo>
                <a:cubicBezTo>
                  <a:pt x="428" y="1"/>
                  <a:pt x="375" y="174"/>
                  <a:pt x="361" y="401"/>
                </a:cubicBezTo>
                <a:cubicBezTo>
                  <a:pt x="148" y="428"/>
                  <a:pt x="1" y="468"/>
                  <a:pt x="1" y="535"/>
                </a:cubicBezTo>
                <a:cubicBezTo>
                  <a:pt x="1" y="602"/>
                  <a:pt x="148" y="655"/>
                  <a:pt x="361" y="669"/>
                </a:cubicBezTo>
                <a:cubicBezTo>
                  <a:pt x="375" y="909"/>
                  <a:pt x="428" y="1069"/>
                  <a:pt x="495" y="1069"/>
                </a:cubicBezTo>
                <a:cubicBezTo>
                  <a:pt x="562" y="1069"/>
                  <a:pt x="615" y="909"/>
                  <a:pt x="628" y="669"/>
                </a:cubicBezTo>
                <a:cubicBezTo>
                  <a:pt x="855" y="655"/>
                  <a:pt x="1002" y="602"/>
                  <a:pt x="1002" y="535"/>
                </a:cubicBezTo>
                <a:cubicBezTo>
                  <a:pt x="1002" y="468"/>
                  <a:pt x="842" y="415"/>
                  <a:pt x="628" y="401"/>
                </a:cubicBezTo>
                <a:cubicBezTo>
                  <a:pt x="615" y="174"/>
                  <a:pt x="562" y="1"/>
                  <a:pt x="495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" name="Google Shape;180;p15"/>
          <p:cNvSpPr/>
          <p:nvPr/>
        </p:nvSpPr>
        <p:spPr>
          <a:xfrm>
            <a:off x="2409720" y="4879843"/>
            <a:ext cx="226243" cy="241768"/>
          </a:xfrm>
          <a:custGeom>
            <a:avLst/>
            <a:gdLst/>
            <a:ahLst/>
            <a:cxnLst/>
            <a:rect l="l" t="t" r="r" b="b"/>
            <a:pathLst>
              <a:path w="1938" h="2071" extrusionOk="0">
                <a:moveTo>
                  <a:pt x="976" y="1"/>
                </a:moveTo>
                <a:cubicBezTo>
                  <a:pt x="842" y="1"/>
                  <a:pt x="735" y="334"/>
                  <a:pt x="709" y="775"/>
                </a:cubicBezTo>
                <a:cubicBezTo>
                  <a:pt x="308" y="802"/>
                  <a:pt x="1" y="909"/>
                  <a:pt x="1" y="1042"/>
                </a:cubicBezTo>
                <a:cubicBezTo>
                  <a:pt x="1" y="1176"/>
                  <a:pt x="308" y="1269"/>
                  <a:pt x="709" y="1309"/>
                </a:cubicBezTo>
                <a:cubicBezTo>
                  <a:pt x="735" y="1736"/>
                  <a:pt x="842" y="2070"/>
                  <a:pt x="976" y="2070"/>
                </a:cubicBezTo>
                <a:cubicBezTo>
                  <a:pt x="1109" y="2070"/>
                  <a:pt x="1203" y="1736"/>
                  <a:pt x="1229" y="1309"/>
                </a:cubicBezTo>
                <a:cubicBezTo>
                  <a:pt x="1643" y="1269"/>
                  <a:pt x="1937" y="1176"/>
                  <a:pt x="1937" y="1042"/>
                </a:cubicBezTo>
                <a:cubicBezTo>
                  <a:pt x="1937" y="909"/>
                  <a:pt x="1643" y="802"/>
                  <a:pt x="1229" y="775"/>
                </a:cubicBezTo>
                <a:cubicBezTo>
                  <a:pt x="1203" y="334"/>
                  <a:pt x="1109" y="1"/>
                  <a:pt x="976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15"/>
          <p:cNvSpPr/>
          <p:nvPr/>
        </p:nvSpPr>
        <p:spPr>
          <a:xfrm>
            <a:off x="5540340" y="4754919"/>
            <a:ext cx="117091" cy="124912"/>
          </a:xfrm>
          <a:custGeom>
            <a:avLst/>
            <a:gdLst/>
            <a:ahLst/>
            <a:cxnLst/>
            <a:rect l="l" t="t" r="r" b="b"/>
            <a:pathLst>
              <a:path w="1003" h="1070" extrusionOk="0">
                <a:moveTo>
                  <a:pt x="495" y="1"/>
                </a:moveTo>
                <a:cubicBezTo>
                  <a:pt x="428" y="1"/>
                  <a:pt x="375" y="174"/>
                  <a:pt x="361" y="401"/>
                </a:cubicBezTo>
                <a:cubicBezTo>
                  <a:pt x="148" y="428"/>
                  <a:pt x="1" y="468"/>
                  <a:pt x="1" y="535"/>
                </a:cubicBezTo>
                <a:cubicBezTo>
                  <a:pt x="1" y="602"/>
                  <a:pt x="148" y="655"/>
                  <a:pt x="361" y="669"/>
                </a:cubicBezTo>
                <a:cubicBezTo>
                  <a:pt x="375" y="909"/>
                  <a:pt x="428" y="1069"/>
                  <a:pt x="495" y="1069"/>
                </a:cubicBezTo>
                <a:cubicBezTo>
                  <a:pt x="562" y="1069"/>
                  <a:pt x="615" y="909"/>
                  <a:pt x="628" y="669"/>
                </a:cubicBezTo>
                <a:cubicBezTo>
                  <a:pt x="855" y="655"/>
                  <a:pt x="1002" y="602"/>
                  <a:pt x="1002" y="535"/>
                </a:cubicBezTo>
                <a:cubicBezTo>
                  <a:pt x="1002" y="468"/>
                  <a:pt x="842" y="415"/>
                  <a:pt x="628" y="401"/>
                </a:cubicBezTo>
                <a:cubicBezTo>
                  <a:pt x="615" y="174"/>
                  <a:pt x="562" y="1"/>
                  <a:pt x="495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" name="Google Shape;182;p15"/>
          <p:cNvSpPr/>
          <p:nvPr/>
        </p:nvSpPr>
        <p:spPr>
          <a:xfrm>
            <a:off x="4711600" y="4568769"/>
            <a:ext cx="224803" cy="174588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3" name="Google Shape;183;p15"/>
          <p:cNvSpPr/>
          <p:nvPr/>
        </p:nvSpPr>
        <p:spPr>
          <a:xfrm>
            <a:off x="3256518" y="2068859"/>
            <a:ext cx="144588" cy="112291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" name="Google Shape;184;p15"/>
          <p:cNvSpPr/>
          <p:nvPr/>
        </p:nvSpPr>
        <p:spPr>
          <a:xfrm>
            <a:off x="754367" y="3537302"/>
            <a:ext cx="224803" cy="174588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" name="Google Shape;185;p15"/>
          <p:cNvSpPr/>
          <p:nvPr/>
        </p:nvSpPr>
        <p:spPr>
          <a:xfrm>
            <a:off x="436051" y="5009325"/>
            <a:ext cx="144588" cy="112291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6" name="Google Shape;186;p15"/>
          <p:cNvSpPr/>
          <p:nvPr/>
        </p:nvSpPr>
        <p:spPr>
          <a:xfrm>
            <a:off x="1584773" y="815085"/>
            <a:ext cx="117091" cy="124912"/>
          </a:xfrm>
          <a:custGeom>
            <a:avLst/>
            <a:gdLst/>
            <a:ahLst/>
            <a:cxnLst/>
            <a:rect l="l" t="t" r="r" b="b"/>
            <a:pathLst>
              <a:path w="1003" h="1070" extrusionOk="0">
                <a:moveTo>
                  <a:pt x="495" y="1"/>
                </a:moveTo>
                <a:cubicBezTo>
                  <a:pt x="428" y="1"/>
                  <a:pt x="375" y="174"/>
                  <a:pt x="361" y="401"/>
                </a:cubicBezTo>
                <a:cubicBezTo>
                  <a:pt x="148" y="428"/>
                  <a:pt x="1" y="468"/>
                  <a:pt x="1" y="535"/>
                </a:cubicBezTo>
                <a:cubicBezTo>
                  <a:pt x="1" y="602"/>
                  <a:pt x="148" y="655"/>
                  <a:pt x="361" y="669"/>
                </a:cubicBezTo>
                <a:cubicBezTo>
                  <a:pt x="375" y="909"/>
                  <a:pt x="428" y="1069"/>
                  <a:pt x="495" y="1069"/>
                </a:cubicBezTo>
                <a:cubicBezTo>
                  <a:pt x="562" y="1069"/>
                  <a:pt x="615" y="909"/>
                  <a:pt x="628" y="669"/>
                </a:cubicBezTo>
                <a:cubicBezTo>
                  <a:pt x="855" y="655"/>
                  <a:pt x="1002" y="602"/>
                  <a:pt x="1002" y="535"/>
                </a:cubicBezTo>
                <a:cubicBezTo>
                  <a:pt x="1002" y="468"/>
                  <a:pt x="842" y="415"/>
                  <a:pt x="628" y="401"/>
                </a:cubicBezTo>
                <a:cubicBezTo>
                  <a:pt x="615" y="174"/>
                  <a:pt x="562" y="1"/>
                  <a:pt x="495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61169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>
            <a:spLocks noGrp="1"/>
          </p:cNvSpPr>
          <p:nvPr>
            <p:ph type="subTitle" idx="1"/>
          </p:nvPr>
        </p:nvSpPr>
        <p:spPr>
          <a:xfrm>
            <a:off x="3937433" y="1245933"/>
            <a:ext cx="6726000" cy="21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Lobster"/>
              <a:buNone/>
              <a:defRPr sz="3600" b="1">
                <a:latin typeface="Lobster"/>
                <a:ea typeface="Lobster"/>
                <a:cs typeface="Lobster"/>
                <a:sym typeface="Lobster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bster"/>
              <a:buNone/>
              <a:defRPr sz="2667">
                <a:latin typeface="Lobster"/>
                <a:ea typeface="Lobster"/>
                <a:cs typeface="Lobster"/>
                <a:sym typeface="Lobster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bster"/>
              <a:buNone/>
              <a:defRPr sz="2667">
                <a:latin typeface="Lobster"/>
                <a:ea typeface="Lobster"/>
                <a:cs typeface="Lobster"/>
                <a:sym typeface="Lobster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bster"/>
              <a:buNone/>
              <a:defRPr sz="2667">
                <a:latin typeface="Lobster"/>
                <a:ea typeface="Lobster"/>
                <a:cs typeface="Lobster"/>
                <a:sym typeface="Lobster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bster"/>
              <a:buNone/>
              <a:defRPr sz="2667">
                <a:latin typeface="Lobster"/>
                <a:ea typeface="Lobster"/>
                <a:cs typeface="Lobster"/>
                <a:sym typeface="Lobster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bster"/>
              <a:buNone/>
              <a:defRPr sz="2667">
                <a:latin typeface="Lobster"/>
                <a:ea typeface="Lobster"/>
                <a:cs typeface="Lobster"/>
                <a:sym typeface="Lobster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bster"/>
              <a:buNone/>
              <a:defRPr sz="2667">
                <a:latin typeface="Lobster"/>
                <a:ea typeface="Lobster"/>
                <a:cs typeface="Lobster"/>
                <a:sym typeface="Lobster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bster"/>
              <a:buNone/>
              <a:defRPr sz="2667">
                <a:latin typeface="Lobster"/>
                <a:ea typeface="Lobster"/>
                <a:cs typeface="Lobster"/>
                <a:sym typeface="Lobster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bster"/>
              <a:buNone/>
              <a:defRPr sz="2667"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9" name="Google Shape;189;p16"/>
          <p:cNvSpPr txBox="1">
            <a:spLocks noGrp="1"/>
          </p:cNvSpPr>
          <p:nvPr>
            <p:ph type="title"/>
          </p:nvPr>
        </p:nvSpPr>
        <p:spPr>
          <a:xfrm>
            <a:off x="6209233" y="5185967"/>
            <a:ext cx="4454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0" name="Google Shape;190;p16"/>
          <p:cNvSpPr/>
          <p:nvPr/>
        </p:nvSpPr>
        <p:spPr>
          <a:xfrm rot="-1465822">
            <a:off x="1795042" y="2600132"/>
            <a:ext cx="1507841" cy="3105867"/>
          </a:xfrm>
          <a:custGeom>
            <a:avLst/>
            <a:gdLst/>
            <a:ahLst/>
            <a:cxnLst/>
            <a:rect l="l" t="t" r="r" b="b"/>
            <a:pathLst>
              <a:path w="4949" h="10194" extrusionOk="0">
                <a:moveTo>
                  <a:pt x="2693" y="1"/>
                </a:moveTo>
                <a:cubicBezTo>
                  <a:pt x="2489" y="1"/>
                  <a:pt x="2348" y="221"/>
                  <a:pt x="2270" y="428"/>
                </a:cubicBezTo>
                <a:cubicBezTo>
                  <a:pt x="1883" y="1403"/>
                  <a:pt x="1829" y="2511"/>
                  <a:pt x="2096" y="3513"/>
                </a:cubicBezTo>
                <a:cubicBezTo>
                  <a:pt x="2083" y="4247"/>
                  <a:pt x="2163" y="4968"/>
                  <a:pt x="2297" y="5662"/>
                </a:cubicBezTo>
                <a:cubicBezTo>
                  <a:pt x="1843" y="5035"/>
                  <a:pt x="1202" y="4541"/>
                  <a:pt x="441" y="4314"/>
                </a:cubicBezTo>
                <a:cubicBezTo>
                  <a:pt x="386" y="4297"/>
                  <a:pt x="324" y="4285"/>
                  <a:pt x="266" y="4285"/>
                </a:cubicBezTo>
                <a:cubicBezTo>
                  <a:pt x="182" y="4285"/>
                  <a:pt x="106" y="4310"/>
                  <a:pt x="67" y="4381"/>
                </a:cubicBezTo>
                <a:cubicBezTo>
                  <a:pt x="0" y="4474"/>
                  <a:pt x="67" y="4608"/>
                  <a:pt x="107" y="4714"/>
                </a:cubicBezTo>
                <a:cubicBezTo>
                  <a:pt x="614" y="5556"/>
                  <a:pt x="1495" y="6197"/>
                  <a:pt x="2484" y="6383"/>
                </a:cubicBezTo>
                <a:cubicBezTo>
                  <a:pt x="2670" y="6998"/>
                  <a:pt x="2897" y="7585"/>
                  <a:pt x="3205" y="8146"/>
                </a:cubicBezTo>
                <a:cubicBezTo>
                  <a:pt x="2693" y="7747"/>
                  <a:pt x="2040" y="7520"/>
                  <a:pt x="1397" y="7520"/>
                </a:cubicBezTo>
                <a:cubicBezTo>
                  <a:pt x="1200" y="7520"/>
                  <a:pt x="1005" y="7541"/>
                  <a:pt x="814" y="7585"/>
                </a:cubicBezTo>
                <a:cubicBezTo>
                  <a:pt x="1095" y="8079"/>
                  <a:pt x="1549" y="8466"/>
                  <a:pt x="2070" y="8707"/>
                </a:cubicBezTo>
                <a:cubicBezTo>
                  <a:pt x="2399" y="8853"/>
                  <a:pt x="2759" y="8930"/>
                  <a:pt x="3125" y="8930"/>
                </a:cubicBezTo>
                <a:cubicBezTo>
                  <a:pt x="3294" y="8930"/>
                  <a:pt x="3463" y="8914"/>
                  <a:pt x="3632" y="8880"/>
                </a:cubicBezTo>
                <a:cubicBezTo>
                  <a:pt x="3912" y="9321"/>
                  <a:pt x="4246" y="9735"/>
                  <a:pt x="4607" y="10135"/>
                </a:cubicBezTo>
                <a:cubicBezTo>
                  <a:pt x="4641" y="10176"/>
                  <a:pt x="4680" y="10194"/>
                  <a:pt x="4718" y="10194"/>
                </a:cubicBezTo>
                <a:cubicBezTo>
                  <a:pt x="4841" y="10194"/>
                  <a:pt x="4949" y="10014"/>
                  <a:pt x="4847" y="9882"/>
                </a:cubicBezTo>
                <a:cubicBezTo>
                  <a:pt x="4540" y="9561"/>
                  <a:pt x="4259" y="9201"/>
                  <a:pt x="3992" y="8814"/>
                </a:cubicBezTo>
                <a:lnTo>
                  <a:pt x="4019" y="8787"/>
                </a:lnTo>
                <a:cubicBezTo>
                  <a:pt x="4526" y="8146"/>
                  <a:pt x="4793" y="7331"/>
                  <a:pt x="4740" y="6517"/>
                </a:cubicBezTo>
                <a:cubicBezTo>
                  <a:pt x="4727" y="6317"/>
                  <a:pt x="4687" y="5649"/>
                  <a:pt x="4486" y="5529"/>
                </a:cubicBezTo>
                <a:cubicBezTo>
                  <a:pt x="4452" y="5511"/>
                  <a:pt x="4418" y="5503"/>
                  <a:pt x="4384" y="5503"/>
                </a:cubicBezTo>
                <a:cubicBezTo>
                  <a:pt x="4164" y="5503"/>
                  <a:pt x="3955" y="5836"/>
                  <a:pt x="3885" y="6010"/>
                </a:cubicBezTo>
                <a:cubicBezTo>
                  <a:pt x="3765" y="6317"/>
                  <a:pt x="3725" y="6664"/>
                  <a:pt x="3685" y="6984"/>
                </a:cubicBezTo>
                <a:cubicBezTo>
                  <a:pt x="3632" y="7558"/>
                  <a:pt x="3699" y="8146"/>
                  <a:pt x="3912" y="8680"/>
                </a:cubicBezTo>
                <a:cubicBezTo>
                  <a:pt x="3432" y="7946"/>
                  <a:pt x="3071" y="7158"/>
                  <a:pt x="2817" y="6330"/>
                </a:cubicBezTo>
                <a:cubicBezTo>
                  <a:pt x="3245" y="5876"/>
                  <a:pt x="3565" y="5329"/>
                  <a:pt x="3765" y="4728"/>
                </a:cubicBezTo>
                <a:cubicBezTo>
                  <a:pt x="3872" y="4394"/>
                  <a:pt x="4219" y="3313"/>
                  <a:pt x="3752" y="3086"/>
                </a:cubicBezTo>
                <a:cubicBezTo>
                  <a:pt x="3713" y="3069"/>
                  <a:pt x="3675" y="3061"/>
                  <a:pt x="3639" y="3061"/>
                </a:cubicBezTo>
                <a:cubicBezTo>
                  <a:pt x="3501" y="3061"/>
                  <a:pt x="3383" y="3169"/>
                  <a:pt x="3298" y="3286"/>
                </a:cubicBezTo>
                <a:cubicBezTo>
                  <a:pt x="2817" y="4114"/>
                  <a:pt x="2617" y="5075"/>
                  <a:pt x="2737" y="6010"/>
                </a:cubicBezTo>
                <a:cubicBezTo>
                  <a:pt x="2550" y="5315"/>
                  <a:pt x="2443" y="4608"/>
                  <a:pt x="2430" y="3873"/>
                </a:cubicBezTo>
                <a:cubicBezTo>
                  <a:pt x="2937" y="2805"/>
                  <a:pt x="3285" y="1644"/>
                  <a:pt x="3071" y="495"/>
                </a:cubicBezTo>
                <a:cubicBezTo>
                  <a:pt x="3031" y="268"/>
                  <a:pt x="2911" y="28"/>
                  <a:pt x="2710" y="1"/>
                </a:cubicBezTo>
                <a:cubicBezTo>
                  <a:pt x="2704" y="1"/>
                  <a:pt x="2698" y="1"/>
                  <a:pt x="26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1" name="Google Shape;191;p16"/>
          <p:cNvSpPr/>
          <p:nvPr/>
        </p:nvSpPr>
        <p:spPr>
          <a:xfrm>
            <a:off x="3296901" y="5573967"/>
            <a:ext cx="199767" cy="155135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2" name="Google Shape;192;p16"/>
          <p:cNvSpPr/>
          <p:nvPr/>
        </p:nvSpPr>
        <p:spPr>
          <a:xfrm>
            <a:off x="1401501" y="3553601"/>
            <a:ext cx="199767" cy="155135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16"/>
          <p:cNvSpPr/>
          <p:nvPr/>
        </p:nvSpPr>
        <p:spPr>
          <a:xfrm>
            <a:off x="3128701" y="3045601"/>
            <a:ext cx="199767" cy="155135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4" name="Google Shape;194;p16"/>
          <p:cNvSpPr/>
          <p:nvPr/>
        </p:nvSpPr>
        <p:spPr>
          <a:xfrm>
            <a:off x="2661353" y="2204060"/>
            <a:ext cx="226243" cy="241768"/>
          </a:xfrm>
          <a:custGeom>
            <a:avLst/>
            <a:gdLst/>
            <a:ahLst/>
            <a:cxnLst/>
            <a:rect l="l" t="t" r="r" b="b"/>
            <a:pathLst>
              <a:path w="1938" h="2071" extrusionOk="0">
                <a:moveTo>
                  <a:pt x="976" y="1"/>
                </a:moveTo>
                <a:cubicBezTo>
                  <a:pt x="842" y="1"/>
                  <a:pt x="735" y="334"/>
                  <a:pt x="709" y="775"/>
                </a:cubicBezTo>
                <a:cubicBezTo>
                  <a:pt x="308" y="802"/>
                  <a:pt x="1" y="909"/>
                  <a:pt x="1" y="1042"/>
                </a:cubicBezTo>
                <a:cubicBezTo>
                  <a:pt x="1" y="1176"/>
                  <a:pt x="308" y="1269"/>
                  <a:pt x="709" y="1309"/>
                </a:cubicBezTo>
                <a:cubicBezTo>
                  <a:pt x="735" y="1736"/>
                  <a:pt x="842" y="2070"/>
                  <a:pt x="976" y="2070"/>
                </a:cubicBezTo>
                <a:cubicBezTo>
                  <a:pt x="1109" y="2070"/>
                  <a:pt x="1203" y="1736"/>
                  <a:pt x="1229" y="1309"/>
                </a:cubicBezTo>
                <a:cubicBezTo>
                  <a:pt x="1643" y="1269"/>
                  <a:pt x="1937" y="1176"/>
                  <a:pt x="1937" y="1042"/>
                </a:cubicBezTo>
                <a:cubicBezTo>
                  <a:pt x="1937" y="909"/>
                  <a:pt x="1643" y="802"/>
                  <a:pt x="1229" y="775"/>
                </a:cubicBezTo>
                <a:cubicBezTo>
                  <a:pt x="1203" y="334"/>
                  <a:pt x="1109" y="1"/>
                  <a:pt x="976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5" name="Google Shape;195;p16"/>
          <p:cNvSpPr/>
          <p:nvPr/>
        </p:nvSpPr>
        <p:spPr>
          <a:xfrm>
            <a:off x="1687373" y="5344985"/>
            <a:ext cx="117091" cy="124912"/>
          </a:xfrm>
          <a:custGeom>
            <a:avLst/>
            <a:gdLst/>
            <a:ahLst/>
            <a:cxnLst/>
            <a:rect l="l" t="t" r="r" b="b"/>
            <a:pathLst>
              <a:path w="1003" h="1070" extrusionOk="0">
                <a:moveTo>
                  <a:pt x="495" y="1"/>
                </a:moveTo>
                <a:cubicBezTo>
                  <a:pt x="428" y="1"/>
                  <a:pt x="375" y="174"/>
                  <a:pt x="361" y="401"/>
                </a:cubicBezTo>
                <a:cubicBezTo>
                  <a:pt x="148" y="428"/>
                  <a:pt x="1" y="468"/>
                  <a:pt x="1" y="535"/>
                </a:cubicBezTo>
                <a:cubicBezTo>
                  <a:pt x="1" y="602"/>
                  <a:pt x="148" y="655"/>
                  <a:pt x="361" y="669"/>
                </a:cubicBezTo>
                <a:cubicBezTo>
                  <a:pt x="375" y="909"/>
                  <a:pt x="428" y="1069"/>
                  <a:pt x="495" y="1069"/>
                </a:cubicBezTo>
                <a:cubicBezTo>
                  <a:pt x="562" y="1069"/>
                  <a:pt x="615" y="909"/>
                  <a:pt x="628" y="669"/>
                </a:cubicBezTo>
                <a:cubicBezTo>
                  <a:pt x="855" y="655"/>
                  <a:pt x="1002" y="602"/>
                  <a:pt x="1002" y="535"/>
                </a:cubicBezTo>
                <a:cubicBezTo>
                  <a:pt x="1002" y="468"/>
                  <a:pt x="842" y="415"/>
                  <a:pt x="628" y="401"/>
                </a:cubicBezTo>
                <a:cubicBezTo>
                  <a:pt x="615" y="174"/>
                  <a:pt x="562" y="1"/>
                  <a:pt x="495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0627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>
            <a:spLocks noGrp="1"/>
          </p:cNvSpPr>
          <p:nvPr>
            <p:ph type="subTitle" idx="1"/>
          </p:nvPr>
        </p:nvSpPr>
        <p:spPr>
          <a:xfrm>
            <a:off x="2793400" y="3021561"/>
            <a:ext cx="2435200" cy="3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5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8" name="Google Shape;198;p17"/>
          <p:cNvSpPr txBox="1">
            <a:spLocks noGrp="1"/>
          </p:cNvSpPr>
          <p:nvPr>
            <p:ph type="subTitle" idx="2"/>
          </p:nvPr>
        </p:nvSpPr>
        <p:spPr>
          <a:xfrm>
            <a:off x="3141000" y="2696319"/>
            <a:ext cx="1740000" cy="3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obster"/>
              <a:buNone/>
              <a:defRPr sz="2267" b="1">
                <a:latin typeface="Lobster"/>
                <a:ea typeface="Lobster"/>
                <a:cs typeface="Lobster"/>
                <a:sym typeface="Lobs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obster"/>
              <a:buNone/>
              <a:defRPr sz="2267">
                <a:latin typeface="Lobster"/>
                <a:ea typeface="Lobster"/>
                <a:cs typeface="Lobster"/>
                <a:sym typeface="Lobs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obster"/>
              <a:buNone/>
              <a:defRPr sz="2267">
                <a:latin typeface="Lobster"/>
                <a:ea typeface="Lobster"/>
                <a:cs typeface="Lobster"/>
                <a:sym typeface="Lobs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obster"/>
              <a:buNone/>
              <a:defRPr sz="2267">
                <a:latin typeface="Lobster"/>
                <a:ea typeface="Lobster"/>
                <a:cs typeface="Lobster"/>
                <a:sym typeface="Lobs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obster"/>
              <a:buNone/>
              <a:defRPr sz="2267">
                <a:latin typeface="Lobster"/>
                <a:ea typeface="Lobster"/>
                <a:cs typeface="Lobster"/>
                <a:sym typeface="Lobs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obster"/>
              <a:buNone/>
              <a:defRPr sz="2267">
                <a:latin typeface="Lobster"/>
                <a:ea typeface="Lobster"/>
                <a:cs typeface="Lobster"/>
                <a:sym typeface="Lobs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obster"/>
              <a:buNone/>
              <a:defRPr sz="2267">
                <a:latin typeface="Lobster"/>
                <a:ea typeface="Lobster"/>
                <a:cs typeface="Lobster"/>
                <a:sym typeface="Lobs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obster"/>
              <a:buNone/>
              <a:defRPr sz="2267">
                <a:latin typeface="Lobster"/>
                <a:ea typeface="Lobster"/>
                <a:cs typeface="Lobster"/>
                <a:sym typeface="Lobs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obster"/>
              <a:buNone/>
              <a:defRPr sz="2267"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9" name="Google Shape;199;p17"/>
          <p:cNvSpPr txBox="1">
            <a:spLocks noGrp="1"/>
          </p:cNvSpPr>
          <p:nvPr>
            <p:ph type="subTitle" idx="3"/>
          </p:nvPr>
        </p:nvSpPr>
        <p:spPr>
          <a:xfrm>
            <a:off x="7311000" y="2696319"/>
            <a:ext cx="1740000" cy="3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obster"/>
              <a:buNone/>
              <a:defRPr sz="2267" b="1">
                <a:latin typeface="Lobster"/>
                <a:ea typeface="Lobster"/>
                <a:cs typeface="Lobster"/>
                <a:sym typeface="Lobs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obster"/>
              <a:buNone/>
              <a:defRPr sz="2267">
                <a:latin typeface="Lobster"/>
                <a:ea typeface="Lobster"/>
                <a:cs typeface="Lobster"/>
                <a:sym typeface="Lobs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obster"/>
              <a:buNone/>
              <a:defRPr sz="2267">
                <a:latin typeface="Lobster"/>
                <a:ea typeface="Lobster"/>
                <a:cs typeface="Lobster"/>
                <a:sym typeface="Lobs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obster"/>
              <a:buNone/>
              <a:defRPr sz="2267">
                <a:latin typeface="Lobster"/>
                <a:ea typeface="Lobster"/>
                <a:cs typeface="Lobster"/>
                <a:sym typeface="Lobs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obster"/>
              <a:buNone/>
              <a:defRPr sz="2267">
                <a:latin typeface="Lobster"/>
                <a:ea typeface="Lobster"/>
                <a:cs typeface="Lobster"/>
                <a:sym typeface="Lobs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obster"/>
              <a:buNone/>
              <a:defRPr sz="2267">
                <a:latin typeface="Lobster"/>
                <a:ea typeface="Lobster"/>
                <a:cs typeface="Lobster"/>
                <a:sym typeface="Lobs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obster"/>
              <a:buNone/>
              <a:defRPr sz="2267">
                <a:latin typeface="Lobster"/>
                <a:ea typeface="Lobster"/>
                <a:cs typeface="Lobster"/>
                <a:sym typeface="Lobs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obster"/>
              <a:buNone/>
              <a:defRPr sz="2267">
                <a:latin typeface="Lobster"/>
                <a:ea typeface="Lobster"/>
                <a:cs typeface="Lobster"/>
                <a:sym typeface="Lobs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obster"/>
              <a:buNone/>
              <a:defRPr sz="2267"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0" name="Google Shape;200;p17"/>
          <p:cNvSpPr txBox="1">
            <a:spLocks noGrp="1"/>
          </p:cNvSpPr>
          <p:nvPr>
            <p:ph type="subTitle" idx="4"/>
          </p:nvPr>
        </p:nvSpPr>
        <p:spPr>
          <a:xfrm>
            <a:off x="3141000" y="4615280"/>
            <a:ext cx="1740000" cy="3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obster"/>
              <a:buNone/>
              <a:defRPr sz="2267" b="1">
                <a:latin typeface="Lobster"/>
                <a:ea typeface="Lobster"/>
                <a:cs typeface="Lobster"/>
                <a:sym typeface="Lobs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obster"/>
              <a:buNone/>
              <a:defRPr sz="2267">
                <a:latin typeface="Lobster"/>
                <a:ea typeface="Lobster"/>
                <a:cs typeface="Lobster"/>
                <a:sym typeface="Lobs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obster"/>
              <a:buNone/>
              <a:defRPr sz="2267">
                <a:latin typeface="Lobster"/>
                <a:ea typeface="Lobster"/>
                <a:cs typeface="Lobster"/>
                <a:sym typeface="Lobs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obster"/>
              <a:buNone/>
              <a:defRPr sz="2267">
                <a:latin typeface="Lobster"/>
                <a:ea typeface="Lobster"/>
                <a:cs typeface="Lobster"/>
                <a:sym typeface="Lobs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obster"/>
              <a:buNone/>
              <a:defRPr sz="2267">
                <a:latin typeface="Lobster"/>
                <a:ea typeface="Lobster"/>
                <a:cs typeface="Lobster"/>
                <a:sym typeface="Lobs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obster"/>
              <a:buNone/>
              <a:defRPr sz="2267">
                <a:latin typeface="Lobster"/>
                <a:ea typeface="Lobster"/>
                <a:cs typeface="Lobster"/>
                <a:sym typeface="Lobs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obster"/>
              <a:buNone/>
              <a:defRPr sz="2267">
                <a:latin typeface="Lobster"/>
                <a:ea typeface="Lobster"/>
                <a:cs typeface="Lobster"/>
                <a:sym typeface="Lobs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obster"/>
              <a:buNone/>
              <a:defRPr sz="2267">
                <a:latin typeface="Lobster"/>
                <a:ea typeface="Lobster"/>
                <a:cs typeface="Lobster"/>
                <a:sym typeface="Lobs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obster"/>
              <a:buNone/>
              <a:defRPr sz="2267"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1" name="Google Shape;201;p17"/>
          <p:cNvSpPr txBox="1">
            <a:spLocks noGrp="1"/>
          </p:cNvSpPr>
          <p:nvPr>
            <p:ph type="subTitle" idx="5"/>
          </p:nvPr>
        </p:nvSpPr>
        <p:spPr>
          <a:xfrm>
            <a:off x="7311000" y="4604292"/>
            <a:ext cx="1740000" cy="3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obster"/>
              <a:buNone/>
              <a:defRPr sz="2267" b="1">
                <a:latin typeface="Lobster"/>
                <a:ea typeface="Lobster"/>
                <a:cs typeface="Lobster"/>
                <a:sym typeface="Lobs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obster"/>
              <a:buNone/>
              <a:defRPr sz="2267">
                <a:latin typeface="Lobster"/>
                <a:ea typeface="Lobster"/>
                <a:cs typeface="Lobster"/>
                <a:sym typeface="Lobs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obster"/>
              <a:buNone/>
              <a:defRPr sz="2267">
                <a:latin typeface="Lobster"/>
                <a:ea typeface="Lobster"/>
                <a:cs typeface="Lobster"/>
                <a:sym typeface="Lobs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obster"/>
              <a:buNone/>
              <a:defRPr sz="2267">
                <a:latin typeface="Lobster"/>
                <a:ea typeface="Lobster"/>
                <a:cs typeface="Lobster"/>
                <a:sym typeface="Lobs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obster"/>
              <a:buNone/>
              <a:defRPr sz="2267">
                <a:latin typeface="Lobster"/>
                <a:ea typeface="Lobster"/>
                <a:cs typeface="Lobster"/>
                <a:sym typeface="Lobs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obster"/>
              <a:buNone/>
              <a:defRPr sz="2267">
                <a:latin typeface="Lobster"/>
                <a:ea typeface="Lobster"/>
                <a:cs typeface="Lobster"/>
                <a:sym typeface="Lobs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obster"/>
              <a:buNone/>
              <a:defRPr sz="2267">
                <a:latin typeface="Lobster"/>
                <a:ea typeface="Lobster"/>
                <a:cs typeface="Lobster"/>
                <a:sym typeface="Lobs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obster"/>
              <a:buNone/>
              <a:defRPr sz="2267">
                <a:latin typeface="Lobster"/>
                <a:ea typeface="Lobster"/>
                <a:cs typeface="Lobster"/>
                <a:sym typeface="Lobs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obster"/>
              <a:buNone/>
              <a:defRPr sz="2267"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2" name="Google Shape;202;p17"/>
          <p:cNvSpPr txBox="1">
            <a:spLocks noGrp="1"/>
          </p:cNvSpPr>
          <p:nvPr>
            <p:ph type="subTitle" idx="6"/>
          </p:nvPr>
        </p:nvSpPr>
        <p:spPr>
          <a:xfrm>
            <a:off x="6963400" y="3021561"/>
            <a:ext cx="2435200" cy="3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5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3" name="Google Shape;203;p17"/>
          <p:cNvSpPr txBox="1">
            <a:spLocks noGrp="1"/>
          </p:cNvSpPr>
          <p:nvPr>
            <p:ph type="subTitle" idx="7"/>
          </p:nvPr>
        </p:nvSpPr>
        <p:spPr>
          <a:xfrm>
            <a:off x="2793400" y="4944233"/>
            <a:ext cx="2435200" cy="3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5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subTitle" idx="8"/>
          </p:nvPr>
        </p:nvSpPr>
        <p:spPr>
          <a:xfrm>
            <a:off x="6963400" y="4944233"/>
            <a:ext cx="2435200" cy="3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5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5" name="Google Shape;205;p17"/>
          <p:cNvSpPr txBox="1">
            <a:spLocks noGrp="1"/>
          </p:cNvSpPr>
          <p:nvPr>
            <p:ph type="ctrTitle"/>
          </p:nvPr>
        </p:nvSpPr>
        <p:spPr>
          <a:xfrm>
            <a:off x="1170200" y="1081505"/>
            <a:ext cx="98516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5499833" y="4604317"/>
            <a:ext cx="281192" cy="218367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7" name="Google Shape;207;p17"/>
          <p:cNvSpPr/>
          <p:nvPr/>
        </p:nvSpPr>
        <p:spPr>
          <a:xfrm>
            <a:off x="2420367" y="1929901"/>
            <a:ext cx="199767" cy="155135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8" name="Google Shape;208;p17"/>
          <p:cNvSpPr/>
          <p:nvPr/>
        </p:nvSpPr>
        <p:spPr>
          <a:xfrm>
            <a:off x="9398601" y="689501"/>
            <a:ext cx="199767" cy="155135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9" name="Google Shape;209;p17"/>
          <p:cNvSpPr/>
          <p:nvPr/>
        </p:nvSpPr>
        <p:spPr>
          <a:xfrm>
            <a:off x="9451035" y="5998183"/>
            <a:ext cx="94899" cy="73700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" name="Google Shape;210;p17"/>
          <p:cNvSpPr/>
          <p:nvPr/>
        </p:nvSpPr>
        <p:spPr>
          <a:xfrm>
            <a:off x="2111868" y="3758550"/>
            <a:ext cx="94899" cy="73700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1" name="Google Shape;211;p17"/>
          <p:cNvSpPr/>
          <p:nvPr/>
        </p:nvSpPr>
        <p:spPr>
          <a:xfrm>
            <a:off x="1170187" y="341609"/>
            <a:ext cx="226243" cy="241768"/>
          </a:xfrm>
          <a:custGeom>
            <a:avLst/>
            <a:gdLst/>
            <a:ahLst/>
            <a:cxnLst/>
            <a:rect l="l" t="t" r="r" b="b"/>
            <a:pathLst>
              <a:path w="1938" h="2071" extrusionOk="0">
                <a:moveTo>
                  <a:pt x="976" y="1"/>
                </a:moveTo>
                <a:cubicBezTo>
                  <a:pt x="842" y="1"/>
                  <a:pt x="735" y="334"/>
                  <a:pt x="709" y="775"/>
                </a:cubicBezTo>
                <a:cubicBezTo>
                  <a:pt x="308" y="802"/>
                  <a:pt x="1" y="909"/>
                  <a:pt x="1" y="1042"/>
                </a:cubicBezTo>
                <a:cubicBezTo>
                  <a:pt x="1" y="1176"/>
                  <a:pt x="308" y="1269"/>
                  <a:pt x="709" y="1309"/>
                </a:cubicBezTo>
                <a:cubicBezTo>
                  <a:pt x="735" y="1736"/>
                  <a:pt x="842" y="2070"/>
                  <a:pt x="976" y="2070"/>
                </a:cubicBezTo>
                <a:cubicBezTo>
                  <a:pt x="1109" y="2070"/>
                  <a:pt x="1203" y="1736"/>
                  <a:pt x="1229" y="1309"/>
                </a:cubicBezTo>
                <a:cubicBezTo>
                  <a:pt x="1643" y="1269"/>
                  <a:pt x="1937" y="1176"/>
                  <a:pt x="1937" y="1042"/>
                </a:cubicBezTo>
                <a:cubicBezTo>
                  <a:pt x="1937" y="909"/>
                  <a:pt x="1643" y="802"/>
                  <a:pt x="1229" y="775"/>
                </a:cubicBezTo>
                <a:cubicBezTo>
                  <a:pt x="1203" y="334"/>
                  <a:pt x="1109" y="1"/>
                  <a:pt x="976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2" name="Google Shape;212;p17"/>
          <p:cNvSpPr/>
          <p:nvPr/>
        </p:nvSpPr>
        <p:spPr>
          <a:xfrm>
            <a:off x="10560173" y="4822652"/>
            <a:ext cx="117091" cy="124912"/>
          </a:xfrm>
          <a:custGeom>
            <a:avLst/>
            <a:gdLst/>
            <a:ahLst/>
            <a:cxnLst/>
            <a:rect l="l" t="t" r="r" b="b"/>
            <a:pathLst>
              <a:path w="1003" h="1070" extrusionOk="0">
                <a:moveTo>
                  <a:pt x="495" y="1"/>
                </a:moveTo>
                <a:cubicBezTo>
                  <a:pt x="428" y="1"/>
                  <a:pt x="375" y="174"/>
                  <a:pt x="361" y="401"/>
                </a:cubicBezTo>
                <a:cubicBezTo>
                  <a:pt x="148" y="428"/>
                  <a:pt x="1" y="468"/>
                  <a:pt x="1" y="535"/>
                </a:cubicBezTo>
                <a:cubicBezTo>
                  <a:pt x="1" y="602"/>
                  <a:pt x="148" y="655"/>
                  <a:pt x="361" y="669"/>
                </a:cubicBezTo>
                <a:cubicBezTo>
                  <a:pt x="375" y="909"/>
                  <a:pt x="428" y="1069"/>
                  <a:pt x="495" y="1069"/>
                </a:cubicBezTo>
                <a:cubicBezTo>
                  <a:pt x="562" y="1069"/>
                  <a:pt x="615" y="909"/>
                  <a:pt x="628" y="669"/>
                </a:cubicBezTo>
                <a:cubicBezTo>
                  <a:pt x="855" y="655"/>
                  <a:pt x="1002" y="602"/>
                  <a:pt x="1002" y="535"/>
                </a:cubicBezTo>
                <a:cubicBezTo>
                  <a:pt x="1002" y="468"/>
                  <a:pt x="842" y="415"/>
                  <a:pt x="628" y="401"/>
                </a:cubicBezTo>
                <a:cubicBezTo>
                  <a:pt x="615" y="174"/>
                  <a:pt x="562" y="1"/>
                  <a:pt x="495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3" name="Google Shape;213;p17"/>
          <p:cNvSpPr/>
          <p:nvPr/>
        </p:nvSpPr>
        <p:spPr>
          <a:xfrm>
            <a:off x="9848053" y="2454576"/>
            <a:ext cx="226243" cy="241768"/>
          </a:xfrm>
          <a:custGeom>
            <a:avLst/>
            <a:gdLst/>
            <a:ahLst/>
            <a:cxnLst/>
            <a:rect l="l" t="t" r="r" b="b"/>
            <a:pathLst>
              <a:path w="1938" h="2071" extrusionOk="0">
                <a:moveTo>
                  <a:pt x="976" y="1"/>
                </a:moveTo>
                <a:cubicBezTo>
                  <a:pt x="842" y="1"/>
                  <a:pt x="735" y="334"/>
                  <a:pt x="709" y="775"/>
                </a:cubicBezTo>
                <a:cubicBezTo>
                  <a:pt x="308" y="802"/>
                  <a:pt x="1" y="909"/>
                  <a:pt x="1" y="1042"/>
                </a:cubicBezTo>
                <a:cubicBezTo>
                  <a:pt x="1" y="1176"/>
                  <a:pt x="308" y="1269"/>
                  <a:pt x="709" y="1309"/>
                </a:cubicBezTo>
                <a:cubicBezTo>
                  <a:pt x="735" y="1736"/>
                  <a:pt x="842" y="2070"/>
                  <a:pt x="976" y="2070"/>
                </a:cubicBezTo>
                <a:cubicBezTo>
                  <a:pt x="1109" y="2070"/>
                  <a:pt x="1203" y="1736"/>
                  <a:pt x="1229" y="1309"/>
                </a:cubicBezTo>
                <a:cubicBezTo>
                  <a:pt x="1643" y="1269"/>
                  <a:pt x="1937" y="1176"/>
                  <a:pt x="1937" y="1042"/>
                </a:cubicBezTo>
                <a:cubicBezTo>
                  <a:pt x="1937" y="909"/>
                  <a:pt x="1643" y="802"/>
                  <a:pt x="1229" y="775"/>
                </a:cubicBezTo>
                <a:cubicBezTo>
                  <a:pt x="1203" y="334"/>
                  <a:pt x="1109" y="1"/>
                  <a:pt x="976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" name="Google Shape;214;p17"/>
          <p:cNvSpPr/>
          <p:nvPr/>
        </p:nvSpPr>
        <p:spPr>
          <a:xfrm>
            <a:off x="1224773" y="5873252"/>
            <a:ext cx="117091" cy="124912"/>
          </a:xfrm>
          <a:custGeom>
            <a:avLst/>
            <a:gdLst/>
            <a:ahLst/>
            <a:cxnLst/>
            <a:rect l="l" t="t" r="r" b="b"/>
            <a:pathLst>
              <a:path w="1003" h="1070" extrusionOk="0">
                <a:moveTo>
                  <a:pt x="495" y="1"/>
                </a:moveTo>
                <a:cubicBezTo>
                  <a:pt x="428" y="1"/>
                  <a:pt x="375" y="174"/>
                  <a:pt x="361" y="401"/>
                </a:cubicBezTo>
                <a:cubicBezTo>
                  <a:pt x="148" y="428"/>
                  <a:pt x="1" y="468"/>
                  <a:pt x="1" y="535"/>
                </a:cubicBezTo>
                <a:cubicBezTo>
                  <a:pt x="1" y="602"/>
                  <a:pt x="148" y="655"/>
                  <a:pt x="361" y="669"/>
                </a:cubicBezTo>
                <a:cubicBezTo>
                  <a:pt x="375" y="909"/>
                  <a:pt x="428" y="1069"/>
                  <a:pt x="495" y="1069"/>
                </a:cubicBezTo>
                <a:cubicBezTo>
                  <a:pt x="562" y="1069"/>
                  <a:pt x="615" y="909"/>
                  <a:pt x="628" y="669"/>
                </a:cubicBezTo>
                <a:cubicBezTo>
                  <a:pt x="855" y="655"/>
                  <a:pt x="1002" y="602"/>
                  <a:pt x="1002" y="535"/>
                </a:cubicBezTo>
                <a:cubicBezTo>
                  <a:pt x="1002" y="468"/>
                  <a:pt x="842" y="415"/>
                  <a:pt x="628" y="401"/>
                </a:cubicBezTo>
                <a:cubicBezTo>
                  <a:pt x="615" y="174"/>
                  <a:pt x="562" y="1"/>
                  <a:pt x="495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92293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"/>
          <p:cNvSpPr txBox="1">
            <a:spLocks noGrp="1"/>
          </p:cNvSpPr>
          <p:nvPr>
            <p:ph type="subTitle" idx="1"/>
          </p:nvPr>
        </p:nvSpPr>
        <p:spPr>
          <a:xfrm>
            <a:off x="1787753" y="4132144"/>
            <a:ext cx="2467200" cy="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 b="1">
                <a:latin typeface="Lobster"/>
                <a:ea typeface="Lobster"/>
                <a:cs typeface="Lobster"/>
                <a:sym typeface="Lobster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Lobster"/>
                <a:ea typeface="Lobster"/>
                <a:cs typeface="Lobster"/>
                <a:sym typeface="Lobster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Lobster"/>
                <a:ea typeface="Lobster"/>
                <a:cs typeface="Lobster"/>
                <a:sym typeface="Lobster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Lobster"/>
                <a:ea typeface="Lobster"/>
                <a:cs typeface="Lobster"/>
                <a:sym typeface="Lobster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Lobster"/>
                <a:ea typeface="Lobster"/>
                <a:cs typeface="Lobster"/>
                <a:sym typeface="Lobster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Lobster"/>
                <a:ea typeface="Lobster"/>
                <a:cs typeface="Lobster"/>
                <a:sym typeface="Lobster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Lobster"/>
                <a:ea typeface="Lobster"/>
                <a:cs typeface="Lobster"/>
                <a:sym typeface="Lobster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Lobster"/>
                <a:ea typeface="Lobster"/>
                <a:cs typeface="Lobster"/>
                <a:sym typeface="Lobster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267" b="1"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7" name="Google Shape;217;p18"/>
          <p:cNvSpPr txBox="1">
            <a:spLocks noGrp="1"/>
          </p:cNvSpPr>
          <p:nvPr>
            <p:ph type="subTitle" idx="2"/>
          </p:nvPr>
        </p:nvSpPr>
        <p:spPr>
          <a:xfrm>
            <a:off x="7937047" y="4143737"/>
            <a:ext cx="2467200" cy="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 b="1">
                <a:latin typeface="Lobster"/>
                <a:ea typeface="Lobster"/>
                <a:cs typeface="Lobster"/>
                <a:sym typeface="Lobster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Lobster"/>
                <a:ea typeface="Lobster"/>
                <a:cs typeface="Lobster"/>
                <a:sym typeface="Lobster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Lobster"/>
                <a:ea typeface="Lobster"/>
                <a:cs typeface="Lobster"/>
                <a:sym typeface="Lobster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Lobster"/>
                <a:ea typeface="Lobster"/>
                <a:cs typeface="Lobster"/>
                <a:sym typeface="Lobster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Lobster"/>
                <a:ea typeface="Lobster"/>
                <a:cs typeface="Lobster"/>
                <a:sym typeface="Lobster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Lobster"/>
                <a:ea typeface="Lobster"/>
                <a:cs typeface="Lobster"/>
                <a:sym typeface="Lobster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Lobster"/>
                <a:ea typeface="Lobster"/>
                <a:cs typeface="Lobster"/>
                <a:sym typeface="Lobster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Lobster"/>
                <a:ea typeface="Lobster"/>
                <a:cs typeface="Lobster"/>
                <a:sym typeface="Lobster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267" b="1"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subTitle" idx="3"/>
          </p:nvPr>
        </p:nvSpPr>
        <p:spPr>
          <a:xfrm>
            <a:off x="4891289" y="4143737"/>
            <a:ext cx="2467200" cy="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 b="1">
                <a:latin typeface="Lobster"/>
                <a:ea typeface="Lobster"/>
                <a:cs typeface="Lobster"/>
                <a:sym typeface="Lobster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Lobster"/>
                <a:ea typeface="Lobster"/>
                <a:cs typeface="Lobster"/>
                <a:sym typeface="Lobster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Lobster"/>
                <a:ea typeface="Lobster"/>
                <a:cs typeface="Lobster"/>
                <a:sym typeface="Lobster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Lobster"/>
                <a:ea typeface="Lobster"/>
                <a:cs typeface="Lobster"/>
                <a:sym typeface="Lobster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Lobster"/>
                <a:ea typeface="Lobster"/>
                <a:cs typeface="Lobster"/>
                <a:sym typeface="Lobster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Lobster"/>
                <a:ea typeface="Lobster"/>
                <a:cs typeface="Lobster"/>
                <a:sym typeface="Lobster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Lobster"/>
                <a:ea typeface="Lobster"/>
                <a:cs typeface="Lobster"/>
                <a:sym typeface="Lobster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Lobster"/>
                <a:ea typeface="Lobster"/>
                <a:cs typeface="Lobster"/>
                <a:sym typeface="Lobster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267" b="1"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4"/>
          </p:nvPr>
        </p:nvSpPr>
        <p:spPr>
          <a:xfrm>
            <a:off x="1880153" y="4344583"/>
            <a:ext cx="2282400" cy="17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5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subTitle" idx="5"/>
          </p:nvPr>
        </p:nvSpPr>
        <p:spPr>
          <a:xfrm>
            <a:off x="4983689" y="4344583"/>
            <a:ext cx="2282400" cy="17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5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subTitle" idx="6"/>
          </p:nvPr>
        </p:nvSpPr>
        <p:spPr>
          <a:xfrm>
            <a:off x="8029447" y="4344583"/>
            <a:ext cx="2282400" cy="17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5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2" name="Google Shape;222;p18"/>
          <p:cNvSpPr txBox="1">
            <a:spLocks noGrp="1"/>
          </p:cNvSpPr>
          <p:nvPr>
            <p:ph type="ctrTitle"/>
          </p:nvPr>
        </p:nvSpPr>
        <p:spPr>
          <a:xfrm>
            <a:off x="1170200" y="1081505"/>
            <a:ext cx="98516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3" name="Google Shape;223;p18"/>
          <p:cNvSpPr/>
          <p:nvPr/>
        </p:nvSpPr>
        <p:spPr>
          <a:xfrm>
            <a:off x="10817885" y="3845059"/>
            <a:ext cx="144588" cy="112291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4" name="Google Shape;224;p18"/>
          <p:cNvSpPr/>
          <p:nvPr/>
        </p:nvSpPr>
        <p:spPr>
          <a:xfrm>
            <a:off x="1244373" y="3626705"/>
            <a:ext cx="281192" cy="218367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5" name="Google Shape;225;p18"/>
          <p:cNvSpPr/>
          <p:nvPr/>
        </p:nvSpPr>
        <p:spPr>
          <a:xfrm>
            <a:off x="7769885" y="5673859"/>
            <a:ext cx="144588" cy="112291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6" name="Google Shape;226;p18"/>
          <p:cNvSpPr/>
          <p:nvPr/>
        </p:nvSpPr>
        <p:spPr>
          <a:xfrm>
            <a:off x="10681273" y="680738"/>
            <a:ext cx="281192" cy="218367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" name="Google Shape;227;p18"/>
          <p:cNvSpPr/>
          <p:nvPr/>
        </p:nvSpPr>
        <p:spPr>
          <a:xfrm>
            <a:off x="910287" y="743843"/>
            <a:ext cx="226243" cy="241768"/>
          </a:xfrm>
          <a:custGeom>
            <a:avLst/>
            <a:gdLst/>
            <a:ahLst/>
            <a:cxnLst/>
            <a:rect l="l" t="t" r="r" b="b"/>
            <a:pathLst>
              <a:path w="1938" h="2071" extrusionOk="0">
                <a:moveTo>
                  <a:pt x="976" y="1"/>
                </a:moveTo>
                <a:cubicBezTo>
                  <a:pt x="842" y="1"/>
                  <a:pt x="735" y="334"/>
                  <a:pt x="709" y="775"/>
                </a:cubicBezTo>
                <a:cubicBezTo>
                  <a:pt x="308" y="802"/>
                  <a:pt x="1" y="909"/>
                  <a:pt x="1" y="1042"/>
                </a:cubicBezTo>
                <a:cubicBezTo>
                  <a:pt x="1" y="1176"/>
                  <a:pt x="308" y="1269"/>
                  <a:pt x="709" y="1309"/>
                </a:cubicBezTo>
                <a:cubicBezTo>
                  <a:pt x="735" y="1736"/>
                  <a:pt x="842" y="2070"/>
                  <a:pt x="976" y="2070"/>
                </a:cubicBezTo>
                <a:cubicBezTo>
                  <a:pt x="1109" y="2070"/>
                  <a:pt x="1203" y="1736"/>
                  <a:pt x="1229" y="1309"/>
                </a:cubicBezTo>
                <a:cubicBezTo>
                  <a:pt x="1643" y="1269"/>
                  <a:pt x="1937" y="1176"/>
                  <a:pt x="1937" y="1042"/>
                </a:cubicBezTo>
                <a:cubicBezTo>
                  <a:pt x="1937" y="909"/>
                  <a:pt x="1643" y="802"/>
                  <a:pt x="1229" y="775"/>
                </a:cubicBezTo>
                <a:cubicBezTo>
                  <a:pt x="1203" y="334"/>
                  <a:pt x="1109" y="1"/>
                  <a:pt x="976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8" name="Google Shape;228;p18"/>
          <p:cNvSpPr/>
          <p:nvPr/>
        </p:nvSpPr>
        <p:spPr>
          <a:xfrm>
            <a:off x="4103273" y="5786119"/>
            <a:ext cx="117091" cy="124912"/>
          </a:xfrm>
          <a:custGeom>
            <a:avLst/>
            <a:gdLst/>
            <a:ahLst/>
            <a:cxnLst/>
            <a:rect l="l" t="t" r="r" b="b"/>
            <a:pathLst>
              <a:path w="1003" h="1070" extrusionOk="0">
                <a:moveTo>
                  <a:pt x="495" y="1"/>
                </a:moveTo>
                <a:cubicBezTo>
                  <a:pt x="428" y="1"/>
                  <a:pt x="375" y="174"/>
                  <a:pt x="361" y="401"/>
                </a:cubicBezTo>
                <a:cubicBezTo>
                  <a:pt x="148" y="428"/>
                  <a:pt x="1" y="468"/>
                  <a:pt x="1" y="535"/>
                </a:cubicBezTo>
                <a:cubicBezTo>
                  <a:pt x="1" y="602"/>
                  <a:pt x="148" y="655"/>
                  <a:pt x="361" y="669"/>
                </a:cubicBezTo>
                <a:cubicBezTo>
                  <a:pt x="375" y="909"/>
                  <a:pt x="428" y="1069"/>
                  <a:pt x="495" y="1069"/>
                </a:cubicBezTo>
                <a:cubicBezTo>
                  <a:pt x="562" y="1069"/>
                  <a:pt x="615" y="909"/>
                  <a:pt x="628" y="669"/>
                </a:cubicBezTo>
                <a:cubicBezTo>
                  <a:pt x="855" y="655"/>
                  <a:pt x="1002" y="602"/>
                  <a:pt x="1002" y="535"/>
                </a:cubicBezTo>
                <a:cubicBezTo>
                  <a:pt x="1002" y="468"/>
                  <a:pt x="842" y="415"/>
                  <a:pt x="628" y="401"/>
                </a:cubicBezTo>
                <a:cubicBezTo>
                  <a:pt x="615" y="174"/>
                  <a:pt x="562" y="1"/>
                  <a:pt x="495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" name="Google Shape;229;p18"/>
          <p:cNvSpPr/>
          <p:nvPr/>
        </p:nvSpPr>
        <p:spPr>
          <a:xfrm>
            <a:off x="10404240" y="2085685"/>
            <a:ext cx="117091" cy="124912"/>
          </a:xfrm>
          <a:custGeom>
            <a:avLst/>
            <a:gdLst/>
            <a:ahLst/>
            <a:cxnLst/>
            <a:rect l="l" t="t" r="r" b="b"/>
            <a:pathLst>
              <a:path w="1003" h="1070" extrusionOk="0">
                <a:moveTo>
                  <a:pt x="495" y="1"/>
                </a:moveTo>
                <a:cubicBezTo>
                  <a:pt x="428" y="1"/>
                  <a:pt x="375" y="174"/>
                  <a:pt x="361" y="401"/>
                </a:cubicBezTo>
                <a:cubicBezTo>
                  <a:pt x="148" y="428"/>
                  <a:pt x="1" y="468"/>
                  <a:pt x="1" y="535"/>
                </a:cubicBezTo>
                <a:cubicBezTo>
                  <a:pt x="1" y="602"/>
                  <a:pt x="148" y="655"/>
                  <a:pt x="361" y="669"/>
                </a:cubicBezTo>
                <a:cubicBezTo>
                  <a:pt x="375" y="909"/>
                  <a:pt x="428" y="1069"/>
                  <a:pt x="495" y="1069"/>
                </a:cubicBezTo>
                <a:cubicBezTo>
                  <a:pt x="562" y="1069"/>
                  <a:pt x="615" y="909"/>
                  <a:pt x="628" y="669"/>
                </a:cubicBezTo>
                <a:cubicBezTo>
                  <a:pt x="855" y="655"/>
                  <a:pt x="1002" y="602"/>
                  <a:pt x="1002" y="535"/>
                </a:cubicBezTo>
                <a:cubicBezTo>
                  <a:pt x="1002" y="468"/>
                  <a:pt x="842" y="415"/>
                  <a:pt x="628" y="401"/>
                </a:cubicBezTo>
                <a:cubicBezTo>
                  <a:pt x="615" y="174"/>
                  <a:pt x="562" y="1"/>
                  <a:pt x="495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91565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"/>
          <p:cNvSpPr txBox="1">
            <a:spLocks noGrp="1"/>
          </p:cNvSpPr>
          <p:nvPr>
            <p:ph type="subTitle" idx="1"/>
          </p:nvPr>
        </p:nvSpPr>
        <p:spPr>
          <a:xfrm>
            <a:off x="1506033" y="3380661"/>
            <a:ext cx="2211200" cy="21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5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2" name="Google Shape;232;p19"/>
          <p:cNvSpPr txBox="1">
            <a:spLocks noGrp="1"/>
          </p:cNvSpPr>
          <p:nvPr>
            <p:ph type="subTitle" idx="2"/>
          </p:nvPr>
        </p:nvSpPr>
        <p:spPr>
          <a:xfrm>
            <a:off x="8480867" y="3380661"/>
            <a:ext cx="2211200" cy="21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5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3" name="Google Shape;233;p19"/>
          <p:cNvSpPr txBox="1">
            <a:spLocks noGrp="1"/>
          </p:cNvSpPr>
          <p:nvPr>
            <p:ph type="subTitle" idx="3"/>
          </p:nvPr>
        </p:nvSpPr>
        <p:spPr>
          <a:xfrm>
            <a:off x="1250167" y="3158111"/>
            <a:ext cx="2467200" cy="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Raleway"/>
                <a:ea typeface="Raleway"/>
                <a:cs typeface="Raleway"/>
                <a:sym typeface="Raleway"/>
              </a:defRPr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Raleway"/>
                <a:ea typeface="Raleway"/>
                <a:cs typeface="Raleway"/>
                <a:sym typeface="Raleway"/>
              </a:defRPr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Raleway"/>
                <a:ea typeface="Raleway"/>
                <a:cs typeface="Raleway"/>
                <a:sym typeface="Raleway"/>
              </a:defRPr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Raleway"/>
                <a:ea typeface="Raleway"/>
                <a:cs typeface="Raleway"/>
                <a:sym typeface="Raleway"/>
              </a:defRPr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Raleway"/>
                <a:ea typeface="Raleway"/>
                <a:cs typeface="Raleway"/>
                <a:sym typeface="Raleway"/>
              </a:defRPr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Raleway"/>
                <a:ea typeface="Raleway"/>
                <a:cs typeface="Raleway"/>
                <a:sym typeface="Raleway"/>
              </a:defRPr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Raleway"/>
                <a:ea typeface="Raleway"/>
                <a:cs typeface="Raleway"/>
                <a:sym typeface="Raleway"/>
              </a:defRPr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2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4" name="Google Shape;234;p19"/>
          <p:cNvSpPr txBox="1">
            <a:spLocks noGrp="1"/>
          </p:cNvSpPr>
          <p:nvPr>
            <p:ph type="subTitle" idx="4"/>
          </p:nvPr>
        </p:nvSpPr>
        <p:spPr>
          <a:xfrm>
            <a:off x="8480877" y="3158111"/>
            <a:ext cx="2467200" cy="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2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5" name="Google Shape;235;p19"/>
          <p:cNvSpPr txBox="1">
            <a:spLocks noGrp="1"/>
          </p:cNvSpPr>
          <p:nvPr>
            <p:ph type="ctrTitle"/>
          </p:nvPr>
        </p:nvSpPr>
        <p:spPr>
          <a:xfrm>
            <a:off x="1170200" y="1081505"/>
            <a:ext cx="98516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6" name="Google Shape;236;p19"/>
          <p:cNvSpPr/>
          <p:nvPr/>
        </p:nvSpPr>
        <p:spPr>
          <a:xfrm>
            <a:off x="8954340" y="4930371"/>
            <a:ext cx="281192" cy="218367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7" name="Google Shape;237;p19"/>
          <p:cNvSpPr/>
          <p:nvPr/>
        </p:nvSpPr>
        <p:spPr>
          <a:xfrm>
            <a:off x="3967718" y="2475259"/>
            <a:ext cx="144588" cy="112291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8" name="Google Shape;238;p19"/>
          <p:cNvSpPr/>
          <p:nvPr/>
        </p:nvSpPr>
        <p:spPr>
          <a:xfrm>
            <a:off x="4374118" y="5828059"/>
            <a:ext cx="144588" cy="112291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9" name="Google Shape;239;p19"/>
          <p:cNvSpPr/>
          <p:nvPr/>
        </p:nvSpPr>
        <p:spPr>
          <a:xfrm>
            <a:off x="2071620" y="1688143"/>
            <a:ext cx="226243" cy="241768"/>
          </a:xfrm>
          <a:custGeom>
            <a:avLst/>
            <a:gdLst/>
            <a:ahLst/>
            <a:cxnLst/>
            <a:rect l="l" t="t" r="r" b="b"/>
            <a:pathLst>
              <a:path w="1938" h="2071" extrusionOk="0">
                <a:moveTo>
                  <a:pt x="976" y="1"/>
                </a:moveTo>
                <a:cubicBezTo>
                  <a:pt x="842" y="1"/>
                  <a:pt x="735" y="334"/>
                  <a:pt x="709" y="775"/>
                </a:cubicBezTo>
                <a:cubicBezTo>
                  <a:pt x="308" y="802"/>
                  <a:pt x="1" y="909"/>
                  <a:pt x="1" y="1042"/>
                </a:cubicBezTo>
                <a:cubicBezTo>
                  <a:pt x="1" y="1176"/>
                  <a:pt x="308" y="1269"/>
                  <a:pt x="709" y="1309"/>
                </a:cubicBezTo>
                <a:cubicBezTo>
                  <a:pt x="735" y="1736"/>
                  <a:pt x="842" y="2070"/>
                  <a:pt x="976" y="2070"/>
                </a:cubicBezTo>
                <a:cubicBezTo>
                  <a:pt x="1109" y="2070"/>
                  <a:pt x="1203" y="1736"/>
                  <a:pt x="1229" y="1309"/>
                </a:cubicBezTo>
                <a:cubicBezTo>
                  <a:pt x="1643" y="1269"/>
                  <a:pt x="1937" y="1176"/>
                  <a:pt x="1937" y="1042"/>
                </a:cubicBezTo>
                <a:cubicBezTo>
                  <a:pt x="1937" y="909"/>
                  <a:pt x="1643" y="802"/>
                  <a:pt x="1229" y="775"/>
                </a:cubicBezTo>
                <a:cubicBezTo>
                  <a:pt x="1203" y="334"/>
                  <a:pt x="1109" y="1"/>
                  <a:pt x="976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0" name="Google Shape;240;p19"/>
          <p:cNvSpPr/>
          <p:nvPr/>
        </p:nvSpPr>
        <p:spPr>
          <a:xfrm>
            <a:off x="1506040" y="4718952"/>
            <a:ext cx="117091" cy="124912"/>
          </a:xfrm>
          <a:custGeom>
            <a:avLst/>
            <a:gdLst/>
            <a:ahLst/>
            <a:cxnLst/>
            <a:rect l="l" t="t" r="r" b="b"/>
            <a:pathLst>
              <a:path w="1003" h="1070" extrusionOk="0">
                <a:moveTo>
                  <a:pt x="495" y="1"/>
                </a:moveTo>
                <a:cubicBezTo>
                  <a:pt x="428" y="1"/>
                  <a:pt x="375" y="174"/>
                  <a:pt x="361" y="401"/>
                </a:cubicBezTo>
                <a:cubicBezTo>
                  <a:pt x="148" y="428"/>
                  <a:pt x="1" y="468"/>
                  <a:pt x="1" y="535"/>
                </a:cubicBezTo>
                <a:cubicBezTo>
                  <a:pt x="1" y="602"/>
                  <a:pt x="148" y="655"/>
                  <a:pt x="361" y="669"/>
                </a:cubicBezTo>
                <a:cubicBezTo>
                  <a:pt x="375" y="909"/>
                  <a:pt x="428" y="1069"/>
                  <a:pt x="495" y="1069"/>
                </a:cubicBezTo>
                <a:cubicBezTo>
                  <a:pt x="562" y="1069"/>
                  <a:pt x="615" y="909"/>
                  <a:pt x="628" y="669"/>
                </a:cubicBezTo>
                <a:cubicBezTo>
                  <a:pt x="855" y="655"/>
                  <a:pt x="1002" y="602"/>
                  <a:pt x="1002" y="535"/>
                </a:cubicBezTo>
                <a:cubicBezTo>
                  <a:pt x="1002" y="468"/>
                  <a:pt x="842" y="415"/>
                  <a:pt x="628" y="401"/>
                </a:cubicBezTo>
                <a:cubicBezTo>
                  <a:pt x="615" y="174"/>
                  <a:pt x="562" y="1"/>
                  <a:pt x="495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1" name="Google Shape;241;p19"/>
          <p:cNvSpPr/>
          <p:nvPr/>
        </p:nvSpPr>
        <p:spPr>
          <a:xfrm>
            <a:off x="9235524" y="1563219"/>
            <a:ext cx="117091" cy="124912"/>
          </a:xfrm>
          <a:custGeom>
            <a:avLst/>
            <a:gdLst/>
            <a:ahLst/>
            <a:cxnLst/>
            <a:rect l="l" t="t" r="r" b="b"/>
            <a:pathLst>
              <a:path w="1003" h="1070" extrusionOk="0">
                <a:moveTo>
                  <a:pt x="495" y="1"/>
                </a:moveTo>
                <a:cubicBezTo>
                  <a:pt x="428" y="1"/>
                  <a:pt x="375" y="174"/>
                  <a:pt x="361" y="401"/>
                </a:cubicBezTo>
                <a:cubicBezTo>
                  <a:pt x="148" y="428"/>
                  <a:pt x="1" y="468"/>
                  <a:pt x="1" y="535"/>
                </a:cubicBezTo>
                <a:cubicBezTo>
                  <a:pt x="1" y="602"/>
                  <a:pt x="148" y="655"/>
                  <a:pt x="361" y="669"/>
                </a:cubicBezTo>
                <a:cubicBezTo>
                  <a:pt x="375" y="909"/>
                  <a:pt x="428" y="1069"/>
                  <a:pt x="495" y="1069"/>
                </a:cubicBezTo>
                <a:cubicBezTo>
                  <a:pt x="562" y="1069"/>
                  <a:pt x="615" y="909"/>
                  <a:pt x="628" y="669"/>
                </a:cubicBezTo>
                <a:cubicBezTo>
                  <a:pt x="855" y="655"/>
                  <a:pt x="1002" y="602"/>
                  <a:pt x="1002" y="535"/>
                </a:cubicBezTo>
                <a:cubicBezTo>
                  <a:pt x="1002" y="468"/>
                  <a:pt x="842" y="415"/>
                  <a:pt x="628" y="401"/>
                </a:cubicBezTo>
                <a:cubicBezTo>
                  <a:pt x="615" y="174"/>
                  <a:pt x="562" y="1"/>
                  <a:pt x="495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2" name="Google Shape;242;p19"/>
          <p:cNvSpPr/>
          <p:nvPr/>
        </p:nvSpPr>
        <p:spPr>
          <a:xfrm>
            <a:off x="7751786" y="5828076"/>
            <a:ext cx="226243" cy="241768"/>
          </a:xfrm>
          <a:custGeom>
            <a:avLst/>
            <a:gdLst/>
            <a:ahLst/>
            <a:cxnLst/>
            <a:rect l="l" t="t" r="r" b="b"/>
            <a:pathLst>
              <a:path w="1938" h="2071" extrusionOk="0">
                <a:moveTo>
                  <a:pt x="976" y="1"/>
                </a:moveTo>
                <a:cubicBezTo>
                  <a:pt x="842" y="1"/>
                  <a:pt x="735" y="334"/>
                  <a:pt x="709" y="775"/>
                </a:cubicBezTo>
                <a:cubicBezTo>
                  <a:pt x="308" y="802"/>
                  <a:pt x="1" y="909"/>
                  <a:pt x="1" y="1042"/>
                </a:cubicBezTo>
                <a:cubicBezTo>
                  <a:pt x="1" y="1176"/>
                  <a:pt x="308" y="1269"/>
                  <a:pt x="709" y="1309"/>
                </a:cubicBezTo>
                <a:cubicBezTo>
                  <a:pt x="735" y="1736"/>
                  <a:pt x="842" y="2070"/>
                  <a:pt x="976" y="2070"/>
                </a:cubicBezTo>
                <a:cubicBezTo>
                  <a:pt x="1109" y="2070"/>
                  <a:pt x="1203" y="1736"/>
                  <a:pt x="1229" y="1309"/>
                </a:cubicBezTo>
                <a:cubicBezTo>
                  <a:pt x="1643" y="1269"/>
                  <a:pt x="1937" y="1176"/>
                  <a:pt x="1937" y="1042"/>
                </a:cubicBezTo>
                <a:cubicBezTo>
                  <a:pt x="1937" y="909"/>
                  <a:pt x="1643" y="802"/>
                  <a:pt x="1229" y="775"/>
                </a:cubicBezTo>
                <a:cubicBezTo>
                  <a:pt x="1203" y="334"/>
                  <a:pt x="1109" y="1"/>
                  <a:pt x="976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90006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"/>
          <p:cNvSpPr txBox="1">
            <a:spLocks noGrp="1"/>
          </p:cNvSpPr>
          <p:nvPr>
            <p:ph type="subTitle" idx="1"/>
          </p:nvPr>
        </p:nvSpPr>
        <p:spPr>
          <a:xfrm>
            <a:off x="1906953" y="2842451"/>
            <a:ext cx="2228800" cy="13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obster"/>
              <a:buNone/>
              <a:defRPr>
                <a:latin typeface="Lobster"/>
                <a:ea typeface="Lobster"/>
                <a:cs typeface="Lobster"/>
                <a:sym typeface="Lobs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Font typeface="Lobster"/>
              <a:buNone/>
              <a:defRPr>
                <a:latin typeface="Lobster"/>
                <a:ea typeface="Lobster"/>
                <a:cs typeface="Lobster"/>
                <a:sym typeface="Lobster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500"/>
              <a:buFont typeface="Lobster"/>
              <a:buNone/>
              <a:defRPr>
                <a:latin typeface="Lobster"/>
                <a:ea typeface="Lobster"/>
                <a:cs typeface="Lobster"/>
                <a:sym typeface="Lobster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500"/>
              <a:buFont typeface="Lobster"/>
              <a:buNone/>
              <a:defRPr>
                <a:latin typeface="Lobster"/>
                <a:ea typeface="Lobster"/>
                <a:cs typeface="Lobster"/>
                <a:sym typeface="Lobster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500"/>
              <a:buFont typeface="Lobster"/>
              <a:buNone/>
              <a:defRPr>
                <a:latin typeface="Lobster"/>
                <a:ea typeface="Lobster"/>
                <a:cs typeface="Lobster"/>
                <a:sym typeface="Lobster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500"/>
              <a:buFont typeface="Lobster"/>
              <a:buNone/>
              <a:defRPr>
                <a:latin typeface="Lobster"/>
                <a:ea typeface="Lobster"/>
                <a:cs typeface="Lobster"/>
                <a:sym typeface="Lobster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500"/>
              <a:buFont typeface="Lobster"/>
              <a:buNone/>
              <a:defRPr>
                <a:latin typeface="Lobster"/>
                <a:ea typeface="Lobster"/>
                <a:cs typeface="Lobster"/>
                <a:sym typeface="Lobster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500"/>
              <a:buFont typeface="Lobster"/>
              <a:buNone/>
              <a:defRPr>
                <a:latin typeface="Lobster"/>
                <a:ea typeface="Lobster"/>
                <a:cs typeface="Lobster"/>
                <a:sym typeface="Lobster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500"/>
              <a:buFont typeface="Lobster"/>
              <a:buNone/>
              <a:defRPr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5" name="Google Shape;245;p20"/>
          <p:cNvSpPr txBox="1">
            <a:spLocks noGrp="1"/>
          </p:cNvSpPr>
          <p:nvPr>
            <p:ph type="subTitle" idx="2"/>
          </p:nvPr>
        </p:nvSpPr>
        <p:spPr>
          <a:xfrm>
            <a:off x="1787753" y="4514977"/>
            <a:ext cx="2467200" cy="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Lily Script One"/>
                <a:ea typeface="Lily Script One"/>
                <a:cs typeface="Lily Script One"/>
                <a:sym typeface="Lily Script One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latin typeface="Lily Script One"/>
                <a:ea typeface="Lily Script One"/>
                <a:cs typeface="Lily Script One"/>
                <a:sym typeface="Lily Script On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latin typeface="Lily Script One"/>
                <a:ea typeface="Lily Script One"/>
                <a:cs typeface="Lily Script One"/>
                <a:sym typeface="Lily Script On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latin typeface="Lily Script One"/>
                <a:ea typeface="Lily Script One"/>
                <a:cs typeface="Lily Script One"/>
                <a:sym typeface="Lily Script On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latin typeface="Lily Script One"/>
                <a:ea typeface="Lily Script One"/>
                <a:cs typeface="Lily Script One"/>
                <a:sym typeface="Lily Script On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latin typeface="Lily Script One"/>
                <a:ea typeface="Lily Script One"/>
                <a:cs typeface="Lily Script One"/>
                <a:sym typeface="Lily Script On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latin typeface="Lily Script One"/>
                <a:ea typeface="Lily Script One"/>
                <a:cs typeface="Lily Script One"/>
                <a:sym typeface="Lily Script On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latin typeface="Lily Script One"/>
                <a:ea typeface="Lily Script One"/>
                <a:cs typeface="Lily Script One"/>
                <a:sym typeface="Lily Script On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400">
                <a:latin typeface="Lily Script One"/>
                <a:ea typeface="Lily Script One"/>
                <a:cs typeface="Lily Script One"/>
                <a:sym typeface="Lily Script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6" name="Google Shape;246;p20"/>
          <p:cNvSpPr txBox="1">
            <a:spLocks noGrp="1"/>
          </p:cNvSpPr>
          <p:nvPr>
            <p:ph type="subTitle" idx="3"/>
          </p:nvPr>
        </p:nvSpPr>
        <p:spPr>
          <a:xfrm>
            <a:off x="7937047" y="4526571"/>
            <a:ext cx="2467200" cy="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Lily Script One"/>
                <a:ea typeface="Lily Script One"/>
                <a:cs typeface="Lily Script One"/>
                <a:sym typeface="Lily Script One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latin typeface="Lily Script One"/>
                <a:ea typeface="Lily Script One"/>
                <a:cs typeface="Lily Script One"/>
                <a:sym typeface="Lily Script On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latin typeface="Lily Script One"/>
                <a:ea typeface="Lily Script One"/>
                <a:cs typeface="Lily Script One"/>
                <a:sym typeface="Lily Script On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latin typeface="Lily Script One"/>
                <a:ea typeface="Lily Script One"/>
                <a:cs typeface="Lily Script One"/>
                <a:sym typeface="Lily Script On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latin typeface="Lily Script One"/>
                <a:ea typeface="Lily Script One"/>
                <a:cs typeface="Lily Script One"/>
                <a:sym typeface="Lily Script On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latin typeface="Lily Script One"/>
                <a:ea typeface="Lily Script One"/>
                <a:cs typeface="Lily Script One"/>
                <a:sym typeface="Lily Script On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latin typeface="Lily Script One"/>
                <a:ea typeface="Lily Script One"/>
                <a:cs typeface="Lily Script One"/>
                <a:sym typeface="Lily Script On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latin typeface="Lily Script One"/>
                <a:ea typeface="Lily Script One"/>
                <a:cs typeface="Lily Script One"/>
                <a:sym typeface="Lily Script On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400">
                <a:latin typeface="Lily Script One"/>
                <a:ea typeface="Lily Script One"/>
                <a:cs typeface="Lily Script One"/>
                <a:sym typeface="Lily Script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7" name="Google Shape;247;p20"/>
          <p:cNvSpPr txBox="1">
            <a:spLocks noGrp="1"/>
          </p:cNvSpPr>
          <p:nvPr>
            <p:ph type="subTitle" idx="4"/>
          </p:nvPr>
        </p:nvSpPr>
        <p:spPr>
          <a:xfrm>
            <a:off x="4876844" y="4526571"/>
            <a:ext cx="2467200" cy="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Lily Script One"/>
                <a:ea typeface="Lily Script One"/>
                <a:cs typeface="Lily Script One"/>
                <a:sym typeface="Lily Script One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latin typeface="Lily Script One"/>
                <a:ea typeface="Lily Script One"/>
                <a:cs typeface="Lily Script One"/>
                <a:sym typeface="Lily Script On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latin typeface="Lily Script One"/>
                <a:ea typeface="Lily Script One"/>
                <a:cs typeface="Lily Script One"/>
                <a:sym typeface="Lily Script On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latin typeface="Lily Script One"/>
                <a:ea typeface="Lily Script One"/>
                <a:cs typeface="Lily Script One"/>
                <a:sym typeface="Lily Script On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latin typeface="Lily Script One"/>
                <a:ea typeface="Lily Script One"/>
                <a:cs typeface="Lily Script One"/>
                <a:sym typeface="Lily Script On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latin typeface="Lily Script One"/>
                <a:ea typeface="Lily Script One"/>
                <a:cs typeface="Lily Script One"/>
                <a:sym typeface="Lily Script On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latin typeface="Lily Script One"/>
                <a:ea typeface="Lily Script One"/>
                <a:cs typeface="Lily Script One"/>
                <a:sym typeface="Lily Script On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latin typeface="Lily Script One"/>
                <a:ea typeface="Lily Script One"/>
                <a:cs typeface="Lily Script One"/>
                <a:sym typeface="Lily Script On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400">
                <a:latin typeface="Lily Script One"/>
                <a:ea typeface="Lily Script One"/>
                <a:cs typeface="Lily Script One"/>
                <a:sym typeface="Lily Script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8" name="Google Shape;248;p20"/>
          <p:cNvSpPr txBox="1">
            <a:spLocks noGrp="1"/>
          </p:cNvSpPr>
          <p:nvPr>
            <p:ph type="subTitle" idx="5"/>
          </p:nvPr>
        </p:nvSpPr>
        <p:spPr>
          <a:xfrm>
            <a:off x="1787753" y="2597216"/>
            <a:ext cx="2467200" cy="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Lily Script One"/>
                <a:ea typeface="Lily Script One"/>
                <a:cs typeface="Lily Script One"/>
                <a:sym typeface="Lily Script One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latin typeface="Lily Script One"/>
                <a:ea typeface="Lily Script One"/>
                <a:cs typeface="Lily Script One"/>
                <a:sym typeface="Lily Script On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latin typeface="Lily Script One"/>
                <a:ea typeface="Lily Script One"/>
                <a:cs typeface="Lily Script One"/>
                <a:sym typeface="Lily Script On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latin typeface="Lily Script One"/>
                <a:ea typeface="Lily Script One"/>
                <a:cs typeface="Lily Script One"/>
                <a:sym typeface="Lily Script On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latin typeface="Lily Script One"/>
                <a:ea typeface="Lily Script One"/>
                <a:cs typeface="Lily Script One"/>
                <a:sym typeface="Lily Script On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latin typeface="Lily Script One"/>
                <a:ea typeface="Lily Script One"/>
                <a:cs typeface="Lily Script One"/>
                <a:sym typeface="Lily Script On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latin typeface="Lily Script One"/>
                <a:ea typeface="Lily Script One"/>
                <a:cs typeface="Lily Script One"/>
                <a:sym typeface="Lily Script On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latin typeface="Lily Script One"/>
                <a:ea typeface="Lily Script One"/>
                <a:cs typeface="Lily Script One"/>
                <a:sym typeface="Lily Script On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400">
                <a:latin typeface="Lily Script One"/>
                <a:ea typeface="Lily Script One"/>
                <a:cs typeface="Lily Script One"/>
                <a:sym typeface="Lily Script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9" name="Google Shape;249;p20"/>
          <p:cNvSpPr txBox="1">
            <a:spLocks noGrp="1"/>
          </p:cNvSpPr>
          <p:nvPr>
            <p:ph type="subTitle" idx="6"/>
          </p:nvPr>
        </p:nvSpPr>
        <p:spPr>
          <a:xfrm>
            <a:off x="7937047" y="2597216"/>
            <a:ext cx="2467200" cy="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Lily Script One"/>
                <a:ea typeface="Lily Script One"/>
                <a:cs typeface="Lily Script One"/>
                <a:sym typeface="Lily Script One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latin typeface="Lily Script One"/>
                <a:ea typeface="Lily Script One"/>
                <a:cs typeface="Lily Script One"/>
                <a:sym typeface="Lily Script On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latin typeface="Lily Script One"/>
                <a:ea typeface="Lily Script One"/>
                <a:cs typeface="Lily Script One"/>
                <a:sym typeface="Lily Script On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latin typeface="Lily Script One"/>
                <a:ea typeface="Lily Script One"/>
                <a:cs typeface="Lily Script One"/>
                <a:sym typeface="Lily Script On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latin typeface="Lily Script One"/>
                <a:ea typeface="Lily Script One"/>
                <a:cs typeface="Lily Script One"/>
                <a:sym typeface="Lily Script On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latin typeface="Lily Script One"/>
                <a:ea typeface="Lily Script One"/>
                <a:cs typeface="Lily Script One"/>
                <a:sym typeface="Lily Script On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latin typeface="Lily Script One"/>
                <a:ea typeface="Lily Script One"/>
                <a:cs typeface="Lily Script One"/>
                <a:sym typeface="Lily Script On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latin typeface="Lily Script One"/>
                <a:ea typeface="Lily Script One"/>
                <a:cs typeface="Lily Script One"/>
                <a:sym typeface="Lily Script On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400">
                <a:latin typeface="Lily Script One"/>
                <a:ea typeface="Lily Script One"/>
                <a:cs typeface="Lily Script One"/>
                <a:sym typeface="Lily Script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0" name="Google Shape;250;p20"/>
          <p:cNvSpPr txBox="1">
            <a:spLocks noGrp="1"/>
          </p:cNvSpPr>
          <p:nvPr>
            <p:ph type="subTitle" idx="7"/>
          </p:nvPr>
        </p:nvSpPr>
        <p:spPr>
          <a:xfrm>
            <a:off x="4876844" y="2597216"/>
            <a:ext cx="2467200" cy="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Lily Script One"/>
                <a:ea typeface="Lily Script One"/>
                <a:cs typeface="Lily Script One"/>
                <a:sym typeface="Lily Script One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latin typeface="Lily Script One"/>
                <a:ea typeface="Lily Script One"/>
                <a:cs typeface="Lily Script One"/>
                <a:sym typeface="Lily Script On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latin typeface="Lily Script One"/>
                <a:ea typeface="Lily Script One"/>
                <a:cs typeface="Lily Script One"/>
                <a:sym typeface="Lily Script On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latin typeface="Lily Script One"/>
                <a:ea typeface="Lily Script One"/>
                <a:cs typeface="Lily Script One"/>
                <a:sym typeface="Lily Script On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latin typeface="Lily Script One"/>
                <a:ea typeface="Lily Script One"/>
                <a:cs typeface="Lily Script One"/>
                <a:sym typeface="Lily Script On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latin typeface="Lily Script One"/>
                <a:ea typeface="Lily Script One"/>
                <a:cs typeface="Lily Script One"/>
                <a:sym typeface="Lily Script On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latin typeface="Lily Script One"/>
                <a:ea typeface="Lily Script One"/>
                <a:cs typeface="Lily Script One"/>
                <a:sym typeface="Lily Script On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latin typeface="Lily Script One"/>
                <a:ea typeface="Lily Script One"/>
                <a:cs typeface="Lily Script One"/>
                <a:sym typeface="Lily Script On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400">
                <a:latin typeface="Lily Script One"/>
                <a:ea typeface="Lily Script One"/>
                <a:cs typeface="Lily Script One"/>
                <a:sym typeface="Lily Script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1" name="Google Shape;251;p20"/>
          <p:cNvSpPr txBox="1">
            <a:spLocks noGrp="1"/>
          </p:cNvSpPr>
          <p:nvPr>
            <p:ph type="subTitle" idx="8"/>
          </p:nvPr>
        </p:nvSpPr>
        <p:spPr>
          <a:xfrm>
            <a:off x="4996044" y="2842451"/>
            <a:ext cx="2228800" cy="13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5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2" name="Google Shape;252;p20"/>
          <p:cNvSpPr txBox="1">
            <a:spLocks noGrp="1"/>
          </p:cNvSpPr>
          <p:nvPr>
            <p:ph type="subTitle" idx="9"/>
          </p:nvPr>
        </p:nvSpPr>
        <p:spPr>
          <a:xfrm>
            <a:off x="8056247" y="2842451"/>
            <a:ext cx="2228800" cy="13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5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subTitle" idx="13"/>
          </p:nvPr>
        </p:nvSpPr>
        <p:spPr>
          <a:xfrm>
            <a:off x="1906953" y="4732631"/>
            <a:ext cx="2228800" cy="13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5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subTitle" idx="14"/>
          </p:nvPr>
        </p:nvSpPr>
        <p:spPr>
          <a:xfrm>
            <a:off x="4996044" y="4732631"/>
            <a:ext cx="2228800" cy="13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5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15"/>
          </p:nvPr>
        </p:nvSpPr>
        <p:spPr>
          <a:xfrm>
            <a:off x="8056247" y="4732631"/>
            <a:ext cx="2228800" cy="13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5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ctrTitle"/>
          </p:nvPr>
        </p:nvSpPr>
        <p:spPr>
          <a:xfrm>
            <a:off x="1170200" y="1081505"/>
            <a:ext cx="98516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7" name="Google Shape;257;p20"/>
          <p:cNvSpPr/>
          <p:nvPr/>
        </p:nvSpPr>
        <p:spPr>
          <a:xfrm>
            <a:off x="10761551" y="4046592"/>
            <a:ext cx="144588" cy="112291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" name="Google Shape;258;p20"/>
          <p:cNvSpPr/>
          <p:nvPr/>
        </p:nvSpPr>
        <p:spPr>
          <a:xfrm>
            <a:off x="4149187" y="6049047"/>
            <a:ext cx="289952" cy="225167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" name="Google Shape;259;p20"/>
          <p:cNvSpPr/>
          <p:nvPr/>
        </p:nvSpPr>
        <p:spPr>
          <a:xfrm>
            <a:off x="2471151" y="380492"/>
            <a:ext cx="144588" cy="112291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20"/>
          <p:cNvSpPr/>
          <p:nvPr/>
        </p:nvSpPr>
        <p:spPr>
          <a:xfrm>
            <a:off x="7601051" y="1817625"/>
            <a:ext cx="144588" cy="112291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" name="Google Shape;261;p20"/>
          <p:cNvSpPr/>
          <p:nvPr/>
        </p:nvSpPr>
        <p:spPr>
          <a:xfrm>
            <a:off x="643520" y="2174643"/>
            <a:ext cx="226243" cy="241768"/>
          </a:xfrm>
          <a:custGeom>
            <a:avLst/>
            <a:gdLst/>
            <a:ahLst/>
            <a:cxnLst/>
            <a:rect l="l" t="t" r="r" b="b"/>
            <a:pathLst>
              <a:path w="1938" h="2071" extrusionOk="0">
                <a:moveTo>
                  <a:pt x="976" y="1"/>
                </a:moveTo>
                <a:cubicBezTo>
                  <a:pt x="842" y="1"/>
                  <a:pt x="735" y="334"/>
                  <a:pt x="709" y="775"/>
                </a:cubicBezTo>
                <a:cubicBezTo>
                  <a:pt x="308" y="802"/>
                  <a:pt x="1" y="909"/>
                  <a:pt x="1" y="1042"/>
                </a:cubicBezTo>
                <a:cubicBezTo>
                  <a:pt x="1" y="1176"/>
                  <a:pt x="308" y="1269"/>
                  <a:pt x="709" y="1309"/>
                </a:cubicBezTo>
                <a:cubicBezTo>
                  <a:pt x="735" y="1736"/>
                  <a:pt x="842" y="2070"/>
                  <a:pt x="976" y="2070"/>
                </a:cubicBezTo>
                <a:cubicBezTo>
                  <a:pt x="1109" y="2070"/>
                  <a:pt x="1203" y="1736"/>
                  <a:pt x="1229" y="1309"/>
                </a:cubicBezTo>
                <a:cubicBezTo>
                  <a:pt x="1643" y="1269"/>
                  <a:pt x="1937" y="1176"/>
                  <a:pt x="1937" y="1042"/>
                </a:cubicBezTo>
                <a:cubicBezTo>
                  <a:pt x="1937" y="909"/>
                  <a:pt x="1643" y="802"/>
                  <a:pt x="1229" y="775"/>
                </a:cubicBezTo>
                <a:cubicBezTo>
                  <a:pt x="1203" y="334"/>
                  <a:pt x="1109" y="1"/>
                  <a:pt x="976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" name="Google Shape;262;p20"/>
          <p:cNvSpPr/>
          <p:nvPr/>
        </p:nvSpPr>
        <p:spPr>
          <a:xfrm>
            <a:off x="11116440" y="5404185"/>
            <a:ext cx="117091" cy="124912"/>
          </a:xfrm>
          <a:custGeom>
            <a:avLst/>
            <a:gdLst/>
            <a:ahLst/>
            <a:cxnLst/>
            <a:rect l="l" t="t" r="r" b="b"/>
            <a:pathLst>
              <a:path w="1003" h="1070" extrusionOk="0">
                <a:moveTo>
                  <a:pt x="495" y="1"/>
                </a:moveTo>
                <a:cubicBezTo>
                  <a:pt x="428" y="1"/>
                  <a:pt x="375" y="174"/>
                  <a:pt x="361" y="401"/>
                </a:cubicBezTo>
                <a:cubicBezTo>
                  <a:pt x="148" y="428"/>
                  <a:pt x="1" y="468"/>
                  <a:pt x="1" y="535"/>
                </a:cubicBezTo>
                <a:cubicBezTo>
                  <a:pt x="1" y="602"/>
                  <a:pt x="148" y="655"/>
                  <a:pt x="361" y="669"/>
                </a:cubicBezTo>
                <a:cubicBezTo>
                  <a:pt x="375" y="909"/>
                  <a:pt x="428" y="1069"/>
                  <a:pt x="495" y="1069"/>
                </a:cubicBezTo>
                <a:cubicBezTo>
                  <a:pt x="562" y="1069"/>
                  <a:pt x="615" y="909"/>
                  <a:pt x="628" y="669"/>
                </a:cubicBezTo>
                <a:cubicBezTo>
                  <a:pt x="855" y="655"/>
                  <a:pt x="1002" y="602"/>
                  <a:pt x="1002" y="535"/>
                </a:cubicBezTo>
                <a:cubicBezTo>
                  <a:pt x="1002" y="468"/>
                  <a:pt x="842" y="415"/>
                  <a:pt x="628" y="401"/>
                </a:cubicBezTo>
                <a:cubicBezTo>
                  <a:pt x="615" y="174"/>
                  <a:pt x="562" y="1"/>
                  <a:pt x="495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" name="Google Shape;263;p20"/>
          <p:cNvSpPr/>
          <p:nvPr/>
        </p:nvSpPr>
        <p:spPr>
          <a:xfrm>
            <a:off x="11134287" y="839743"/>
            <a:ext cx="226243" cy="241768"/>
          </a:xfrm>
          <a:custGeom>
            <a:avLst/>
            <a:gdLst/>
            <a:ahLst/>
            <a:cxnLst/>
            <a:rect l="l" t="t" r="r" b="b"/>
            <a:pathLst>
              <a:path w="1938" h="2071" extrusionOk="0">
                <a:moveTo>
                  <a:pt x="976" y="1"/>
                </a:moveTo>
                <a:cubicBezTo>
                  <a:pt x="842" y="1"/>
                  <a:pt x="735" y="334"/>
                  <a:pt x="709" y="775"/>
                </a:cubicBezTo>
                <a:cubicBezTo>
                  <a:pt x="308" y="802"/>
                  <a:pt x="1" y="909"/>
                  <a:pt x="1" y="1042"/>
                </a:cubicBezTo>
                <a:cubicBezTo>
                  <a:pt x="1" y="1176"/>
                  <a:pt x="308" y="1269"/>
                  <a:pt x="709" y="1309"/>
                </a:cubicBezTo>
                <a:cubicBezTo>
                  <a:pt x="735" y="1736"/>
                  <a:pt x="842" y="2070"/>
                  <a:pt x="976" y="2070"/>
                </a:cubicBezTo>
                <a:cubicBezTo>
                  <a:pt x="1109" y="2070"/>
                  <a:pt x="1203" y="1736"/>
                  <a:pt x="1229" y="1309"/>
                </a:cubicBezTo>
                <a:cubicBezTo>
                  <a:pt x="1643" y="1269"/>
                  <a:pt x="1937" y="1176"/>
                  <a:pt x="1937" y="1042"/>
                </a:cubicBezTo>
                <a:cubicBezTo>
                  <a:pt x="1937" y="909"/>
                  <a:pt x="1643" y="802"/>
                  <a:pt x="1229" y="775"/>
                </a:cubicBezTo>
                <a:cubicBezTo>
                  <a:pt x="1203" y="334"/>
                  <a:pt x="1109" y="1"/>
                  <a:pt x="976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" name="Google Shape;264;p20"/>
          <p:cNvSpPr/>
          <p:nvPr/>
        </p:nvSpPr>
        <p:spPr>
          <a:xfrm>
            <a:off x="929607" y="5279285"/>
            <a:ext cx="117091" cy="124912"/>
          </a:xfrm>
          <a:custGeom>
            <a:avLst/>
            <a:gdLst/>
            <a:ahLst/>
            <a:cxnLst/>
            <a:rect l="l" t="t" r="r" b="b"/>
            <a:pathLst>
              <a:path w="1003" h="1070" extrusionOk="0">
                <a:moveTo>
                  <a:pt x="495" y="1"/>
                </a:moveTo>
                <a:cubicBezTo>
                  <a:pt x="428" y="1"/>
                  <a:pt x="375" y="174"/>
                  <a:pt x="361" y="401"/>
                </a:cubicBezTo>
                <a:cubicBezTo>
                  <a:pt x="148" y="428"/>
                  <a:pt x="1" y="468"/>
                  <a:pt x="1" y="535"/>
                </a:cubicBezTo>
                <a:cubicBezTo>
                  <a:pt x="1" y="602"/>
                  <a:pt x="148" y="655"/>
                  <a:pt x="361" y="669"/>
                </a:cubicBezTo>
                <a:cubicBezTo>
                  <a:pt x="375" y="909"/>
                  <a:pt x="428" y="1069"/>
                  <a:pt x="495" y="1069"/>
                </a:cubicBezTo>
                <a:cubicBezTo>
                  <a:pt x="562" y="1069"/>
                  <a:pt x="615" y="909"/>
                  <a:pt x="628" y="669"/>
                </a:cubicBezTo>
                <a:cubicBezTo>
                  <a:pt x="855" y="655"/>
                  <a:pt x="1002" y="602"/>
                  <a:pt x="1002" y="535"/>
                </a:cubicBezTo>
                <a:cubicBezTo>
                  <a:pt x="1002" y="468"/>
                  <a:pt x="842" y="415"/>
                  <a:pt x="628" y="401"/>
                </a:cubicBezTo>
                <a:cubicBezTo>
                  <a:pt x="615" y="174"/>
                  <a:pt x="562" y="1"/>
                  <a:pt x="495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721245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 point 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"/>
          <p:cNvSpPr txBox="1">
            <a:spLocks noGrp="1"/>
          </p:cNvSpPr>
          <p:nvPr>
            <p:ph type="title"/>
          </p:nvPr>
        </p:nvSpPr>
        <p:spPr>
          <a:xfrm>
            <a:off x="2407400" y="2764600"/>
            <a:ext cx="7377200" cy="13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7" name="Google Shape;267;p21"/>
          <p:cNvSpPr/>
          <p:nvPr/>
        </p:nvSpPr>
        <p:spPr>
          <a:xfrm rot="-526852">
            <a:off x="1553485" y="2050832"/>
            <a:ext cx="1629003" cy="753777"/>
          </a:xfrm>
          <a:custGeom>
            <a:avLst/>
            <a:gdLst/>
            <a:ahLst/>
            <a:cxnLst/>
            <a:rect l="l" t="t" r="r" b="b"/>
            <a:pathLst>
              <a:path w="6103" h="2824" extrusionOk="0">
                <a:moveTo>
                  <a:pt x="321" y="0"/>
                </a:moveTo>
                <a:cubicBezTo>
                  <a:pt x="209" y="0"/>
                  <a:pt x="119" y="26"/>
                  <a:pt x="67" y="139"/>
                </a:cubicBezTo>
                <a:cubicBezTo>
                  <a:pt x="1" y="286"/>
                  <a:pt x="54" y="406"/>
                  <a:pt x="161" y="500"/>
                </a:cubicBezTo>
                <a:cubicBezTo>
                  <a:pt x="254" y="593"/>
                  <a:pt x="335" y="660"/>
                  <a:pt x="441" y="700"/>
                </a:cubicBezTo>
                <a:cubicBezTo>
                  <a:pt x="668" y="820"/>
                  <a:pt x="909" y="954"/>
                  <a:pt x="1136" y="1061"/>
                </a:cubicBezTo>
                <a:cubicBezTo>
                  <a:pt x="2578" y="1621"/>
                  <a:pt x="4006" y="2195"/>
                  <a:pt x="5448" y="2743"/>
                </a:cubicBezTo>
                <a:cubicBezTo>
                  <a:pt x="5529" y="2783"/>
                  <a:pt x="5635" y="2796"/>
                  <a:pt x="5715" y="2810"/>
                </a:cubicBezTo>
                <a:cubicBezTo>
                  <a:pt x="5729" y="2810"/>
                  <a:pt x="5742" y="2823"/>
                  <a:pt x="5742" y="2823"/>
                </a:cubicBezTo>
                <a:cubicBezTo>
                  <a:pt x="5849" y="2756"/>
                  <a:pt x="5969" y="2716"/>
                  <a:pt x="6009" y="2609"/>
                </a:cubicBezTo>
                <a:cubicBezTo>
                  <a:pt x="6103" y="2476"/>
                  <a:pt x="6009" y="2329"/>
                  <a:pt x="5902" y="2262"/>
                </a:cubicBezTo>
                <a:cubicBezTo>
                  <a:pt x="5649" y="2102"/>
                  <a:pt x="5395" y="1982"/>
                  <a:pt x="5141" y="1875"/>
                </a:cubicBezTo>
                <a:cubicBezTo>
                  <a:pt x="3633" y="1261"/>
                  <a:pt x="2110" y="660"/>
                  <a:pt x="588" y="59"/>
                </a:cubicBezTo>
                <a:cubicBezTo>
                  <a:pt x="535" y="32"/>
                  <a:pt x="468" y="19"/>
                  <a:pt x="428" y="6"/>
                </a:cubicBezTo>
                <a:cubicBezTo>
                  <a:pt x="391" y="3"/>
                  <a:pt x="355" y="0"/>
                  <a:pt x="3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21"/>
          <p:cNvSpPr/>
          <p:nvPr/>
        </p:nvSpPr>
        <p:spPr>
          <a:xfrm rot="-526852">
            <a:off x="1481594" y="3237583"/>
            <a:ext cx="1643417" cy="343791"/>
          </a:xfrm>
          <a:custGeom>
            <a:avLst/>
            <a:gdLst/>
            <a:ahLst/>
            <a:cxnLst/>
            <a:rect l="l" t="t" r="r" b="b"/>
            <a:pathLst>
              <a:path w="6157" h="1288" extrusionOk="0">
                <a:moveTo>
                  <a:pt x="5694" y="1"/>
                </a:moveTo>
                <a:cubicBezTo>
                  <a:pt x="5645" y="1"/>
                  <a:pt x="5597" y="7"/>
                  <a:pt x="5555" y="19"/>
                </a:cubicBezTo>
                <a:cubicBezTo>
                  <a:pt x="3886" y="193"/>
                  <a:pt x="2204" y="393"/>
                  <a:pt x="535" y="580"/>
                </a:cubicBezTo>
                <a:cubicBezTo>
                  <a:pt x="401" y="593"/>
                  <a:pt x="241" y="633"/>
                  <a:pt x="148" y="700"/>
                </a:cubicBezTo>
                <a:cubicBezTo>
                  <a:pt x="68" y="754"/>
                  <a:pt x="1" y="887"/>
                  <a:pt x="1" y="981"/>
                </a:cubicBezTo>
                <a:cubicBezTo>
                  <a:pt x="14" y="1061"/>
                  <a:pt x="121" y="1168"/>
                  <a:pt x="201" y="1221"/>
                </a:cubicBezTo>
                <a:cubicBezTo>
                  <a:pt x="295" y="1261"/>
                  <a:pt x="455" y="1261"/>
                  <a:pt x="562" y="1288"/>
                </a:cubicBezTo>
                <a:cubicBezTo>
                  <a:pt x="615" y="1261"/>
                  <a:pt x="669" y="1261"/>
                  <a:pt x="722" y="1261"/>
                </a:cubicBezTo>
                <a:cubicBezTo>
                  <a:pt x="2351" y="1087"/>
                  <a:pt x="4007" y="887"/>
                  <a:pt x="5662" y="700"/>
                </a:cubicBezTo>
                <a:cubicBezTo>
                  <a:pt x="5742" y="687"/>
                  <a:pt x="5836" y="660"/>
                  <a:pt x="5916" y="633"/>
                </a:cubicBezTo>
                <a:cubicBezTo>
                  <a:pt x="6076" y="580"/>
                  <a:pt x="6156" y="487"/>
                  <a:pt x="6156" y="313"/>
                </a:cubicBezTo>
                <a:cubicBezTo>
                  <a:pt x="6143" y="153"/>
                  <a:pt x="6023" y="59"/>
                  <a:pt x="5876" y="33"/>
                </a:cubicBezTo>
                <a:cubicBezTo>
                  <a:pt x="5817" y="11"/>
                  <a:pt x="5754" y="1"/>
                  <a:pt x="56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" name="Google Shape;269;p21"/>
          <p:cNvSpPr/>
          <p:nvPr/>
        </p:nvSpPr>
        <p:spPr>
          <a:xfrm rot="-526852">
            <a:off x="2118238" y="1211820"/>
            <a:ext cx="1226223" cy="1088493"/>
          </a:xfrm>
          <a:custGeom>
            <a:avLst/>
            <a:gdLst/>
            <a:ahLst/>
            <a:cxnLst/>
            <a:rect l="l" t="t" r="r" b="b"/>
            <a:pathLst>
              <a:path w="4594" h="4078" extrusionOk="0">
                <a:moveTo>
                  <a:pt x="341" y="1"/>
                </a:moveTo>
                <a:cubicBezTo>
                  <a:pt x="264" y="1"/>
                  <a:pt x="187" y="28"/>
                  <a:pt x="120" y="94"/>
                </a:cubicBezTo>
                <a:cubicBezTo>
                  <a:pt x="0" y="188"/>
                  <a:pt x="27" y="375"/>
                  <a:pt x="174" y="535"/>
                </a:cubicBezTo>
                <a:cubicBezTo>
                  <a:pt x="321" y="709"/>
                  <a:pt x="494" y="869"/>
                  <a:pt x="654" y="1029"/>
                </a:cubicBezTo>
                <a:cubicBezTo>
                  <a:pt x="1789" y="2004"/>
                  <a:pt x="2924" y="2978"/>
                  <a:pt x="4059" y="3967"/>
                </a:cubicBezTo>
                <a:cubicBezTo>
                  <a:pt x="4113" y="3993"/>
                  <a:pt x="4166" y="4047"/>
                  <a:pt x="4233" y="4060"/>
                </a:cubicBezTo>
                <a:cubicBezTo>
                  <a:pt x="4265" y="4072"/>
                  <a:pt x="4297" y="4077"/>
                  <a:pt x="4328" y="4077"/>
                </a:cubicBezTo>
                <a:cubicBezTo>
                  <a:pt x="4475" y="4077"/>
                  <a:pt x="4593" y="3949"/>
                  <a:pt x="4593" y="3740"/>
                </a:cubicBezTo>
                <a:cubicBezTo>
                  <a:pt x="4567" y="3700"/>
                  <a:pt x="4553" y="3593"/>
                  <a:pt x="4500" y="3513"/>
                </a:cubicBezTo>
                <a:cubicBezTo>
                  <a:pt x="4380" y="3366"/>
                  <a:pt x="4260" y="3232"/>
                  <a:pt x="4126" y="3112"/>
                </a:cubicBezTo>
                <a:cubicBezTo>
                  <a:pt x="3138" y="2244"/>
                  <a:pt x="2137" y="1376"/>
                  <a:pt x="1135" y="508"/>
                </a:cubicBezTo>
                <a:cubicBezTo>
                  <a:pt x="962" y="335"/>
                  <a:pt x="761" y="201"/>
                  <a:pt x="561" y="68"/>
                </a:cubicBezTo>
                <a:cubicBezTo>
                  <a:pt x="494" y="28"/>
                  <a:pt x="417" y="1"/>
                  <a:pt x="3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0" name="Google Shape;270;p21"/>
          <p:cNvSpPr/>
          <p:nvPr/>
        </p:nvSpPr>
        <p:spPr>
          <a:xfrm>
            <a:off x="9297677" y="2474633"/>
            <a:ext cx="1429339" cy="442281"/>
          </a:xfrm>
          <a:custGeom>
            <a:avLst/>
            <a:gdLst/>
            <a:ahLst/>
            <a:cxnLst/>
            <a:rect l="l" t="t" r="r" b="b"/>
            <a:pathLst>
              <a:path w="5355" h="1657" extrusionOk="0">
                <a:moveTo>
                  <a:pt x="4980" y="0"/>
                </a:moveTo>
                <a:cubicBezTo>
                  <a:pt x="4914" y="0"/>
                  <a:pt x="4847" y="0"/>
                  <a:pt x="4780" y="14"/>
                </a:cubicBezTo>
                <a:cubicBezTo>
                  <a:pt x="4500" y="54"/>
                  <a:pt x="4206" y="80"/>
                  <a:pt x="3926" y="147"/>
                </a:cubicBezTo>
                <a:cubicBezTo>
                  <a:pt x="2911" y="374"/>
                  <a:pt x="1883" y="588"/>
                  <a:pt x="868" y="842"/>
                </a:cubicBezTo>
                <a:cubicBezTo>
                  <a:pt x="628" y="882"/>
                  <a:pt x="387" y="1042"/>
                  <a:pt x="160" y="1175"/>
                </a:cubicBezTo>
                <a:cubicBezTo>
                  <a:pt x="67" y="1202"/>
                  <a:pt x="0" y="1376"/>
                  <a:pt x="27" y="1456"/>
                </a:cubicBezTo>
                <a:cubicBezTo>
                  <a:pt x="40" y="1536"/>
                  <a:pt x="187" y="1603"/>
                  <a:pt x="254" y="1656"/>
                </a:cubicBezTo>
                <a:cubicBezTo>
                  <a:pt x="521" y="1589"/>
                  <a:pt x="761" y="1536"/>
                  <a:pt x="975" y="1469"/>
                </a:cubicBezTo>
                <a:cubicBezTo>
                  <a:pt x="2337" y="1135"/>
                  <a:pt x="3685" y="815"/>
                  <a:pt x="5047" y="494"/>
                </a:cubicBezTo>
                <a:cubicBezTo>
                  <a:pt x="5194" y="468"/>
                  <a:pt x="5354" y="414"/>
                  <a:pt x="5328" y="214"/>
                </a:cubicBezTo>
                <a:cubicBezTo>
                  <a:pt x="5301" y="14"/>
                  <a:pt x="5127" y="0"/>
                  <a:pt x="49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" name="Google Shape;271;p21"/>
          <p:cNvSpPr/>
          <p:nvPr/>
        </p:nvSpPr>
        <p:spPr>
          <a:xfrm rot="-526852">
            <a:off x="1895367" y="3955344"/>
            <a:ext cx="1222487" cy="699593"/>
          </a:xfrm>
          <a:custGeom>
            <a:avLst/>
            <a:gdLst/>
            <a:ahLst/>
            <a:cxnLst/>
            <a:rect l="l" t="t" r="r" b="b"/>
            <a:pathLst>
              <a:path w="4580" h="2621" extrusionOk="0">
                <a:moveTo>
                  <a:pt x="4265" y="1"/>
                </a:moveTo>
                <a:cubicBezTo>
                  <a:pt x="4202" y="1"/>
                  <a:pt x="4131" y="19"/>
                  <a:pt x="4059" y="57"/>
                </a:cubicBezTo>
                <a:cubicBezTo>
                  <a:pt x="2804" y="671"/>
                  <a:pt x="1562" y="1286"/>
                  <a:pt x="320" y="1926"/>
                </a:cubicBezTo>
                <a:cubicBezTo>
                  <a:pt x="227" y="1967"/>
                  <a:pt x="120" y="2060"/>
                  <a:pt x="53" y="2153"/>
                </a:cubicBezTo>
                <a:cubicBezTo>
                  <a:pt x="27" y="2234"/>
                  <a:pt x="0" y="2367"/>
                  <a:pt x="40" y="2461"/>
                </a:cubicBezTo>
                <a:cubicBezTo>
                  <a:pt x="67" y="2541"/>
                  <a:pt x="187" y="2567"/>
                  <a:pt x="254" y="2621"/>
                </a:cubicBezTo>
                <a:cubicBezTo>
                  <a:pt x="401" y="2567"/>
                  <a:pt x="521" y="2541"/>
                  <a:pt x="641" y="2474"/>
                </a:cubicBezTo>
                <a:cubicBezTo>
                  <a:pt x="1803" y="1886"/>
                  <a:pt x="2978" y="1326"/>
                  <a:pt x="4139" y="738"/>
                </a:cubicBezTo>
                <a:cubicBezTo>
                  <a:pt x="4206" y="685"/>
                  <a:pt x="4273" y="658"/>
                  <a:pt x="4339" y="605"/>
                </a:cubicBezTo>
                <a:cubicBezTo>
                  <a:pt x="4526" y="471"/>
                  <a:pt x="4580" y="298"/>
                  <a:pt x="4513" y="151"/>
                </a:cubicBezTo>
                <a:cubicBezTo>
                  <a:pt x="4470" y="57"/>
                  <a:pt x="4378" y="1"/>
                  <a:pt x="42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" name="Google Shape;272;p21"/>
          <p:cNvSpPr/>
          <p:nvPr/>
        </p:nvSpPr>
        <p:spPr>
          <a:xfrm>
            <a:off x="9019549" y="1485162"/>
            <a:ext cx="1065799" cy="726013"/>
          </a:xfrm>
          <a:custGeom>
            <a:avLst/>
            <a:gdLst/>
            <a:ahLst/>
            <a:cxnLst/>
            <a:rect l="l" t="t" r="r" b="b"/>
            <a:pathLst>
              <a:path w="3993" h="2720" extrusionOk="0">
                <a:moveTo>
                  <a:pt x="3736" y="1"/>
                </a:moveTo>
                <a:cubicBezTo>
                  <a:pt x="3682" y="1"/>
                  <a:pt x="3624" y="20"/>
                  <a:pt x="3566" y="49"/>
                </a:cubicBezTo>
                <a:cubicBezTo>
                  <a:pt x="3432" y="142"/>
                  <a:pt x="3285" y="196"/>
                  <a:pt x="3152" y="289"/>
                </a:cubicBezTo>
                <a:cubicBezTo>
                  <a:pt x="2351" y="757"/>
                  <a:pt x="1549" y="1197"/>
                  <a:pt x="762" y="1678"/>
                </a:cubicBezTo>
                <a:cubicBezTo>
                  <a:pt x="508" y="1825"/>
                  <a:pt x="294" y="2025"/>
                  <a:pt x="81" y="2225"/>
                </a:cubicBezTo>
                <a:cubicBezTo>
                  <a:pt x="14" y="2265"/>
                  <a:pt x="1" y="2439"/>
                  <a:pt x="27" y="2532"/>
                </a:cubicBezTo>
                <a:cubicBezTo>
                  <a:pt x="67" y="2626"/>
                  <a:pt x="174" y="2679"/>
                  <a:pt x="268" y="2719"/>
                </a:cubicBezTo>
                <a:cubicBezTo>
                  <a:pt x="375" y="2679"/>
                  <a:pt x="481" y="2653"/>
                  <a:pt x="548" y="2586"/>
                </a:cubicBezTo>
                <a:lnTo>
                  <a:pt x="3499" y="743"/>
                </a:lnTo>
                <a:cubicBezTo>
                  <a:pt x="3632" y="676"/>
                  <a:pt x="3726" y="570"/>
                  <a:pt x="3846" y="476"/>
                </a:cubicBezTo>
                <a:cubicBezTo>
                  <a:pt x="3953" y="383"/>
                  <a:pt x="3993" y="249"/>
                  <a:pt x="3913" y="116"/>
                </a:cubicBezTo>
                <a:cubicBezTo>
                  <a:pt x="3868" y="33"/>
                  <a:pt x="3805" y="1"/>
                  <a:pt x="37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3" name="Google Shape;273;p21"/>
          <p:cNvSpPr/>
          <p:nvPr/>
        </p:nvSpPr>
        <p:spPr>
          <a:xfrm>
            <a:off x="9429536" y="4627337"/>
            <a:ext cx="1044445" cy="531164"/>
          </a:xfrm>
          <a:custGeom>
            <a:avLst/>
            <a:gdLst/>
            <a:ahLst/>
            <a:cxnLst/>
            <a:rect l="l" t="t" r="r" b="b"/>
            <a:pathLst>
              <a:path w="3913" h="1990" extrusionOk="0">
                <a:moveTo>
                  <a:pt x="361" y="0"/>
                </a:moveTo>
                <a:cubicBezTo>
                  <a:pt x="267" y="0"/>
                  <a:pt x="107" y="80"/>
                  <a:pt x="67" y="160"/>
                </a:cubicBezTo>
                <a:cubicBezTo>
                  <a:pt x="0" y="280"/>
                  <a:pt x="67" y="414"/>
                  <a:pt x="174" y="494"/>
                </a:cubicBezTo>
                <a:cubicBezTo>
                  <a:pt x="214" y="534"/>
                  <a:pt x="267" y="561"/>
                  <a:pt x="307" y="588"/>
                </a:cubicBezTo>
                <a:cubicBezTo>
                  <a:pt x="1282" y="1015"/>
                  <a:pt x="2230" y="1455"/>
                  <a:pt x="3205" y="1869"/>
                </a:cubicBezTo>
                <a:cubicBezTo>
                  <a:pt x="3311" y="1923"/>
                  <a:pt x="3445" y="1936"/>
                  <a:pt x="3619" y="1989"/>
                </a:cubicBezTo>
                <a:cubicBezTo>
                  <a:pt x="3699" y="1923"/>
                  <a:pt x="3819" y="1869"/>
                  <a:pt x="3846" y="1789"/>
                </a:cubicBezTo>
                <a:cubicBezTo>
                  <a:pt x="3912" y="1656"/>
                  <a:pt x="3846" y="1536"/>
                  <a:pt x="3739" y="1455"/>
                </a:cubicBezTo>
                <a:cubicBezTo>
                  <a:pt x="3672" y="1402"/>
                  <a:pt x="3605" y="1349"/>
                  <a:pt x="3512" y="1322"/>
                </a:cubicBezTo>
                <a:cubicBezTo>
                  <a:pt x="2617" y="921"/>
                  <a:pt x="1736" y="521"/>
                  <a:pt x="841" y="120"/>
                </a:cubicBezTo>
                <a:cubicBezTo>
                  <a:pt x="694" y="53"/>
                  <a:pt x="534" y="0"/>
                  <a:pt x="3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4" name="Google Shape;274;p21"/>
          <p:cNvSpPr/>
          <p:nvPr/>
        </p:nvSpPr>
        <p:spPr>
          <a:xfrm>
            <a:off x="9486390" y="3679506"/>
            <a:ext cx="1122919" cy="211932"/>
          </a:xfrm>
          <a:custGeom>
            <a:avLst/>
            <a:gdLst/>
            <a:ahLst/>
            <a:cxnLst/>
            <a:rect l="l" t="t" r="r" b="b"/>
            <a:pathLst>
              <a:path w="4207" h="794" extrusionOk="0">
                <a:moveTo>
                  <a:pt x="1100" y="1"/>
                </a:moveTo>
                <a:cubicBezTo>
                  <a:pt x="929" y="1"/>
                  <a:pt x="759" y="5"/>
                  <a:pt x="588" y="13"/>
                </a:cubicBezTo>
                <a:cubicBezTo>
                  <a:pt x="428" y="26"/>
                  <a:pt x="281" y="53"/>
                  <a:pt x="148" y="106"/>
                </a:cubicBezTo>
                <a:cubicBezTo>
                  <a:pt x="81" y="133"/>
                  <a:pt x="1" y="226"/>
                  <a:pt x="1" y="293"/>
                </a:cubicBezTo>
                <a:cubicBezTo>
                  <a:pt x="1" y="373"/>
                  <a:pt x="68" y="480"/>
                  <a:pt x="134" y="507"/>
                </a:cubicBezTo>
                <a:cubicBezTo>
                  <a:pt x="214" y="574"/>
                  <a:pt x="335" y="600"/>
                  <a:pt x="455" y="614"/>
                </a:cubicBezTo>
                <a:cubicBezTo>
                  <a:pt x="1136" y="680"/>
                  <a:pt x="1803" y="734"/>
                  <a:pt x="2484" y="774"/>
                </a:cubicBezTo>
                <a:cubicBezTo>
                  <a:pt x="2658" y="787"/>
                  <a:pt x="2835" y="794"/>
                  <a:pt x="3013" y="794"/>
                </a:cubicBezTo>
                <a:cubicBezTo>
                  <a:pt x="3192" y="794"/>
                  <a:pt x="3372" y="787"/>
                  <a:pt x="3552" y="774"/>
                </a:cubicBezTo>
                <a:cubicBezTo>
                  <a:pt x="3699" y="774"/>
                  <a:pt x="3860" y="774"/>
                  <a:pt x="3993" y="747"/>
                </a:cubicBezTo>
                <a:cubicBezTo>
                  <a:pt x="4073" y="720"/>
                  <a:pt x="4193" y="627"/>
                  <a:pt x="4193" y="547"/>
                </a:cubicBezTo>
                <a:cubicBezTo>
                  <a:pt x="4207" y="453"/>
                  <a:pt x="4100" y="360"/>
                  <a:pt x="4033" y="293"/>
                </a:cubicBezTo>
                <a:cubicBezTo>
                  <a:pt x="4006" y="253"/>
                  <a:pt x="3940" y="240"/>
                  <a:pt x="3886" y="240"/>
                </a:cubicBezTo>
                <a:cubicBezTo>
                  <a:pt x="2971" y="115"/>
                  <a:pt x="2037" y="1"/>
                  <a:pt x="11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5" name="Google Shape;275;p21"/>
          <p:cNvSpPr/>
          <p:nvPr/>
        </p:nvSpPr>
        <p:spPr>
          <a:xfrm>
            <a:off x="3635740" y="4558945"/>
            <a:ext cx="238461" cy="185187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" name="Google Shape;276;p21"/>
          <p:cNvSpPr/>
          <p:nvPr/>
        </p:nvSpPr>
        <p:spPr>
          <a:xfrm>
            <a:off x="8501100" y="4212533"/>
            <a:ext cx="238461" cy="185187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" name="Google Shape;277;p21"/>
          <p:cNvSpPr/>
          <p:nvPr/>
        </p:nvSpPr>
        <p:spPr>
          <a:xfrm>
            <a:off x="4339662" y="1397177"/>
            <a:ext cx="113281" cy="87977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" name="Google Shape;278;p21"/>
          <p:cNvSpPr/>
          <p:nvPr/>
        </p:nvSpPr>
        <p:spPr>
          <a:xfrm>
            <a:off x="7082862" y="5461177"/>
            <a:ext cx="113281" cy="87977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9" name="Google Shape;279;p21"/>
          <p:cNvSpPr/>
          <p:nvPr/>
        </p:nvSpPr>
        <p:spPr>
          <a:xfrm>
            <a:off x="7293340" y="1714145"/>
            <a:ext cx="238461" cy="185187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0" name="Google Shape;280;p21"/>
          <p:cNvSpPr/>
          <p:nvPr/>
        </p:nvSpPr>
        <p:spPr>
          <a:xfrm>
            <a:off x="11116440" y="5404185"/>
            <a:ext cx="117091" cy="124912"/>
          </a:xfrm>
          <a:custGeom>
            <a:avLst/>
            <a:gdLst/>
            <a:ahLst/>
            <a:cxnLst/>
            <a:rect l="l" t="t" r="r" b="b"/>
            <a:pathLst>
              <a:path w="1003" h="1070" extrusionOk="0">
                <a:moveTo>
                  <a:pt x="495" y="1"/>
                </a:moveTo>
                <a:cubicBezTo>
                  <a:pt x="428" y="1"/>
                  <a:pt x="375" y="174"/>
                  <a:pt x="361" y="401"/>
                </a:cubicBezTo>
                <a:cubicBezTo>
                  <a:pt x="148" y="428"/>
                  <a:pt x="1" y="468"/>
                  <a:pt x="1" y="535"/>
                </a:cubicBezTo>
                <a:cubicBezTo>
                  <a:pt x="1" y="602"/>
                  <a:pt x="148" y="655"/>
                  <a:pt x="361" y="669"/>
                </a:cubicBezTo>
                <a:cubicBezTo>
                  <a:pt x="375" y="909"/>
                  <a:pt x="428" y="1069"/>
                  <a:pt x="495" y="1069"/>
                </a:cubicBezTo>
                <a:cubicBezTo>
                  <a:pt x="562" y="1069"/>
                  <a:pt x="615" y="909"/>
                  <a:pt x="628" y="669"/>
                </a:cubicBezTo>
                <a:cubicBezTo>
                  <a:pt x="855" y="655"/>
                  <a:pt x="1002" y="602"/>
                  <a:pt x="1002" y="535"/>
                </a:cubicBezTo>
                <a:cubicBezTo>
                  <a:pt x="1002" y="468"/>
                  <a:pt x="842" y="415"/>
                  <a:pt x="628" y="401"/>
                </a:cubicBezTo>
                <a:cubicBezTo>
                  <a:pt x="615" y="174"/>
                  <a:pt x="562" y="1"/>
                  <a:pt x="495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1" name="Google Shape;281;p21"/>
          <p:cNvSpPr/>
          <p:nvPr/>
        </p:nvSpPr>
        <p:spPr>
          <a:xfrm>
            <a:off x="2407407" y="5549152"/>
            <a:ext cx="117091" cy="124912"/>
          </a:xfrm>
          <a:custGeom>
            <a:avLst/>
            <a:gdLst/>
            <a:ahLst/>
            <a:cxnLst/>
            <a:rect l="l" t="t" r="r" b="b"/>
            <a:pathLst>
              <a:path w="1003" h="1070" extrusionOk="0">
                <a:moveTo>
                  <a:pt x="495" y="1"/>
                </a:moveTo>
                <a:cubicBezTo>
                  <a:pt x="428" y="1"/>
                  <a:pt x="375" y="174"/>
                  <a:pt x="361" y="401"/>
                </a:cubicBezTo>
                <a:cubicBezTo>
                  <a:pt x="148" y="428"/>
                  <a:pt x="1" y="468"/>
                  <a:pt x="1" y="535"/>
                </a:cubicBezTo>
                <a:cubicBezTo>
                  <a:pt x="1" y="602"/>
                  <a:pt x="148" y="655"/>
                  <a:pt x="361" y="669"/>
                </a:cubicBezTo>
                <a:cubicBezTo>
                  <a:pt x="375" y="909"/>
                  <a:pt x="428" y="1069"/>
                  <a:pt x="495" y="1069"/>
                </a:cubicBezTo>
                <a:cubicBezTo>
                  <a:pt x="562" y="1069"/>
                  <a:pt x="615" y="909"/>
                  <a:pt x="628" y="669"/>
                </a:cubicBezTo>
                <a:cubicBezTo>
                  <a:pt x="855" y="655"/>
                  <a:pt x="1002" y="602"/>
                  <a:pt x="1002" y="535"/>
                </a:cubicBezTo>
                <a:cubicBezTo>
                  <a:pt x="1002" y="468"/>
                  <a:pt x="842" y="415"/>
                  <a:pt x="628" y="401"/>
                </a:cubicBezTo>
                <a:cubicBezTo>
                  <a:pt x="615" y="174"/>
                  <a:pt x="562" y="1"/>
                  <a:pt x="495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2" name="Google Shape;282;p21"/>
          <p:cNvSpPr/>
          <p:nvPr/>
        </p:nvSpPr>
        <p:spPr>
          <a:xfrm>
            <a:off x="2618220" y="747543"/>
            <a:ext cx="226243" cy="241768"/>
          </a:xfrm>
          <a:custGeom>
            <a:avLst/>
            <a:gdLst/>
            <a:ahLst/>
            <a:cxnLst/>
            <a:rect l="l" t="t" r="r" b="b"/>
            <a:pathLst>
              <a:path w="1938" h="2071" extrusionOk="0">
                <a:moveTo>
                  <a:pt x="976" y="1"/>
                </a:moveTo>
                <a:cubicBezTo>
                  <a:pt x="842" y="1"/>
                  <a:pt x="735" y="334"/>
                  <a:pt x="709" y="775"/>
                </a:cubicBezTo>
                <a:cubicBezTo>
                  <a:pt x="308" y="802"/>
                  <a:pt x="1" y="909"/>
                  <a:pt x="1" y="1042"/>
                </a:cubicBezTo>
                <a:cubicBezTo>
                  <a:pt x="1" y="1176"/>
                  <a:pt x="308" y="1269"/>
                  <a:pt x="709" y="1309"/>
                </a:cubicBezTo>
                <a:cubicBezTo>
                  <a:pt x="735" y="1736"/>
                  <a:pt x="842" y="2070"/>
                  <a:pt x="976" y="2070"/>
                </a:cubicBezTo>
                <a:cubicBezTo>
                  <a:pt x="1109" y="2070"/>
                  <a:pt x="1203" y="1736"/>
                  <a:pt x="1229" y="1309"/>
                </a:cubicBezTo>
                <a:cubicBezTo>
                  <a:pt x="1643" y="1269"/>
                  <a:pt x="1937" y="1176"/>
                  <a:pt x="1937" y="1042"/>
                </a:cubicBezTo>
                <a:cubicBezTo>
                  <a:pt x="1937" y="909"/>
                  <a:pt x="1643" y="802"/>
                  <a:pt x="1229" y="775"/>
                </a:cubicBezTo>
                <a:cubicBezTo>
                  <a:pt x="1203" y="334"/>
                  <a:pt x="1109" y="1"/>
                  <a:pt x="976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3" name="Google Shape;283;p21"/>
          <p:cNvSpPr/>
          <p:nvPr/>
        </p:nvSpPr>
        <p:spPr>
          <a:xfrm>
            <a:off x="5191120" y="5490743"/>
            <a:ext cx="226243" cy="241768"/>
          </a:xfrm>
          <a:custGeom>
            <a:avLst/>
            <a:gdLst/>
            <a:ahLst/>
            <a:cxnLst/>
            <a:rect l="l" t="t" r="r" b="b"/>
            <a:pathLst>
              <a:path w="1938" h="2071" extrusionOk="0">
                <a:moveTo>
                  <a:pt x="976" y="1"/>
                </a:moveTo>
                <a:cubicBezTo>
                  <a:pt x="842" y="1"/>
                  <a:pt x="735" y="334"/>
                  <a:pt x="709" y="775"/>
                </a:cubicBezTo>
                <a:cubicBezTo>
                  <a:pt x="308" y="802"/>
                  <a:pt x="1" y="909"/>
                  <a:pt x="1" y="1042"/>
                </a:cubicBezTo>
                <a:cubicBezTo>
                  <a:pt x="1" y="1176"/>
                  <a:pt x="308" y="1269"/>
                  <a:pt x="709" y="1309"/>
                </a:cubicBezTo>
                <a:cubicBezTo>
                  <a:pt x="735" y="1736"/>
                  <a:pt x="842" y="2070"/>
                  <a:pt x="976" y="2070"/>
                </a:cubicBezTo>
                <a:cubicBezTo>
                  <a:pt x="1109" y="2070"/>
                  <a:pt x="1203" y="1736"/>
                  <a:pt x="1229" y="1309"/>
                </a:cubicBezTo>
                <a:cubicBezTo>
                  <a:pt x="1643" y="1269"/>
                  <a:pt x="1937" y="1176"/>
                  <a:pt x="1937" y="1042"/>
                </a:cubicBezTo>
                <a:cubicBezTo>
                  <a:pt x="1937" y="909"/>
                  <a:pt x="1643" y="802"/>
                  <a:pt x="1229" y="775"/>
                </a:cubicBezTo>
                <a:cubicBezTo>
                  <a:pt x="1203" y="334"/>
                  <a:pt x="1109" y="1"/>
                  <a:pt x="976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4" name="Google Shape;284;p21"/>
          <p:cNvSpPr/>
          <p:nvPr/>
        </p:nvSpPr>
        <p:spPr>
          <a:xfrm>
            <a:off x="8902440" y="806819"/>
            <a:ext cx="117091" cy="124912"/>
          </a:xfrm>
          <a:custGeom>
            <a:avLst/>
            <a:gdLst/>
            <a:ahLst/>
            <a:cxnLst/>
            <a:rect l="l" t="t" r="r" b="b"/>
            <a:pathLst>
              <a:path w="1003" h="1070" extrusionOk="0">
                <a:moveTo>
                  <a:pt x="495" y="1"/>
                </a:moveTo>
                <a:cubicBezTo>
                  <a:pt x="428" y="1"/>
                  <a:pt x="375" y="174"/>
                  <a:pt x="361" y="401"/>
                </a:cubicBezTo>
                <a:cubicBezTo>
                  <a:pt x="148" y="428"/>
                  <a:pt x="1" y="468"/>
                  <a:pt x="1" y="535"/>
                </a:cubicBezTo>
                <a:cubicBezTo>
                  <a:pt x="1" y="602"/>
                  <a:pt x="148" y="655"/>
                  <a:pt x="361" y="669"/>
                </a:cubicBezTo>
                <a:cubicBezTo>
                  <a:pt x="375" y="909"/>
                  <a:pt x="428" y="1069"/>
                  <a:pt x="495" y="1069"/>
                </a:cubicBezTo>
                <a:cubicBezTo>
                  <a:pt x="562" y="1069"/>
                  <a:pt x="615" y="909"/>
                  <a:pt x="628" y="669"/>
                </a:cubicBezTo>
                <a:cubicBezTo>
                  <a:pt x="855" y="655"/>
                  <a:pt x="1002" y="602"/>
                  <a:pt x="1002" y="535"/>
                </a:cubicBezTo>
                <a:cubicBezTo>
                  <a:pt x="1002" y="468"/>
                  <a:pt x="842" y="415"/>
                  <a:pt x="628" y="401"/>
                </a:cubicBezTo>
                <a:cubicBezTo>
                  <a:pt x="615" y="174"/>
                  <a:pt x="562" y="1"/>
                  <a:pt x="495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4386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534600" y="1891600"/>
            <a:ext cx="9122800" cy="40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317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ibre Franklin"/>
              <a:buAutoNum type="arabicPeriod"/>
              <a:defRPr/>
            </a:lvl1pPr>
            <a:lvl2pPr marL="1219170" lvl="1" indent="-431789" rtl="0">
              <a:spcBef>
                <a:spcPts val="2133"/>
              </a:spcBef>
              <a:spcAft>
                <a:spcPts val="0"/>
              </a:spcAft>
              <a:buSzPts val="1500"/>
              <a:buFont typeface="Roboto Condensed Light"/>
              <a:buAutoNum type="alphaLcPeriod"/>
              <a:defRPr/>
            </a:lvl2pPr>
            <a:lvl3pPr marL="1828754" lvl="2" indent="-431789" rtl="0">
              <a:spcBef>
                <a:spcPts val="2133"/>
              </a:spcBef>
              <a:spcAft>
                <a:spcPts val="0"/>
              </a:spcAft>
              <a:buSzPts val="1500"/>
              <a:buFont typeface="Roboto Condensed Light"/>
              <a:buAutoNum type="romanLcPeriod"/>
              <a:defRPr/>
            </a:lvl3pPr>
            <a:lvl4pPr marL="2438339" lvl="3" indent="-431789" rtl="0">
              <a:spcBef>
                <a:spcPts val="2133"/>
              </a:spcBef>
              <a:spcAft>
                <a:spcPts val="0"/>
              </a:spcAft>
              <a:buSzPts val="1500"/>
              <a:buFont typeface="Roboto Condensed Light"/>
              <a:buAutoNum type="arabicPeriod"/>
              <a:defRPr/>
            </a:lvl4pPr>
            <a:lvl5pPr marL="3047924" lvl="4" indent="-431789" rtl="0">
              <a:spcBef>
                <a:spcPts val="2133"/>
              </a:spcBef>
              <a:spcAft>
                <a:spcPts val="0"/>
              </a:spcAft>
              <a:buSzPts val="1500"/>
              <a:buFont typeface="Roboto Condensed Light"/>
              <a:buAutoNum type="alphaLcPeriod"/>
              <a:defRPr/>
            </a:lvl5pPr>
            <a:lvl6pPr marL="3657509" lvl="5" indent="-431789" rtl="0">
              <a:spcBef>
                <a:spcPts val="2133"/>
              </a:spcBef>
              <a:spcAft>
                <a:spcPts val="0"/>
              </a:spcAft>
              <a:buSzPts val="1500"/>
              <a:buFont typeface="Roboto Condensed Light"/>
              <a:buAutoNum type="romanLcPeriod"/>
              <a:defRPr/>
            </a:lvl6pPr>
            <a:lvl7pPr marL="4267093" lvl="6" indent="-431789" rtl="0">
              <a:spcBef>
                <a:spcPts val="2133"/>
              </a:spcBef>
              <a:spcAft>
                <a:spcPts val="0"/>
              </a:spcAft>
              <a:buSzPts val="1500"/>
              <a:buFont typeface="Roboto Condensed Light"/>
              <a:buAutoNum type="arabicPeriod"/>
              <a:defRPr/>
            </a:lvl7pPr>
            <a:lvl8pPr marL="4876678" lvl="7" indent="-431789" rtl="0">
              <a:spcBef>
                <a:spcPts val="2133"/>
              </a:spcBef>
              <a:spcAft>
                <a:spcPts val="0"/>
              </a:spcAft>
              <a:buSzPts val="1500"/>
              <a:buFont typeface="Roboto Condensed Light"/>
              <a:buAutoNum type="alphaLcPeriod"/>
              <a:defRPr/>
            </a:lvl8pPr>
            <a:lvl9pPr marL="5486263" lvl="8" indent="-431789" rtl="0">
              <a:spcBef>
                <a:spcPts val="2133"/>
              </a:spcBef>
              <a:spcAft>
                <a:spcPts val="2133"/>
              </a:spcAft>
              <a:buSzPts val="15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Google Shape;51;p4"/>
          <p:cNvSpPr txBox="1">
            <a:spLocks noGrp="1"/>
          </p:cNvSpPr>
          <p:nvPr>
            <p:ph type="ctrTitle"/>
          </p:nvPr>
        </p:nvSpPr>
        <p:spPr>
          <a:xfrm>
            <a:off x="1170200" y="1081505"/>
            <a:ext cx="98516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11095704" y="6045867"/>
            <a:ext cx="200704" cy="155868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4"/>
          <p:cNvSpPr/>
          <p:nvPr/>
        </p:nvSpPr>
        <p:spPr>
          <a:xfrm>
            <a:off x="800071" y="1081501"/>
            <a:ext cx="200704" cy="155868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4"/>
          <p:cNvSpPr/>
          <p:nvPr/>
        </p:nvSpPr>
        <p:spPr>
          <a:xfrm>
            <a:off x="11372968" y="5150101"/>
            <a:ext cx="94899" cy="73700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4"/>
          <p:cNvSpPr/>
          <p:nvPr/>
        </p:nvSpPr>
        <p:spPr>
          <a:xfrm>
            <a:off x="645801" y="5875083"/>
            <a:ext cx="94899" cy="73700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4"/>
          <p:cNvSpPr/>
          <p:nvPr/>
        </p:nvSpPr>
        <p:spPr>
          <a:xfrm>
            <a:off x="634707" y="3270685"/>
            <a:ext cx="117091" cy="124912"/>
          </a:xfrm>
          <a:custGeom>
            <a:avLst/>
            <a:gdLst/>
            <a:ahLst/>
            <a:cxnLst/>
            <a:rect l="l" t="t" r="r" b="b"/>
            <a:pathLst>
              <a:path w="1003" h="1070" extrusionOk="0">
                <a:moveTo>
                  <a:pt x="495" y="1"/>
                </a:moveTo>
                <a:cubicBezTo>
                  <a:pt x="428" y="1"/>
                  <a:pt x="375" y="174"/>
                  <a:pt x="361" y="401"/>
                </a:cubicBezTo>
                <a:cubicBezTo>
                  <a:pt x="148" y="428"/>
                  <a:pt x="1" y="468"/>
                  <a:pt x="1" y="535"/>
                </a:cubicBezTo>
                <a:cubicBezTo>
                  <a:pt x="1" y="602"/>
                  <a:pt x="148" y="655"/>
                  <a:pt x="361" y="669"/>
                </a:cubicBezTo>
                <a:cubicBezTo>
                  <a:pt x="375" y="909"/>
                  <a:pt x="428" y="1069"/>
                  <a:pt x="495" y="1069"/>
                </a:cubicBezTo>
                <a:cubicBezTo>
                  <a:pt x="562" y="1069"/>
                  <a:pt x="615" y="909"/>
                  <a:pt x="628" y="669"/>
                </a:cubicBezTo>
                <a:cubicBezTo>
                  <a:pt x="855" y="655"/>
                  <a:pt x="1002" y="602"/>
                  <a:pt x="1002" y="535"/>
                </a:cubicBezTo>
                <a:cubicBezTo>
                  <a:pt x="1002" y="468"/>
                  <a:pt x="842" y="415"/>
                  <a:pt x="628" y="401"/>
                </a:cubicBezTo>
                <a:cubicBezTo>
                  <a:pt x="615" y="174"/>
                  <a:pt x="562" y="1"/>
                  <a:pt x="495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4"/>
          <p:cNvSpPr/>
          <p:nvPr/>
        </p:nvSpPr>
        <p:spPr>
          <a:xfrm>
            <a:off x="11307287" y="517509"/>
            <a:ext cx="226243" cy="241768"/>
          </a:xfrm>
          <a:custGeom>
            <a:avLst/>
            <a:gdLst/>
            <a:ahLst/>
            <a:cxnLst/>
            <a:rect l="l" t="t" r="r" b="b"/>
            <a:pathLst>
              <a:path w="1938" h="2071" extrusionOk="0">
                <a:moveTo>
                  <a:pt x="976" y="1"/>
                </a:moveTo>
                <a:cubicBezTo>
                  <a:pt x="842" y="1"/>
                  <a:pt x="735" y="334"/>
                  <a:pt x="709" y="775"/>
                </a:cubicBezTo>
                <a:cubicBezTo>
                  <a:pt x="308" y="802"/>
                  <a:pt x="1" y="909"/>
                  <a:pt x="1" y="1042"/>
                </a:cubicBezTo>
                <a:cubicBezTo>
                  <a:pt x="1" y="1176"/>
                  <a:pt x="308" y="1269"/>
                  <a:pt x="709" y="1309"/>
                </a:cubicBezTo>
                <a:cubicBezTo>
                  <a:pt x="735" y="1736"/>
                  <a:pt x="842" y="2070"/>
                  <a:pt x="976" y="2070"/>
                </a:cubicBezTo>
                <a:cubicBezTo>
                  <a:pt x="1109" y="2070"/>
                  <a:pt x="1203" y="1736"/>
                  <a:pt x="1229" y="1309"/>
                </a:cubicBezTo>
                <a:cubicBezTo>
                  <a:pt x="1643" y="1269"/>
                  <a:pt x="1937" y="1176"/>
                  <a:pt x="1937" y="1042"/>
                </a:cubicBezTo>
                <a:cubicBezTo>
                  <a:pt x="1937" y="909"/>
                  <a:pt x="1643" y="802"/>
                  <a:pt x="1229" y="775"/>
                </a:cubicBezTo>
                <a:cubicBezTo>
                  <a:pt x="1203" y="334"/>
                  <a:pt x="1109" y="1"/>
                  <a:pt x="976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4"/>
          <p:cNvSpPr/>
          <p:nvPr/>
        </p:nvSpPr>
        <p:spPr>
          <a:xfrm>
            <a:off x="11697707" y="3270685"/>
            <a:ext cx="117091" cy="124912"/>
          </a:xfrm>
          <a:custGeom>
            <a:avLst/>
            <a:gdLst/>
            <a:ahLst/>
            <a:cxnLst/>
            <a:rect l="l" t="t" r="r" b="b"/>
            <a:pathLst>
              <a:path w="1003" h="1070" extrusionOk="0">
                <a:moveTo>
                  <a:pt x="495" y="1"/>
                </a:moveTo>
                <a:cubicBezTo>
                  <a:pt x="428" y="1"/>
                  <a:pt x="375" y="174"/>
                  <a:pt x="361" y="401"/>
                </a:cubicBezTo>
                <a:cubicBezTo>
                  <a:pt x="148" y="428"/>
                  <a:pt x="1" y="468"/>
                  <a:pt x="1" y="535"/>
                </a:cubicBezTo>
                <a:cubicBezTo>
                  <a:pt x="1" y="602"/>
                  <a:pt x="148" y="655"/>
                  <a:pt x="361" y="669"/>
                </a:cubicBezTo>
                <a:cubicBezTo>
                  <a:pt x="375" y="909"/>
                  <a:pt x="428" y="1069"/>
                  <a:pt x="495" y="1069"/>
                </a:cubicBezTo>
                <a:cubicBezTo>
                  <a:pt x="562" y="1069"/>
                  <a:pt x="615" y="909"/>
                  <a:pt x="628" y="669"/>
                </a:cubicBezTo>
                <a:cubicBezTo>
                  <a:pt x="855" y="655"/>
                  <a:pt x="1002" y="602"/>
                  <a:pt x="1002" y="535"/>
                </a:cubicBezTo>
                <a:cubicBezTo>
                  <a:pt x="1002" y="468"/>
                  <a:pt x="842" y="415"/>
                  <a:pt x="628" y="401"/>
                </a:cubicBezTo>
                <a:cubicBezTo>
                  <a:pt x="615" y="174"/>
                  <a:pt x="562" y="1"/>
                  <a:pt x="495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251876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"/>
          <p:cNvSpPr txBox="1">
            <a:spLocks noGrp="1"/>
          </p:cNvSpPr>
          <p:nvPr>
            <p:ph type="subTitle" idx="1"/>
          </p:nvPr>
        </p:nvSpPr>
        <p:spPr>
          <a:xfrm>
            <a:off x="2312925" y="3226967"/>
            <a:ext cx="2777600" cy="22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5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7" name="Google Shape;287;p22"/>
          <p:cNvSpPr txBox="1">
            <a:spLocks noGrp="1"/>
          </p:cNvSpPr>
          <p:nvPr>
            <p:ph type="subTitle" idx="2"/>
          </p:nvPr>
        </p:nvSpPr>
        <p:spPr>
          <a:xfrm>
            <a:off x="7101475" y="3226967"/>
            <a:ext cx="2777600" cy="22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5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8" name="Google Shape;288;p22"/>
          <p:cNvSpPr txBox="1">
            <a:spLocks noGrp="1"/>
          </p:cNvSpPr>
          <p:nvPr>
            <p:ph type="title"/>
          </p:nvPr>
        </p:nvSpPr>
        <p:spPr>
          <a:xfrm>
            <a:off x="2444325" y="2362200"/>
            <a:ext cx="2514800" cy="8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 idx="3"/>
          </p:nvPr>
        </p:nvSpPr>
        <p:spPr>
          <a:xfrm>
            <a:off x="7232875" y="2362200"/>
            <a:ext cx="2514800" cy="8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90" name="Google Shape;290;p22"/>
          <p:cNvGrpSpPr/>
          <p:nvPr/>
        </p:nvGrpSpPr>
        <p:grpSpPr>
          <a:xfrm>
            <a:off x="10235636" y="368825"/>
            <a:ext cx="1580872" cy="1303617"/>
            <a:chOff x="7356927" y="551993"/>
            <a:chExt cx="1185654" cy="977713"/>
          </a:xfrm>
        </p:grpSpPr>
        <p:sp>
          <p:nvSpPr>
            <p:cNvPr id="291" name="Google Shape;291;p22"/>
            <p:cNvSpPr/>
            <p:nvPr/>
          </p:nvSpPr>
          <p:spPr>
            <a:xfrm>
              <a:off x="7606436" y="770100"/>
              <a:ext cx="150524" cy="116901"/>
            </a:xfrm>
            <a:custGeom>
              <a:avLst/>
              <a:gdLst/>
              <a:ahLst/>
              <a:cxnLst/>
              <a:rect l="l" t="t" r="r" b="b"/>
              <a:pathLst>
                <a:path w="1737" h="1349" extrusionOk="0">
                  <a:moveTo>
                    <a:pt x="869" y="0"/>
                  </a:moveTo>
                  <a:cubicBezTo>
                    <a:pt x="1" y="14"/>
                    <a:pt x="1" y="1349"/>
                    <a:pt x="869" y="1349"/>
                  </a:cubicBezTo>
                  <a:cubicBezTo>
                    <a:pt x="1736" y="1349"/>
                    <a:pt x="1736" y="0"/>
                    <a:pt x="869" y="0"/>
                  </a:cubicBezTo>
                  <a:close/>
                </a:path>
              </a:pathLst>
            </a:custGeom>
            <a:solidFill>
              <a:srgbClr val="F7F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22"/>
            <p:cNvSpPr/>
            <p:nvPr/>
          </p:nvSpPr>
          <p:spPr>
            <a:xfrm rot="1162821" flipH="1">
              <a:off x="7848319" y="623215"/>
              <a:ext cx="571880" cy="835269"/>
            </a:xfrm>
            <a:custGeom>
              <a:avLst/>
              <a:gdLst/>
              <a:ahLst/>
              <a:cxnLst/>
              <a:rect l="l" t="t" r="r" b="b"/>
              <a:pathLst>
                <a:path w="3619" h="5095" extrusionOk="0">
                  <a:moveTo>
                    <a:pt x="2996" y="1"/>
                  </a:moveTo>
                  <a:cubicBezTo>
                    <a:pt x="2618" y="1"/>
                    <a:pt x="2102" y="364"/>
                    <a:pt x="1869" y="501"/>
                  </a:cubicBezTo>
                  <a:cubicBezTo>
                    <a:pt x="1402" y="822"/>
                    <a:pt x="1001" y="1262"/>
                    <a:pt x="734" y="1756"/>
                  </a:cubicBezTo>
                  <a:cubicBezTo>
                    <a:pt x="174" y="2797"/>
                    <a:pt x="0" y="3945"/>
                    <a:pt x="53" y="5093"/>
                  </a:cubicBezTo>
                  <a:lnTo>
                    <a:pt x="53" y="5093"/>
                  </a:lnTo>
                  <a:cubicBezTo>
                    <a:pt x="42" y="4826"/>
                    <a:pt x="628" y="4333"/>
                    <a:pt x="801" y="4173"/>
                  </a:cubicBezTo>
                  <a:cubicBezTo>
                    <a:pt x="1121" y="3906"/>
                    <a:pt x="1522" y="3746"/>
                    <a:pt x="1856" y="3479"/>
                  </a:cubicBezTo>
                  <a:cubicBezTo>
                    <a:pt x="2430" y="3065"/>
                    <a:pt x="2964" y="2544"/>
                    <a:pt x="3218" y="1876"/>
                  </a:cubicBezTo>
                  <a:cubicBezTo>
                    <a:pt x="3391" y="1489"/>
                    <a:pt x="3618" y="421"/>
                    <a:pt x="3258" y="87"/>
                  </a:cubicBezTo>
                  <a:cubicBezTo>
                    <a:pt x="3185" y="26"/>
                    <a:pt x="3096" y="1"/>
                    <a:pt x="2996" y="1"/>
                  </a:cubicBezTo>
                  <a:close/>
                  <a:moveTo>
                    <a:pt x="53" y="5093"/>
                  </a:moveTo>
                  <a:cubicBezTo>
                    <a:pt x="53" y="5093"/>
                    <a:pt x="53" y="5094"/>
                    <a:pt x="53" y="5094"/>
                  </a:cubicBezTo>
                  <a:cubicBezTo>
                    <a:pt x="53" y="5094"/>
                    <a:pt x="53" y="5093"/>
                    <a:pt x="53" y="50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22"/>
            <p:cNvSpPr/>
            <p:nvPr/>
          </p:nvSpPr>
          <p:spPr>
            <a:xfrm rot="1162821" flipH="1">
              <a:off x="7367249" y="1139422"/>
              <a:ext cx="738751" cy="188366"/>
            </a:xfrm>
            <a:custGeom>
              <a:avLst/>
              <a:gdLst/>
              <a:ahLst/>
              <a:cxnLst/>
              <a:rect l="l" t="t" r="r" b="b"/>
              <a:pathLst>
                <a:path w="4675" h="1149" extrusionOk="0">
                  <a:moveTo>
                    <a:pt x="2223" y="1"/>
                  </a:moveTo>
                  <a:cubicBezTo>
                    <a:pt x="1908" y="1"/>
                    <a:pt x="1597" y="37"/>
                    <a:pt x="1296" y="126"/>
                  </a:cubicBezTo>
                  <a:cubicBezTo>
                    <a:pt x="789" y="273"/>
                    <a:pt x="428" y="647"/>
                    <a:pt x="1" y="940"/>
                  </a:cubicBezTo>
                  <a:cubicBezTo>
                    <a:pt x="181" y="924"/>
                    <a:pt x="359" y="917"/>
                    <a:pt x="536" y="917"/>
                  </a:cubicBezTo>
                  <a:cubicBezTo>
                    <a:pt x="1557" y="917"/>
                    <a:pt x="2541" y="1148"/>
                    <a:pt x="3559" y="1148"/>
                  </a:cubicBezTo>
                  <a:cubicBezTo>
                    <a:pt x="3663" y="1148"/>
                    <a:pt x="3768" y="1146"/>
                    <a:pt x="3873" y="1141"/>
                  </a:cubicBezTo>
                  <a:cubicBezTo>
                    <a:pt x="4100" y="1127"/>
                    <a:pt x="4394" y="1074"/>
                    <a:pt x="4541" y="874"/>
                  </a:cubicBezTo>
                  <a:cubicBezTo>
                    <a:pt x="4674" y="620"/>
                    <a:pt x="3272" y="126"/>
                    <a:pt x="3125" y="86"/>
                  </a:cubicBezTo>
                  <a:cubicBezTo>
                    <a:pt x="2826" y="34"/>
                    <a:pt x="2523" y="1"/>
                    <a:pt x="22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4" name="Google Shape;294;p22"/>
          <p:cNvSpPr/>
          <p:nvPr/>
        </p:nvSpPr>
        <p:spPr>
          <a:xfrm rot="-10758643">
            <a:off x="1701822" y="5765146"/>
            <a:ext cx="200701" cy="155871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5" name="Google Shape;295;p22"/>
          <p:cNvSpPr/>
          <p:nvPr/>
        </p:nvSpPr>
        <p:spPr>
          <a:xfrm rot="-9595856" flipH="1">
            <a:off x="820959" y="4995921"/>
            <a:ext cx="762500" cy="1113699"/>
          </a:xfrm>
          <a:custGeom>
            <a:avLst/>
            <a:gdLst/>
            <a:ahLst/>
            <a:cxnLst/>
            <a:rect l="l" t="t" r="r" b="b"/>
            <a:pathLst>
              <a:path w="3619" h="5095" extrusionOk="0">
                <a:moveTo>
                  <a:pt x="2996" y="1"/>
                </a:moveTo>
                <a:cubicBezTo>
                  <a:pt x="2618" y="1"/>
                  <a:pt x="2102" y="364"/>
                  <a:pt x="1869" y="501"/>
                </a:cubicBezTo>
                <a:cubicBezTo>
                  <a:pt x="1402" y="822"/>
                  <a:pt x="1001" y="1262"/>
                  <a:pt x="734" y="1756"/>
                </a:cubicBezTo>
                <a:cubicBezTo>
                  <a:pt x="174" y="2797"/>
                  <a:pt x="0" y="3945"/>
                  <a:pt x="53" y="5093"/>
                </a:cubicBezTo>
                <a:lnTo>
                  <a:pt x="53" y="5093"/>
                </a:lnTo>
                <a:cubicBezTo>
                  <a:pt x="42" y="4826"/>
                  <a:pt x="628" y="4333"/>
                  <a:pt x="801" y="4173"/>
                </a:cubicBezTo>
                <a:cubicBezTo>
                  <a:pt x="1121" y="3906"/>
                  <a:pt x="1522" y="3746"/>
                  <a:pt x="1856" y="3479"/>
                </a:cubicBezTo>
                <a:cubicBezTo>
                  <a:pt x="2430" y="3065"/>
                  <a:pt x="2964" y="2544"/>
                  <a:pt x="3218" y="1876"/>
                </a:cubicBezTo>
                <a:cubicBezTo>
                  <a:pt x="3391" y="1489"/>
                  <a:pt x="3618" y="421"/>
                  <a:pt x="3258" y="87"/>
                </a:cubicBezTo>
                <a:cubicBezTo>
                  <a:pt x="3185" y="26"/>
                  <a:pt x="3096" y="1"/>
                  <a:pt x="2996" y="1"/>
                </a:cubicBezTo>
                <a:close/>
                <a:moveTo>
                  <a:pt x="53" y="5093"/>
                </a:moveTo>
                <a:cubicBezTo>
                  <a:pt x="53" y="5093"/>
                  <a:pt x="53" y="5094"/>
                  <a:pt x="53" y="5094"/>
                </a:cubicBezTo>
                <a:cubicBezTo>
                  <a:pt x="53" y="5094"/>
                  <a:pt x="53" y="5093"/>
                  <a:pt x="53" y="50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6" name="Google Shape;296;p22"/>
          <p:cNvSpPr/>
          <p:nvPr/>
        </p:nvSpPr>
        <p:spPr>
          <a:xfrm rot="-9595856" flipH="1">
            <a:off x="1242943" y="5176583"/>
            <a:ext cx="984992" cy="251156"/>
          </a:xfrm>
          <a:custGeom>
            <a:avLst/>
            <a:gdLst/>
            <a:ahLst/>
            <a:cxnLst/>
            <a:rect l="l" t="t" r="r" b="b"/>
            <a:pathLst>
              <a:path w="4675" h="1149" extrusionOk="0">
                <a:moveTo>
                  <a:pt x="2223" y="1"/>
                </a:moveTo>
                <a:cubicBezTo>
                  <a:pt x="1908" y="1"/>
                  <a:pt x="1597" y="37"/>
                  <a:pt x="1296" y="126"/>
                </a:cubicBezTo>
                <a:cubicBezTo>
                  <a:pt x="789" y="273"/>
                  <a:pt x="428" y="647"/>
                  <a:pt x="1" y="940"/>
                </a:cubicBezTo>
                <a:cubicBezTo>
                  <a:pt x="181" y="924"/>
                  <a:pt x="359" y="917"/>
                  <a:pt x="536" y="917"/>
                </a:cubicBezTo>
                <a:cubicBezTo>
                  <a:pt x="1557" y="917"/>
                  <a:pt x="2541" y="1148"/>
                  <a:pt x="3559" y="1148"/>
                </a:cubicBezTo>
                <a:cubicBezTo>
                  <a:pt x="3663" y="1148"/>
                  <a:pt x="3768" y="1146"/>
                  <a:pt x="3873" y="1141"/>
                </a:cubicBezTo>
                <a:cubicBezTo>
                  <a:pt x="4100" y="1127"/>
                  <a:pt x="4394" y="1074"/>
                  <a:pt x="4541" y="874"/>
                </a:cubicBezTo>
                <a:cubicBezTo>
                  <a:pt x="4674" y="620"/>
                  <a:pt x="3272" y="126"/>
                  <a:pt x="3125" y="86"/>
                </a:cubicBezTo>
                <a:cubicBezTo>
                  <a:pt x="2826" y="34"/>
                  <a:pt x="2523" y="1"/>
                  <a:pt x="22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7" name="Google Shape;297;p22"/>
          <p:cNvSpPr/>
          <p:nvPr/>
        </p:nvSpPr>
        <p:spPr>
          <a:xfrm rot="-10758643">
            <a:off x="746288" y="2261813"/>
            <a:ext cx="200701" cy="155871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8" name="Google Shape;298;p22"/>
          <p:cNvSpPr/>
          <p:nvPr/>
        </p:nvSpPr>
        <p:spPr>
          <a:xfrm>
            <a:off x="3495648" y="668096"/>
            <a:ext cx="202565" cy="216605"/>
          </a:xfrm>
          <a:custGeom>
            <a:avLst/>
            <a:gdLst/>
            <a:ahLst/>
            <a:cxnLst/>
            <a:rect l="l" t="t" r="r" b="b"/>
            <a:pathLst>
              <a:path w="1937" h="2071" extrusionOk="0">
                <a:moveTo>
                  <a:pt x="962" y="1"/>
                </a:moveTo>
                <a:cubicBezTo>
                  <a:pt x="829" y="1"/>
                  <a:pt x="735" y="334"/>
                  <a:pt x="695" y="775"/>
                </a:cubicBezTo>
                <a:cubicBezTo>
                  <a:pt x="294" y="802"/>
                  <a:pt x="1" y="909"/>
                  <a:pt x="1" y="1042"/>
                </a:cubicBezTo>
                <a:cubicBezTo>
                  <a:pt x="1" y="1176"/>
                  <a:pt x="294" y="1269"/>
                  <a:pt x="695" y="1309"/>
                </a:cubicBezTo>
                <a:cubicBezTo>
                  <a:pt x="735" y="1736"/>
                  <a:pt x="829" y="2070"/>
                  <a:pt x="962" y="2070"/>
                </a:cubicBezTo>
                <a:cubicBezTo>
                  <a:pt x="1096" y="2070"/>
                  <a:pt x="1202" y="1736"/>
                  <a:pt x="1229" y="1309"/>
                </a:cubicBezTo>
                <a:cubicBezTo>
                  <a:pt x="1630" y="1269"/>
                  <a:pt x="1937" y="1162"/>
                  <a:pt x="1937" y="1042"/>
                </a:cubicBezTo>
                <a:cubicBezTo>
                  <a:pt x="1937" y="909"/>
                  <a:pt x="1630" y="802"/>
                  <a:pt x="1229" y="775"/>
                </a:cubicBezTo>
                <a:cubicBezTo>
                  <a:pt x="1202" y="334"/>
                  <a:pt x="1096" y="1"/>
                  <a:pt x="962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9" name="Google Shape;299;p22"/>
          <p:cNvSpPr/>
          <p:nvPr/>
        </p:nvSpPr>
        <p:spPr>
          <a:xfrm>
            <a:off x="7436069" y="5656366"/>
            <a:ext cx="349235" cy="373436"/>
          </a:xfrm>
          <a:custGeom>
            <a:avLst/>
            <a:gdLst/>
            <a:ahLst/>
            <a:cxnLst/>
            <a:rect l="l" t="t" r="r" b="b"/>
            <a:pathLst>
              <a:path w="1937" h="2071" extrusionOk="0">
                <a:moveTo>
                  <a:pt x="962" y="1"/>
                </a:moveTo>
                <a:cubicBezTo>
                  <a:pt x="829" y="1"/>
                  <a:pt x="735" y="334"/>
                  <a:pt x="695" y="775"/>
                </a:cubicBezTo>
                <a:cubicBezTo>
                  <a:pt x="294" y="802"/>
                  <a:pt x="1" y="909"/>
                  <a:pt x="1" y="1042"/>
                </a:cubicBezTo>
                <a:cubicBezTo>
                  <a:pt x="1" y="1176"/>
                  <a:pt x="294" y="1269"/>
                  <a:pt x="695" y="1309"/>
                </a:cubicBezTo>
                <a:cubicBezTo>
                  <a:pt x="735" y="1736"/>
                  <a:pt x="829" y="2070"/>
                  <a:pt x="962" y="2070"/>
                </a:cubicBezTo>
                <a:cubicBezTo>
                  <a:pt x="1096" y="2070"/>
                  <a:pt x="1202" y="1736"/>
                  <a:pt x="1229" y="1309"/>
                </a:cubicBezTo>
                <a:cubicBezTo>
                  <a:pt x="1630" y="1269"/>
                  <a:pt x="1937" y="1162"/>
                  <a:pt x="1937" y="1042"/>
                </a:cubicBezTo>
                <a:cubicBezTo>
                  <a:pt x="1937" y="909"/>
                  <a:pt x="1630" y="802"/>
                  <a:pt x="1229" y="775"/>
                </a:cubicBezTo>
                <a:cubicBezTo>
                  <a:pt x="1202" y="334"/>
                  <a:pt x="1096" y="1"/>
                  <a:pt x="962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0" name="Google Shape;300;p22"/>
          <p:cNvSpPr/>
          <p:nvPr/>
        </p:nvSpPr>
        <p:spPr>
          <a:xfrm>
            <a:off x="11116440" y="5404185"/>
            <a:ext cx="117091" cy="124912"/>
          </a:xfrm>
          <a:custGeom>
            <a:avLst/>
            <a:gdLst/>
            <a:ahLst/>
            <a:cxnLst/>
            <a:rect l="l" t="t" r="r" b="b"/>
            <a:pathLst>
              <a:path w="1003" h="1070" extrusionOk="0">
                <a:moveTo>
                  <a:pt x="495" y="1"/>
                </a:moveTo>
                <a:cubicBezTo>
                  <a:pt x="428" y="1"/>
                  <a:pt x="375" y="174"/>
                  <a:pt x="361" y="401"/>
                </a:cubicBezTo>
                <a:cubicBezTo>
                  <a:pt x="148" y="428"/>
                  <a:pt x="1" y="468"/>
                  <a:pt x="1" y="535"/>
                </a:cubicBezTo>
                <a:cubicBezTo>
                  <a:pt x="1" y="602"/>
                  <a:pt x="148" y="655"/>
                  <a:pt x="361" y="669"/>
                </a:cubicBezTo>
                <a:cubicBezTo>
                  <a:pt x="375" y="909"/>
                  <a:pt x="428" y="1069"/>
                  <a:pt x="495" y="1069"/>
                </a:cubicBezTo>
                <a:cubicBezTo>
                  <a:pt x="562" y="1069"/>
                  <a:pt x="615" y="909"/>
                  <a:pt x="628" y="669"/>
                </a:cubicBezTo>
                <a:cubicBezTo>
                  <a:pt x="855" y="655"/>
                  <a:pt x="1002" y="602"/>
                  <a:pt x="1002" y="535"/>
                </a:cubicBezTo>
                <a:cubicBezTo>
                  <a:pt x="1002" y="468"/>
                  <a:pt x="842" y="415"/>
                  <a:pt x="628" y="401"/>
                </a:cubicBezTo>
                <a:cubicBezTo>
                  <a:pt x="615" y="174"/>
                  <a:pt x="562" y="1"/>
                  <a:pt x="495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1" name="Google Shape;301;p22"/>
          <p:cNvSpPr/>
          <p:nvPr/>
        </p:nvSpPr>
        <p:spPr>
          <a:xfrm>
            <a:off x="6037457" y="1547519"/>
            <a:ext cx="117091" cy="124912"/>
          </a:xfrm>
          <a:custGeom>
            <a:avLst/>
            <a:gdLst/>
            <a:ahLst/>
            <a:cxnLst/>
            <a:rect l="l" t="t" r="r" b="b"/>
            <a:pathLst>
              <a:path w="1003" h="1070" extrusionOk="0">
                <a:moveTo>
                  <a:pt x="495" y="1"/>
                </a:moveTo>
                <a:cubicBezTo>
                  <a:pt x="428" y="1"/>
                  <a:pt x="375" y="174"/>
                  <a:pt x="361" y="401"/>
                </a:cubicBezTo>
                <a:cubicBezTo>
                  <a:pt x="148" y="428"/>
                  <a:pt x="1" y="468"/>
                  <a:pt x="1" y="535"/>
                </a:cubicBezTo>
                <a:cubicBezTo>
                  <a:pt x="1" y="602"/>
                  <a:pt x="148" y="655"/>
                  <a:pt x="361" y="669"/>
                </a:cubicBezTo>
                <a:cubicBezTo>
                  <a:pt x="375" y="909"/>
                  <a:pt x="428" y="1069"/>
                  <a:pt x="495" y="1069"/>
                </a:cubicBezTo>
                <a:cubicBezTo>
                  <a:pt x="562" y="1069"/>
                  <a:pt x="615" y="909"/>
                  <a:pt x="628" y="669"/>
                </a:cubicBezTo>
                <a:cubicBezTo>
                  <a:pt x="855" y="655"/>
                  <a:pt x="1002" y="602"/>
                  <a:pt x="1002" y="535"/>
                </a:cubicBezTo>
                <a:cubicBezTo>
                  <a:pt x="1002" y="468"/>
                  <a:pt x="842" y="415"/>
                  <a:pt x="628" y="401"/>
                </a:cubicBezTo>
                <a:cubicBezTo>
                  <a:pt x="615" y="174"/>
                  <a:pt x="562" y="1"/>
                  <a:pt x="495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50103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3"/>
          <p:cNvSpPr/>
          <p:nvPr/>
        </p:nvSpPr>
        <p:spPr>
          <a:xfrm>
            <a:off x="5740434" y="2984867"/>
            <a:ext cx="4240503" cy="621663"/>
          </a:xfrm>
          <a:custGeom>
            <a:avLst/>
            <a:gdLst/>
            <a:ahLst/>
            <a:cxnLst/>
            <a:rect l="l" t="t" r="r" b="b"/>
            <a:pathLst>
              <a:path w="23192" h="6232" extrusionOk="0">
                <a:moveTo>
                  <a:pt x="22429" y="1"/>
                </a:moveTo>
                <a:cubicBezTo>
                  <a:pt x="22330" y="1"/>
                  <a:pt x="22244" y="46"/>
                  <a:pt x="22193" y="155"/>
                </a:cubicBezTo>
                <a:cubicBezTo>
                  <a:pt x="21338" y="1918"/>
                  <a:pt x="19990" y="3159"/>
                  <a:pt x="18134" y="3814"/>
                </a:cubicBezTo>
                <a:cubicBezTo>
                  <a:pt x="17148" y="4161"/>
                  <a:pt x="16110" y="4288"/>
                  <a:pt x="15061" y="4288"/>
                </a:cubicBezTo>
                <a:cubicBezTo>
                  <a:pt x="13693" y="4288"/>
                  <a:pt x="12305" y="4073"/>
                  <a:pt x="10990" y="3854"/>
                </a:cubicBezTo>
                <a:cubicBezTo>
                  <a:pt x="9513" y="3614"/>
                  <a:pt x="7583" y="3252"/>
                  <a:pt x="5717" y="3252"/>
                </a:cubicBezTo>
                <a:cubicBezTo>
                  <a:pt x="3434" y="3252"/>
                  <a:pt x="1247" y="3794"/>
                  <a:pt x="108" y="5763"/>
                </a:cubicBezTo>
                <a:cubicBezTo>
                  <a:pt x="0" y="5936"/>
                  <a:pt x="303" y="6232"/>
                  <a:pt x="494" y="6232"/>
                </a:cubicBezTo>
                <a:cubicBezTo>
                  <a:pt x="538" y="6232"/>
                  <a:pt x="577" y="6215"/>
                  <a:pt x="602" y="6177"/>
                </a:cubicBezTo>
                <a:cubicBezTo>
                  <a:pt x="1779" y="4462"/>
                  <a:pt x="4036" y="4144"/>
                  <a:pt x="5997" y="4144"/>
                </a:cubicBezTo>
                <a:cubicBezTo>
                  <a:pt x="6127" y="4144"/>
                  <a:pt x="6256" y="4145"/>
                  <a:pt x="6384" y="4148"/>
                </a:cubicBezTo>
                <a:cubicBezTo>
                  <a:pt x="8787" y="4174"/>
                  <a:pt x="11137" y="4842"/>
                  <a:pt x="13527" y="5149"/>
                </a:cubicBezTo>
                <a:cubicBezTo>
                  <a:pt x="14111" y="5222"/>
                  <a:pt x="14753" y="5265"/>
                  <a:pt x="15421" y="5265"/>
                </a:cubicBezTo>
                <a:cubicBezTo>
                  <a:pt x="18662" y="5265"/>
                  <a:pt x="22499" y="4252"/>
                  <a:pt x="23141" y="743"/>
                </a:cubicBezTo>
                <a:cubicBezTo>
                  <a:pt x="23191" y="449"/>
                  <a:pt x="22742" y="1"/>
                  <a:pt x="224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4" name="Google Shape;304;p23"/>
          <p:cNvSpPr/>
          <p:nvPr/>
        </p:nvSpPr>
        <p:spPr>
          <a:xfrm>
            <a:off x="9148600" y="3708135"/>
            <a:ext cx="224803" cy="174588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5" name="Google Shape;305;p23"/>
          <p:cNvSpPr/>
          <p:nvPr/>
        </p:nvSpPr>
        <p:spPr>
          <a:xfrm>
            <a:off x="5458485" y="2092459"/>
            <a:ext cx="144588" cy="112291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/>
          </p:nvPr>
        </p:nvSpPr>
        <p:spPr>
          <a:xfrm>
            <a:off x="5740200" y="2204733"/>
            <a:ext cx="39896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7" name="Google Shape;307;p23"/>
          <p:cNvSpPr txBox="1">
            <a:spLocks noGrp="1"/>
          </p:cNvSpPr>
          <p:nvPr>
            <p:ph type="title" idx="2" hasCustomPrompt="1"/>
          </p:nvPr>
        </p:nvSpPr>
        <p:spPr>
          <a:xfrm>
            <a:off x="1925800" y="2585733"/>
            <a:ext cx="3103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08" name="Google Shape;308;p23"/>
          <p:cNvSpPr txBox="1">
            <a:spLocks noGrp="1"/>
          </p:cNvSpPr>
          <p:nvPr>
            <p:ph type="subTitle" idx="1"/>
          </p:nvPr>
        </p:nvSpPr>
        <p:spPr>
          <a:xfrm>
            <a:off x="5740200" y="3616900"/>
            <a:ext cx="29212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>
            <a:off x="1723248" y="2896563"/>
            <a:ext cx="202565" cy="216605"/>
          </a:xfrm>
          <a:custGeom>
            <a:avLst/>
            <a:gdLst/>
            <a:ahLst/>
            <a:cxnLst/>
            <a:rect l="l" t="t" r="r" b="b"/>
            <a:pathLst>
              <a:path w="1937" h="2071" extrusionOk="0">
                <a:moveTo>
                  <a:pt x="962" y="1"/>
                </a:moveTo>
                <a:cubicBezTo>
                  <a:pt x="829" y="1"/>
                  <a:pt x="735" y="334"/>
                  <a:pt x="695" y="775"/>
                </a:cubicBezTo>
                <a:cubicBezTo>
                  <a:pt x="294" y="802"/>
                  <a:pt x="1" y="909"/>
                  <a:pt x="1" y="1042"/>
                </a:cubicBezTo>
                <a:cubicBezTo>
                  <a:pt x="1" y="1176"/>
                  <a:pt x="294" y="1269"/>
                  <a:pt x="695" y="1309"/>
                </a:cubicBezTo>
                <a:cubicBezTo>
                  <a:pt x="735" y="1736"/>
                  <a:pt x="829" y="2070"/>
                  <a:pt x="962" y="2070"/>
                </a:cubicBezTo>
                <a:cubicBezTo>
                  <a:pt x="1096" y="2070"/>
                  <a:pt x="1202" y="1736"/>
                  <a:pt x="1229" y="1309"/>
                </a:cubicBezTo>
                <a:cubicBezTo>
                  <a:pt x="1630" y="1269"/>
                  <a:pt x="1937" y="1162"/>
                  <a:pt x="1937" y="1042"/>
                </a:cubicBezTo>
                <a:cubicBezTo>
                  <a:pt x="1937" y="909"/>
                  <a:pt x="1630" y="802"/>
                  <a:pt x="1229" y="775"/>
                </a:cubicBezTo>
                <a:cubicBezTo>
                  <a:pt x="1202" y="334"/>
                  <a:pt x="1096" y="1"/>
                  <a:pt x="962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0" name="Google Shape;310;p23"/>
          <p:cNvSpPr/>
          <p:nvPr/>
        </p:nvSpPr>
        <p:spPr>
          <a:xfrm>
            <a:off x="9980936" y="1262199"/>
            <a:ext cx="349235" cy="373436"/>
          </a:xfrm>
          <a:custGeom>
            <a:avLst/>
            <a:gdLst/>
            <a:ahLst/>
            <a:cxnLst/>
            <a:rect l="l" t="t" r="r" b="b"/>
            <a:pathLst>
              <a:path w="1937" h="2071" extrusionOk="0">
                <a:moveTo>
                  <a:pt x="962" y="1"/>
                </a:moveTo>
                <a:cubicBezTo>
                  <a:pt x="829" y="1"/>
                  <a:pt x="735" y="334"/>
                  <a:pt x="695" y="775"/>
                </a:cubicBezTo>
                <a:cubicBezTo>
                  <a:pt x="294" y="802"/>
                  <a:pt x="1" y="909"/>
                  <a:pt x="1" y="1042"/>
                </a:cubicBezTo>
                <a:cubicBezTo>
                  <a:pt x="1" y="1176"/>
                  <a:pt x="294" y="1269"/>
                  <a:pt x="695" y="1309"/>
                </a:cubicBezTo>
                <a:cubicBezTo>
                  <a:pt x="735" y="1736"/>
                  <a:pt x="829" y="2070"/>
                  <a:pt x="962" y="2070"/>
                </a:cubicBezTo>
                <a:cubicBezTo>
                  <a:pt x="1096" y="2070"/>
                  <a:pt x="1202" y="1736"/>
                  <a:pt x="1229" y="1309"/>
                </a:cubicBezTo>
                <a:cubicBezTo>
                  <a:pt x="1630" y="1269"/>
                  <a:pt x="1937" y="1162"/>
                  <a:pt x="1937" y="1042"/>
                </a:cubicBezTo>
                <a:cubicBezTo>
                  <a:pt x="1937" y="909"/>
                  <a:pt x="1630" y="802"/>
                  <a:pt x="1229" y="775"/>
                </a:cubicBezTo>
                <a:cubicBezTo>
                  <a:pt x="1202" y="334"/>
                  <a:pt x="1096" y="1"/>
                  <a:pt x="962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1" name="Google Shape;311;p23"/>
          <p:cNvSpPr/>
          <p:nvPr/>
        </p:nvSpPr>
        <p:spPr>
          <a:xfrm>
            <a:off x="3746257" y="4905885"/>
            <a:ext cx="117091" cy="124912"/>
          </a:xfrm>
          <a:custGeom>
            <a:avLst/>
            <a:gdLst/>
            <a:ahLst/>
            <a:cxnLst/>
            <a:rect l="l" t="t" r="r" b="b"/>
            <a:pathLst>
              <a:path w="1003" h="1070" extrusionOk="0">
                <a:moveTo>
                  <a:pt x="495" y="1"/>
                </a:moveTo>
                <a:cubicBezTo>
                  <a:pt x="428" y="1"/>
                  <a:pt x="375" y="174"/>
                  <a:pt x="361" y="401"/>
                </a:cubicBezTo>
                <a:cubicBezTo>
                  <a:pt x="148" y="428"/>
                  <a:pt x="1" y="468"/>
                  <a:pt x="1" y="535"/>
                </a:cubicBezTo>
                <a:cubicBezTo>
                  <a:pt x="1" y="602"/>
                  <a:pt x="148" y="655"/>
                  <a:pt x="361" y="669"/>
                </a:cubicBezTo>
                <a:cubicBezTo>
                  <a:pt x="375" y="909"/>
                  <a:pt x="428" y="1069"/>
                  <a:pt x="495" y="1069"/>
                </a:cubicBezTo>
                <a:cubicBezTo>
                  <a:pt x="562" y="1069"/>
                  <a:pt x="615" y="909"/>
                  <a:pt x="628" y="669"/>
                </a:cubicBezTo>
                <a:cubicBezTo>
                  <a:pt x="855" y="655"/>
                  <a:pt x="1002" y="602"/>
                  <a:pt x="1002" y="535"/>
                </a:cubicBezTo>
                <a:cubicBezTo>
                  <a:pt x="1002" y="468"/>
                  <a:pt x="842" y="415"/>
                  <a:pt x="628" y="401"/>
                </a:cubicBezTo>
                <a:cubicBezTo>
                  <a:pt x="615" y="174"/>
                  <a:pt x="562" y="1"/>
                  <a:pt x="495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" name="Google Shape;312;p23"/>
          <p:cNvSpPr/>
          <p:nvPr/>
        </p:nvSpPr>
        <p:spPr>
          <a:xfrm>
            <a:off x="8219482" y="4749663"/>
            <a:ext cx="202565" cy="216605"/>
          </a:xfrm>
          <a:custGeom>
            <a:avLst/>
            <a:gdLst/>
            <a:ahLst/>
            <a:cxnLst/>
            <a:rect l="l" t="t" r="r" b="b"/>
            <a:pathLst>
              <a:path w="1937" h="2071" extrusionOk="0">
                <a:moveTo>
                  <a:pt x="962" y="1"/>
                </a:moveTo>
                <a:cubicBezTo>
                  <a:pt x="829" y="1"/>
                  <a:pt x="735" y="334"/>
                  <a:pt x="695" y="775"/>
                </a:cubicBezTo>
                <a:cubicBezTo>
                  <a:pt x="294" y="802"/>
                  <a:pt x="1" y="909"/>
                  <a:pt x="1" y="1042"/>
                </a:cubicBezTo>
                <a:cubicBezTo>
                  <a:pt x="1" y="1176"/>
                  <a:pt x="294" y="1269"/>
                  <a:pt x="695" y="1309"/>
                </a:cubicBezTo>
                <a:cubicBezTo>
                  <a:pt x="735" y="1736"/>
                  <a:pt x="829" y="2070"/>
                  <a:pt x="962" y="2070"/>
                </a:cubicBezTo>
                <a:cubicBezTo>
                  <a:pt x="1096" y="2070"/>
                  <a:pt x="1202" y="1736"/>
                  <a:pt x="1229" y="1309"/>
                </a:cubicBezTo>
                <a:cubicBezTo>
                  <a:pt x="1630" y="1269"/>
                  <a:pt x="1937" y="1162"/>
                  <a:pt x="1937" y="1042"/>
                </a:cubicBezTo>
                <a:cubicBezTo>
                  <a:pt x="1937" y="909"/>
                  <a:pt x="1630" y="802"/>
                  <a:pt x="1229" y="775"/>
                </a:cubicBezTo>
                <a:cubicBezTo>
                  <a:pt x="1202" y="334"/>
                  <a:pt x="1096" y="1"/>
                  <a:pt x="962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3" name="Google Shape;313;p23"/>
          <p:cNvSpPr/>
          <p:nvPr/>
        </p:nvSpPr>
        <p:spPr>
          <a:xfrm rot="-10758642">
            <a:off x="2951589" y="1949742"/>
            <a:ext cx="325827" cy="253045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4" name="Google Shape;314;p23"/>
          <p:cNvSpPr/>
          <p:nvPr/>
        </p:nvSpPr>
        <p:spPr>
          <a:xfrm rot="-10758678">
            <a:off x="2693287" y="3918359"/>
            <a:ext cx="226400" cy="175824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5" name="Google Shape;315;p23"/>
          <p:cNvSpPr/>
          <p:nvPr/>
        </p:nvSpPr>
        <p:spPr>
          <a:xfrm rot="-10758678">
            <a:off x="5176387" y="4915125"/>
            <a:ext cx="226400" cy="175824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6" name="Google Shape;316;p23"/>
          <p:cNvSpPr/>
          <p:nvPr/>
        </p:nvSpPr>
        <p:spPr>
          <a:xfrm>
            <a:off x="11247051" y="2585725"/>
            <a:ext cx="144588" cy="112291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7" name="Google Shape;317;p23"/>
          <p:cNvSpPr/>
          <p:nvPr/>
        </p:nvSpPr>
        <p:spPr>
          <a:xfrm>
            <a:off x="10460757" y="4280552"/>
            <a:ext cx="117091" cy="124912"/>
          </a:xfrm>
          <a:custGeom>
            <a:avLst/>
            <a:gdLst/>
            <a:ahLst/>
            <a:cxnLst/>
            <a:rect l="l" t="t" r="r" b="b"/>
            <a:pathLst>
              <a:path w="1003" h="1070" extrusionOk="0">
                <a:moveTo>
                  <a:pt x="495" y="1"/>
                </a:moveTo>
                <a:cubicBezTo>
                  <a:pt x="428" y="1"/>
                  <a:pt x="375" y="174"/>
                  <a:pt x="361" y="401"/>
                </a:cubicBezTo>
                <a:cubicBezTo>
                  <a:pt x="148" y="428"/>
                  <a:pt x="1" y="468"/>
                  <a:pt x="1" y="535"/>
                </a:cubicBezTo>
                <a:cubicBezTo>
                  <a:pt x="1" y="602"/>
                  <a:pt x="148" y="655"/>
                  <a:pt x="361" y="669"/>
                </a:cubicBezTo>
                <a:cubicBezTo>
                  <a:pt x="375" y="909"/>
                  <a:pt x="428" y="1069"/>
                  <a:pt x="495" y="1069"/>
                </a:cubicBezTo>
                <a:cubicBezTo>
                  <a:pt x="562" y="1069"/>
                  <a:pt x="615" y="909"/>
                  <a:pt x="628" y="669"/>
                </a:cubicBezTo>
                <a:cubicBezTo>
                  <a:pt x="855" y="655"/>
                  <a:pt x="1002" y="602"/>
                  <a:pt x="1002" y="535"/>
                </a:cubicBezTo>
                <a:cubicBezTo>
                  <a:pt x="1002" y="468"/>
                  <a:pt x="842" y="415"/>
                  <a:pt x="628" y="401"/>
                </a:cubicBezTo>
                <a:cubicBezTo>
                  <a:pt x="615" y="174"/>
                  <a:pt x="562" y="1"/>
                  <a:pt x="495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8" name="Google Shape;318;p23"/>
          <p:cNvSpPr/>
          <p:nvPr/>
        </p:nvSpPr>
        <p:spPr>
          <a:xfrm rot="-10758678">
            <a:off x="7524587" y="1458441"/>
            <a:ext cx="226400" cy="175824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9" name="Google Shape;319;p23"/>
          <p:cNvSpPr/>
          <p:nvPr/>
        </p:nvSpPr>
        <p:spPr>
          <a:xfrm>
            <a:off x="1374003" y="5030799"/>
            <a:ext cx="349235" cy="373436"/>
          </a:xfrm>
          <a:custGeom>
            <a:avLst/>
            <a:gdLst/>
            <a:ahLst/>
            <a:cxnLst/>
            <a:rect l="l" t="t" r="r" b="b"/>
            <a:pathLst>
              <a:path w="1937" h="2071" extrusionOk="0">
                <a:moveTo>
                  <a:pt x="962" y="1"/>
                </a:moveTo>
                <a:cubicBezTo>
                  <a:pt x="829" y="1"/>
                  <a:pt x="735" y="334"/>
                  <a:pt x="695" y="775"/>
                </a:cubicBezTo>
                <a:cubicBezTo>
                  <a:pt x="294" y="802"/>
                  <a:pt x="1" y="909"/>
                  <a:pt x="1" y="1042"/>
                </a:cubicBezTo>
                <a:cubicBezTo>
                  <a:pt x="1" y="1176"/>
                  <a:pt x="294" y="1269"/>
                  <a:pt x="695" y="1309"/>
                </a:cubicBezTo>
                <a:cubicBezTo>
                  <a:pt x="735" y="1736"/>
                  <a:pt x="829" y="2070"/>
                  <a:pt x="962" y="2070"/>
                </a:cubicBezTo>
                <a:cubicBezTo>
                  <a:pt x="1096" y="2070"/>
                  <a:pt x="1202" y="1736"/>
                  <a:pt x="1229" y="1309"/>
                </a:cubicBezTo>
                <a:cubicBezTo>
                  <a:pt x="1630" y="1269"/>
                  <a:pt x="1937" y="1162"/>
                  <a:pt x="1937" y="1042"/>
                </a:cubicBezTo>
                <a:cubicBezTo>
                  <a:pt x="1937" y="909"/>
                  <a:pt x="1630" y="802"/>
                  <a:pt x="1229" y="775"/>
                </a:cubicBezTo>
                <a:cubicBezTo>
                  <a:pt x="1202" y="334"/>
                  <a:pt x="1096" y="1"/>
                  <a:pt x="962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0" name="Google Shape;320;p23"/>
          <p:cNvSpPr/>
          <p:nvPr/>
        </p:nvSpPr>
        <p:spPr>
          <a:xfrm>
            <a:off x="1373991" y="1635619"/>
            <a:ext cx="117091" cy="124912"/>
          </a:xfrm>
          <a:custGeom>
            <a:avLst/>
            <a:gdLst/>
            <a:ahLst/>
            <a:cxnLst/>
            <a:rect l="l" t="t" r="r" b="b"/>
            <a:pathLst>
              <a:path w="1003" h="1070" extrusionOk="0">
                <a:moveTo>
                  <a:pt x="495" y="1"/>
                </a:moveTo>
                <a:cubicBezTo>
                  <a:pt x="428" y="1"/>
                  <a:pt x="375" y="174"/>
                  <a:pt x="361" y="401"/>
                </a:cubicBezTo>
                <a:cubicBezTo>
                  <a:pt x="148" y="428"/>
                  <a:pt x="1" y="468"/>
                  <a:pt x="1" y="535"/>
                </a:cubicBezTo>
                <a:cubicBezTo>
                  <a:pt x="1" y="602"/>
                  <a:pt x="148" y="655"/>
                  <a:pt x="361" y="669"/>
                </a:cubicBezTo>
                <a:cubicBezTo>
                  <a:pt x="375" y="909"/>
                  <a:pt x="428" y="1069"/>
                  <a:pt x="495" y="1069"/>
                </a:cubicBezTo>
                <a:cubicBezTo>
                  <a:pt x="562" y="1069"/>
                  <a:pt x="615" y="909"/>
                  <a:pt x="628" y="669"/>
                </a:cubicBezTo>
                <a:cubicBezTo>
                  <a:pt x="855" y="655"/>
                  <a:pt x="1002" y="602"/>
                  <a:pt x="1002" y="535"/>
                </a:cubicBezTo>
                <a:cubicBezTo>
                  <a:pt x="1002" y="468"/>
                  <a:pt x="842" y="415"/>
                  <a:pt x="628" y="401"/>
                </a:cubicBezTo>
                <a:cubicBezTo>
                  <a:pt x="615" y="174"/>
                  <a:pt x="562" y="1"/>
                  <a:pt x="495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551393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4"/>
          <p:cNvSpPr txBox="1">
            <a:spLocks noGrp="1"/>
          </p:cNvSpPr>
          <p:nvPr>
            <p:ph type="subTitle" idx="1"/>
          </p:nvPr>
        </p:nvSpPr>
        <p:spPr>
          <a:xfrm>
            <a:off x="871599" y="24102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3" name="Google Shape;323;p24"/>
          <p:cNvSpPr txBox="1">
            <a:spLocks noGrp="1"/>
          </p:cNvSpPr>
          <p:nvPr>
            <p:ph type="subTitle" idx="2"/>
          </p:nvPr>
        </p:nvSpPr>
        <p:spPr>
          <a:xfrm>
            <a:off x="4586232" y="36294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4" name="Google Shape;324;p24"/>
          <p:cNvSpPr txBox="1">
            <a:spLocks noGrp="1"/>
          </p:cNvSpPr>
          <p:nvPr>
            <p:ph type="subTitle" idx="3"/>
          </p:nvPr>
        </p:nvSpPr>
        <p:spPr>
          <a:xfrm>
            <a:off x="8271601" y="48486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5" name="Google Shape;325;p24"/>
          <p:cNvSpPr txBox="1">
            <a:spLocks noGrp="1"/>
          </p:cNvSpPr>
          <p:nvPr>
            <p:ph type="title" hasCustomPrompt="1"/>
          </p:nvPr>
        </p:nvSpPr>
        <p:spPr>
          <a:xfrm>
            <a:off x="784399" y="15382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5333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5333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5333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5333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5333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5333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5333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5333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326" name="Google Shape;326;p24"/>
          <p:cNvSpPr txBox="1">
            <a:spLocks noGrp="1"/>
          </p:cNvSpPr>
          <p:nvPr>
            <p:ph type="title" idx="4" hasCustomPrompt="1"/>
          </p:nvPr>
        </p:nvSpPr>
        <p:spPr>
          <a:xfrm>
            <a:off x="4484400" y="27574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5333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5333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5333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5333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5333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5333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5333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5333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327" name="Google Shape;327;p24"/>
          <p:cNvSpPr txBox="1">
            <a:spLocks noGrp="1"/>
          </p:cNvSpPr>
          <p:nvPr>
            <p:ph type="title" idx="5" hasCustomPrompt="1"/>
          </p:nvPr>
        </p:nvSpPr>
        <p:spPr>
          <a:xfrm>
            <a:off x="8184401" y="39766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5333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5333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5333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5333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5333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5333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5333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Raleway"/>
              <a:buNone/>
              <a:defRPr sz="5333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328" name="Google Shape;328;p24"/>
          <p:cNvSpPr/>
          <p:nvPr/>
        </p:nvSpPr>
        <p:spPr>
          <a:xfrm rot="820532">
            <a:off x="332378" y="1204741"/>
            <a:ext cx="3845364" cy="1584636"/>
          </a:xfrm>
          <a:custGeom>
            <a:avLst/>
            <a:gdLst/>
            <a:ahLst/>
            <a:cxnLst/>
            <a:rect l="l" t="t" r="r" b="b"/>
            <a:pathLst>
              <a:path w="29242" h="12051" extrusionOk="0">
                <a:moveTo>
                  <a:pt x="24475" y="401"/>
                </a:moveTo>
                <a:cubicBezTo>
                  <a:pt x="24595" y="508"/>
                  <a:pt x="24782" y="535"/>
                  <a:pt x="24849" y="722"/>
                </a:cubicBezTo>
                <a:cubicBezTo>
                  <a:pt x="24902" y="842"/>
                  <a:pt x="24875" y="868"/>
                  <a:pt x="24742" y="908"/>
                </a:cubicBezTo>
                <a:cubicBezTo>
                  <a:pt x="24541" y="962"/>
                  <a:pt x="24341" y="935"/>
                  <a:pt x="24141" y="962"/>
                </a:cubicBezTo>
                <a:cubicBezTo>
                  <a:pt x="23914" y="975"/>
                  <a:pt x="23700" y="935"/>
                  <a:pt x="23500" y="1095"/>
                </a:cubicBezTo>
                <a:lnTo>
                  <a:pt x="23460" y="1095"/>
                </a:lnTo>
                <a:cubicBezTo>
                  <a:pt x="23382" y="1059"/>
                  <a:pt x="23307" y="1046"/>
                  <a:pt x="23234" y="1046"/>
                </a:cubicBezTo>
                <a:cubicBezTo>
                  <a:pt x="23066" y="1046"/>
                  <a:pt x="22906" y="1113"/>
                  <a:pt x="22739" y="1122"/>
                </a:cubicBezTo>
                <a:cubicBezTo>
                  <a:pt x="22525" y="1135"/>
                  <a:pt x="22325" y="1135"/>
                  <a:pt x="22125" y="1176"/>
                </a:cubicBezTo>
                <a:cubicBezTo>
                  <a:pt x="21804" y="1229"/>
                  <a:pt x="21470" y="1256"/>
                  <a:pt x="21163" y="1296"/>
                </a:cubicBezTo>
                <a:cubicBezTo>
                  <a:pt x="20823" y="1331"/>
                  <a:pt x="20483" y="1407"/>
                  <a:pt x="20143" y="1407"/>
                </a:cubicBezTo>
                <a:cubicBezTo>
                  <a:pt x="20096" y="1407"/>
                  <a:pt x="20049" y="1406"/>
                  <a:pt x="20002" y="1403"/>
                </a:cubicBezTo>
                <a:cubicBezTo>
                  <a:pt x="19927" y="1403"/>
                  <a:pt x="19844" y="1437"/>
                  <a:pt x="19759" y="1437"/>
                </a:cubicBezTo>
                <a:cubicBezTo>
                  <a:pt x="19737" y="1437"/>
                  <a:pt x="19716" y="1435"/>
                  <a:pt x="19695" y="1429"/>
                </a:cubicBezTo>
                <a:cubicBezTo>
                  <a:pt x="19828" y="1362"/>
                  <a:pt x="19975" y="1362"/>
                  <a:pt x="20109" y="1322"/>
                </a:cubicBezTo>
                <a:cubicBezTo>
                  <a:pt x="20402" y="1256"/>
                  <a:pt x="20723" y="1256"/>
                  <a:pt x="21030" y="1176"/>
                </a:cubicBezTo>
                <a:cubicBezTo>
                  <a:pt x="21190" y="1122"/>
                  <a:pt x="21377" y="1135"/>
                  <a:pt x="21564" y="1122"/>
                </a:cubicBezTo>
                <a:cubicBezTo>
                  <a:pt x="21697" y="1095"/>
                  <a:pt x="21858" y="1109"/>
                  <a:pt x="21911" y="908"/>
                </a:cubicBezTo>
                <a:cubicBezTo>
                  <a:pt x="21918" y="880"/>
                  <a:pt x="21933" y="867"/>
                  <a:pt x="21953" y="867"/>
                </a:cubicBezTo>
                <a:cubicBezTo>
                  <a:pt x="21971" y="867"/>
                  <a:pt x="21993" y="877"/>
                  <a:pt x="22018" y="895"/>
                </a:cubicBezTo>
                <a:cubicBezTo>
                  <a:pt x="22048" y="908"/>
                  <a:pt x="22076" y="914"/>
                  <a:pt x="22105" y="914"/>
                </a:cubicBezTo>
                <a:cubicBezTo>
                  <a:pt x="22165" y="914"/>
                  <a:pt x="22226" y="887"/>
                  <a:pt x="22298" y="842"/>
                </a:cubicBezTo>
                <a:cubicBezTo>
                  <a:pt x="22381" y="786"/>
                  <a:pt x="22477" y="693"/>
                  <a:pt x="22590" y="693"/>
                </a:cubicBezTo>
                <a:cubicBezTo>
                  <a:pt x="22640" y="693"/>
                  <a:pt x="22694" y="712"/>
                  <a:pt x="22752" y="762"/>
                </a:cubicBezTo>
                <a:cubicBezTo>
                  <a:pt x="22766" y="775"/>
                  <a:pt x="22779" y="775"/>
                  <a:pt x="22792" y="775"/>
                </a:cubicBezTo>
                <a:cubicBezTo>
                  <a:pt x="22886" y="801"/>
                  <a:pt x="22953" y="817"/>
                  <a:pt x="23005" y="817"/>
                </a:cubicBezTo>
                <a:cubicBezTo>
                  <a:pt x="23115" y="817"/>
                  <a:pt x="23160" y="744"/>
                  <a:pt x="23260" y="535"/>
                </a:cubicBezTo>
                <a:cubicBezTo>
                  <a:pt x="23380" y="628"/>
                  <a:pt x="23460" y="722"/>
                  <a:pt x="23607" y="788"/>
                </a:cubicBezTo>
                <a:cubicBezTo>
                  <a:pt x="23644" y="798"/>
                  <a:pt x="23680" y="813"/>
                  <a:pt x="23717" y="813"/>
                </a:cubicBezTo>
                <a:cubicBezTo>
                  <a:pt x="23734" y="813"/>
                  <a:pt x="23750" y="810"/>
                  <a:pt x="23767" y="802"/>
                </a:cubicBezTo>
                <a:cubicBezTo>
                  <a:pt x="23803" y="794"/>
                  <a:pt x="23844" y="771"/>
                  <a:pt x="23882" y="771"/>
                </a:cubicBezTo>
                <a:cubicBezTo>
                  <a:pt x="23913" y="771"/>
                  <a:pt x="23943" y="787"/>
                  <a:pt x="23967" y="842"/>
                </a:cubicBezTo>
                <a:cubicBezTo>
                  <a:pt x="23967" y="850"/>
                  <a:pt x="23970" y="853"/>
                  <a:pt x="23975" y="853"/>
                </a:cubicBezTo>
                <a:cubicBezTo>
                  <a:pt x="23985" y="853"/>
                  <a:pt x="24006" y="838"/>
                  <a:pt x="24034" y="828"/>
                </a:cubicBezTo>
                <a:cubicBezTo>
                  <a:pt x="24208" y="722"/>
                  <a:pt x="24328" y="561"/>
                  <a:pt x="24475" y="401"/>
                </a:cubicBezTo>
                <a:close/>
                <a:moveTo>
                  <a:pt x="19695" y="8319"/>
                </a:moveTo>
                <a:cubicBezTo>
                  <a:pt x="19708" y="8319"/>
                  <a:pt x="19721" y="8319"/>
                  <a:pt x="19721" y="8346"/>
                </a:cubicBezTo>
                <a:cubicBezTo>
                  <a:pt x="19721" y="8386"/>
                  <a:pt x="19695" y="8386"/>
                  <a:pt x="19655" y="8386"/>
                </a:cubicBezTo>
                <a:cubicBezTo>
                  <a:pt x="19641" y="8386"/>
                  <a:pt x="19615" y="8386"/>
                  <a:pt x="19628" y="8372"/>
                </a:cubicBezTo>
                <a:cubicBezTo>
                  <a:pt x="19628" y="8332"/>
                  <a:pt x="19655" y="8332"/>
                  <a:pt x="19695" y="8319"/>
                </a:cubicBezTo>
                <a:close/>
                <a:moveTo>
                  <a:pt x="1696" y="9587"/>
                </a:moveTo>
                <a:lnTo>
                  <a:pt x="1696" y="9587"/>
                </a:lnTo>
                <a:cubicBezTo>
                  <a:pt x="1736" y="9614"/>
                  <a:pt x="1696" y="9614"/>
                  <a:pt x="1683" y="9614"/>
                </a:cubicBezTo>
                <a:cubicBezTo>
                  <a:pt x="1683" y="9641"/>
                  <a:pt x="1683" y="9654"/>
                  <a:pt x="1669" y="9654"/>
                </a:cubicBezTo>
                <a:lnTo>
                  <a:pt x="1656" y="9641"/>
                </a:lnTo>
                <a:cubicBezTo>
                  <a:pt x="1669" y="9614"/>
                  <a:pt x="1669" y="9614"/>
                  <a:pt x="1683" y="9614"/>
                </a:cubicBezTo>
                <a:lnTo>
                  <a:pt x="1696" y="9587"/>
                </a:lnTo>
                <a:close/>
                <a:moveTo>
                  <a:pt x="1723" y="9374"/>
                </a:moveTo>
                <a:lnTo>
                  <a:pt x="1723" y="9374"/>
                </a:lnTo>
                <a:cubicBezTo>
                  <a:pt x="1683" y="9521"/>
                  <a:pt x="1669" y="9521"/>
                  <a:pt x="1362" y="9667"/>
                </a:cubicBezTo>
                <a:cubicBezTo>
                  <a:pt x="1456" y="9481"/>
                  <a:pt x="1562" y="9414"/>
                  <a:pt x="1723" y="9374"/>
                </a:cubicBezTo>
                <a:close/>
                <a:moveTo>
                  <a:pt x="8092" y="11109"/>
                </a:moveTo>
                <a:cubicBezTo>
                  <a:pt x="8092" y="11109"/>
                  <a:pt x="8105" y="11123"/>
                  <a:pt x="8132" y="11123"/>
                </a:cubicBezTo>
                <a:cubicBezTo>
                  <a:pt x="8105" y="11136"/>
                  <a:pt x="8105" y="11150"/>
                  <a:pt x="8105" y="11150"/>
                </a:cubicBezTo>
                <a:cubicBezTo>
                  <a:pt x="8105" y="11150"/>
                  <a:pt x="8092" y="11136"/>
                  <a:pt x="8078" y="11136"/>
                </a:cubicBezTo>
                <a:cubicBezTo>
                  <a:pt x="8078" y="11123"/>
                  <a:pt x="8078" y="11109"/>
                  <a:pt x="8092" y="11109"/>
                </a:cubicBezTo>
                <a:close/>
                <a:moveTo>
                  <a:pt x="24973" y="1"/>
                </a:moveTo>
                <a:cubicBezTo>
                  <a:pt x="24899" y="1"/>
                  <a:pt x="24826" y="4"/>
                  <a:pt x="24755" y="14"/>
                </a:cubicBezTo>
                <a:cubicBezTo>
                  <a:pt x="24708" y="54"/>
                  <a:pt x="24668" y="74"/>
                  <a:pt x="24630" y="74"/>
                </a:cubicBezTo>
                <a:cubicBezTo>
                  <a:pt x="24592" y="74"/>
                  <a:pt x="24555" y="54"/>
                  <a:pt x="24515" y="14"/>
                </a:cubicBezTo>
                <a:lnTo>
                  <a:pt x="24421" y="14"/>
                </a:lnTo>
                <a:cubicBezTo>
                  <a:pt x="24301" y="107"/>
                  <a:pt x="24168" y="94"/>
                  <a:pt x="23927" y="121"/>
                </a:cubicBezTo>
                <a:cubicBezTo>
                  <a:pt x="23820" y="134"/>
                  <a:pt x="23687" y="121"/>
                  <a:pt x="23567" y="161"/>
                </a:cubicBezTo>
                <a:cubicBezTo>
                  <a:pt x="23460" y="241"/>
                  <a:pt x="23313" y="228"/>
                  <a:pt x="23193" y="294"/>
                </a:cubicBezTo>
                <a:cubicBezTo>
                  <a:pt x="23186" y="299"/>
                  <a:pt x="23178" y="301"/>
                  <a:pt x="23170" y="301"/>
                </a:cubicBezTo>
                <a:cubicBezTo>
                  <a:pt x="23135" y="301"/>
                  <a:pt x="23099" y="256"/>
                  <a:pt x="23099" y="201"/>
                </a:cubicBezTo>
                <a:lnTo>
                  <a:pt x="22859" y="201"/>
                </a:lnTo>
                <a:cubicBezTo>
                  <a:pt x="22843" y="240"/>
                  <a:pt x="22813" y="252"/>
                  <a:pt x="22781" y="252"/>
                </a:cubicBezTo>
                <a:cubicBezTo>
                  <a:pt x="22758" y="252"/>
                  <a:pt x="22734" y="246"/>
                  <a:pt x="22712" y="241"/>
                </a:cubicBezTo>
                <a:lnTo>
                  <a:pt x="22632" y="241"/>
                </a:lnTo>
                <a:cubicBezTo>
                  <a:pt x="22632" y="286"/>
                  <a:pt x="22604" y="340"/>
                  <a:pt x="22579" y="340"/>
                </a:cubicBezTo>
                <a:cubicBezTo>
                  <a:pt x="22574" y="340"/>
                  <a:pt x="22570" y="339"/>
                  <a:pt x="22565" y="334"/>
                </a:cubicBezTo>
                <a:cubicBezTo>
                  <a:pt x="22537" y="317"/>
                  <a:pt x="22507" y="311"/>
                  <a:pt x="22476" y="311"/>
                </a:cubicBezTo>
                <a:cubicBezTo>
                  <a:pt x="22426" y="311"/>
                  <a:pt x="22374" y="326"/>
                  <a:pt x="22326" y="326"/>
                </a:cubicBezTo>
                <a:cubicBezTo>
                  <a:pt x="22292" y="326"/>
                  <a:pt x="22260" y="319"/>
                  <a:pt x="22232" y="294"/>
                </a:cubicBezTo>
                <a:cubicBezTo>
                  <a:pt x="22178" y="308"/>
                  <a:pt x="22111" y="308"/>
                  <a:pt x="22045" y="321"/>
                </a:cubicBezTo>
                <a:cubicBezTo>
                  <a:pt x="21933" y="358"/>
                  <a:pt x="21822" y="408"/>
                  <a:pt x="21705" y="408"/>
                </a:cubicBezTo>
                <a:cubicBezTo>
                  <a:pt x="21655" y="408"/>
                  <a:pt x="21603" y="399"/>
                  <a:pt x="21551" y="374"/>
                </a:cubicBezTo>
                <a:cubicBezTo>
                  <a:pt x="21497" y="388"/>
                  <a:pt x="21430" y="388"/>
                  <a:pt x="21364" y="401"/>
                </a:cubicBezTo>
                <a:cubicBezTo>
                  <a:pt x="21341" y="439"/>
                  <a:pt x="21318" y="455"/>
                  <a:pt x="21294" y="455"/>
                </a:cubicBezTo>
                <a:cubicBezTo>
                  <a:pt x="21274" y="455"/>
                  <a:pt x="21253" y="445"/>
                  <a:pt x="21230" y="428"/>
                </a:cubicBezTo>
                <a:cubicBezTo>
                  <a:pt x="21030" y="455"/>
                  <a:pt x="20816" y="495"/>
                  <a:pt x="20589" y="521"/>
                </a:cubicBezTo>
                <a:cubicBezTo>
                  <a:pt x="20557" y="579"/>
                  <a:pt x="20522" y="596"/>
                  <a:pt x="20486" y="596"/>
                </a:cubicBezTo>
                <a:cubicBezTo>
                  <a:pt x="20446" y="596"/>
                  <a:pt x="20404" y="575"/>
                  <a:pt x="20362" y="561"/>
                </a:cubicBezTo>
                <a:cubicBezTo>
                  <a:pt x="20346" y="553"/>
                  <a:pt x="20332" y="550"/>
                  <a:pt x="20319" y="550"/>
                </a:cubicBezTo>
                <a:cubicBezTo>
                  <a:pt x="20290" y="550"/>
                  <a:pt x="20266" y="565"/>
                  <a:pt x="20229" y="575"/>
                </a:cubicBezTo>
                <a:cubicBezTo>
                  <a:pt x="20095" y="668"/>
                  <a:pt x="19948" y="695"/>
                  <a:pt x="19788" y="722"/>
                </a:cubicBezTo>
                <a:cubicBezTo>
                  <a:pt x="19785" y="725"/>
                  <a:pt x="19780" y="727"/>
                  <a:pt x="19775" y="727"/>
                </a:cubicBezTo>
                <a:cubicBezTo>
                  <a:pt x="19760" y="727"/>
                  <a:pt x="19741" y="714"/>
                  <a:pt x="19721" y="695"/>
                </a:cubicBezTo>
                <a:lnTo>
                  <a:pt x="19681" y="695"/>
                </a:lnTo>
                <a:cubicBezTo>
                  <a:pt x="19655" y="708"/>
                  <a:pt x="19641" y="762"/>
                  <a:pt x="19628" y="762"/>
                </a:cubicBezTo>
                <a:cubicBezTo>
                  <a:pt x="19607" y="758"/>
                  <a:pt x="19587" y="757"/>
                  <a:pt x="19568" y="757"/>
                </a:cubicBezTo>
                <a:cubicBezTo>
                  <a:pt x="19428" y="757"/>
                  <a:pt x="19331" y="836"/>
                  <a:pt x="19214" y="895"/>
                </a:cubicBezTo>
                <a:cubicBezTo>
                  <a:pt x="19179" y="904"/>
                  <a:pt x="19122" y="958"/>
                  <a:pt x="19064" y="958"/>
                </a:cubicBezTo>
                <a:cubicBezTo>
                  <a:pt x="19033" y="958"/>
                  <a:pt x="19002" y="942"/>
                  <a:pt x="18974" y="895"/>
                </a:cubicBezTo>
                <a:cubicBezTo>
                  <a:pt x="18965" y="895"/>
                  <a:pt x="18938" y="883"/>
                  <a:pt x="18921" y="883"/>
                </a:cubicBezTo>
                <a:cubicBezTo>
                  <a:pt x="18913" y="883"/>
                  <a:pt x="18907" y="886"/>
                  <a:pt x="18907" y="895"/>
                </a:cubicBezTo>
                <a:cubicBezTo>
                  <a:pt x="18880" y="931"/>
                  <a:pt x="18854" y="945"/>
                  <a:pt x="18829" y="945"/>
                </a:cubicBezTo>
                <a:cubicBezTo>
                  <a:pt x="18780" y="945"/>
                  <a:pt x="18733" y="895"/>
                  <a:pt x="18680" y="868"/>
                </a:cubicBezTo>
                <a:cubicBezTo>
                  <a:pt x="18653" y="868"/>
                  <a:pt x="18626" y="895"/>
                  <a:pt x="18586" y="895"/>
                </a:cubicBezTo>
                <a:cubicBezTo>
                  <a:pt x="18550" y="979"/>
                  <a:pt x="18471" y="1031"/>
                  <a:pt x="18388" y="1031"/>
                </a:cubicBezTo>
                <a:cubicBezTo>
                  <a:pt x="18378" y="1031"/>
                  <a:pt x="18369" y="1030"/>
                  <a:pt x="18359" y="1029"/>
                </a:cubicBezTo>
                <a:cubicBezTo>
                  <a:pt x="18315" y="1018"/>
                  <a:pt x="18272" y="1013"/>
                  <a:pt x="18230" y="1013"/>
                </a:cubicBezTo>
                <a:cubicBezTo>
                  <a:pt x="18068" y="1013"/>
                  <a:pt x="17920" y="1083"/>
                  <a:pt x="17772" y="1135"/>
                </a:cubicBezTo>
                <a:cubicBezTo>
                  <a:pt x="17652" y="1189"/>
                  <a:pt x="17558" y="1135"/>
                  <a:pt x="17438" y="1202"/>
                </a:cubicBezTo>
                <a:cubicBezTo>
                  <a:pt x="17372" y="1240"/>
                  <a:pt x="17293" y="1278"/>
                  <a:pt x="17209" y="1278"/>
                </a:cubicBezTo>
                <a:cubicBezTo>
                  <a:pt x="17175" y="1278"/>
                  <a:pt x="17139" y="1271"/>
                  <a:pt x="17104" y="1256"/>
                </a:cubicBezTo>
                <a:cubicBezTo>
                  <a:pt x="17091" y="1256"/>
                  <a:pt x="17051" y="1256"/>
                  <a:pt x="17038" y="1269"/>
                </a:cubicBezTo>
                <a:cubicBezTo>
                  <a:pt x="16971" y="1362"/>
                  <a:pt x="16887" y="1379"/>
                  <a:pt x="16801" y="1379"/>
                </a:cubicBezTo>
                <a:cubicBezTo>
                  <a:pt x="16752" y="1379"/>
                  <a:pt x="16703" y="1374"/>
                  <a:pt x="16655" y="1374"/>
                </a:cubicBezTo>
                <a:cubicBezTo>
                  <a:pt x="16617" y="1374"/>
                  <a:pt x="16579" y="1377"/>
                  <a:pt x="16544" y="1389"/>
                </a:cubicBezTo>
                <a:cubicBezTo>
                  <a:pt x="16544" y="1393"/>
                  <a:pt x="16541" y="1395"/>
                  <a:pt x="16538" y="1395"/>
                </a:cubicBezTo>
                <a:cubicBezTo>
                  <a:pt x="16529" y="1395"/>
                  <a:pt x="16513" y="1385"/>
                  <a:pt x="16503" y="1376"/>
                </a:cubicBezTo>
                <a:cubicBezTo>
                  <a:pt x="16477" y="1376"/>
                  <a:pt x="16437" y="1376"/>
                  <a:pt x="16410" y="1403"/>
                </a:cubicBezTo>
                <a:cubicBezTo>
                  <a:pt x="16388" y="1514"/>
                  <a:pt x="16291" y="1523"/>
                  <a:pt x="16221" y="1523"/>
                </a:cubicBezTo>
                <a:cubicBezTo>
                  <a:pt x="16207" y="1523"/>
                  <a:pt x="16194" y="1523"/>
                  <a:pt x="16183" y="1523"/>
                </a:cubicBezTo>
                <a:cubicBezTo>
                  <a:pt x="16143" y="1523"/>
                  <a:pt x="16093" y="1537"/>
                  <a:pt x="16046" y="1537"/>
                </a:cubicBezTo>
                <a:cubicBezTo>
                  <a:pt x="16014" y="1537"/>
                  <a:pt x="15983" y="1531"/>
                  <a:pt x="15956" y="1509"/>
                </a:cubicBezTo>
                <a:cubicBezTo>
                  <a:pt x="15943" y="1509"/>
                  <a:pt x="15903" y="1523"/>
                  <a:pt x="15876" y="1523"/>
                </a:cubicBezTo>
                <a:cubicBezTo>
                  <a:pt x="15782" y="1589"/>
                  <a:pt x="15689" y="1656"/>
                  <a:pt x="15609" y="1723"/>
                </a:cubicBezTo>
                <a:cubicBezTo>
                  <a:pt x="15564" y="1759"/>
                  <a:pt x="15520" y="1794"/>
                  <a:pt x="15467" y="1794"/>
                </a:cubicBezTo>
                <a:cubicBezTo>
                  <a:pt x="15441" y="1794"/>
                  <a:pt x="15413" y="1785"/>
                  <a:pt x="15382" y="1763"/>
                </a:cubicBezTo>
                <a:cubicBezTo>
                  <a:pt x="15369" y="1750"/>
                  <a:pt x="15348" y="1740"/>
                  <a:pt x="15328" y="1740"/>
                </a:cubicBezTo>
                <a:cubicBezTo>
                  <a:pt x="15308" y="1740"/>
                  <a:pt x="15288" y="1750"/>
                  <a:pt x="15275" y="1776"/>
                </a:cubicBezTo>
                <a:cubicBezTo>
                  <a:pt x="15245" y="1787"/>
                  <a:pt x="15230" y="1812"/>
                  <a:pt x="15207" y="1812"/>
                </a:cubicBezTo>
                <a:cubicBezTo>
                  <a:pt x="15199" y="1812"/>
                  <a:pt x="15191" y="1809"/>
                  <a:pt x="15182" y="1803"/>
                </a:cubicBezTo>
                <a:cubicBezTo>
                  <a:pt x="15150" y="1790"/>
                  <a:pt x="15123" y="1784"/>
                  <a:pt x="15100" y="1784"/>
                </a:cubicBezTo>
                <a:cubicBezTo>
                  <a:pt x="15002" y="1784"/>
                  <a:pt x="14965" y="1885"/>
                  <a:pt x="14955" y="2003"/>
                </a:cubicBezTo>
                <a:cubicBezTo>
                  <a:pt x="14888" y="1923"/>
                  <a:pt x="14915" y="1856"/>
                  <a:pt x="14901" y="1790"/>
                </a:cubicBezTo>
                <a:lnTo>
                  <a:pt x="14901" y="1790"/>
                </a:lnTo>
                <a:cubicBezTo>
                  <a:pt x="14888" y="1803"/>
                  <a:pt x="14848" y="1803"/>
                  <a:pt x="14821" y="1803"/>
                </a:cubicBezTo>
                <a:cubicBezTo>
                  <a:pt x="14718" y="1896"/>
                  <a:pt x="14608" y="1933"/>
                  <a:pt x="14483" y="1933"/>
                </a:cubicBezTo>
                <a:cubicBezTo>
                  <a:pt x="14446" y="1933"/>
                  <a:pt x="14407" y="1929"/>
                  <a:pt x="14367" y="1923"/>
                </a:cubicBezTo>
                <a:cubicBezTo>
                  <a:pt x="14287" y="1923"/>
                  <a:pt x="14180" y="1950"/>
                  <a:pt x="14100" y="1990"/>
                </a:cubicBezTo>
                <a:cubicBezTo>
                  <a:pt x="13967" y="2110"/>
                  <a:pt x="13820" y="2110"/>
                  <a:pt x="13673" y="2124"/>
                </a:cubicBezTo>
                <a:cubicBezTo>
                  <a:pt x="13406" y="2137"/>
                  <a:pt x="13165" y="2244"/>
                  <a:pt x="12912" y="2310"/>
                </a:cubicBezTo>
                <a:cubicBezTo>
                  <a:pt x="10829" y="2885"/>
                  <a:pt x="8759" y="3552"/>
                  <a:pt x="6770" y="4407"/>
                </a:cubicBezTo>
                <a:cubicBezTo>
                  <a:pt x="5408" y="4994"/>
                  <a:pt x="4099" y="5675"/>
                  <a:pt x="2804" y="6396"/>
                </a:cubicBezTo>
                <a:cubicBezTo>
                  <a:pt x="2804" y="6448"/>
                  <a:pt x="2780" y="6468"/>
                  <a:pt x="2738" y="6468"/>
                </a:cubicBezTo>
                <a:cubicBezTo>
                  <a:pt x="2726" y="6468"/>
                  <a:pt x="2712" y="6466"/>
                  <a:pt x="2697" y="6463"/>
                </a:cubicBezTo>
                <a:cubicBezTo>
                  <a:pt x="2604" y="6516"/>
                  <a:pt x="2497" y="6583"/>
                  <a:pt x="2404" y="6637"/>
                </a:cubicBezTo>
                <a:cubicBezTo>
                  <a:pt x="2404" y="6671"/>
                  <a:pt x="2363" y="6706"/>
                  <a:pt x="2318" y="6706"/>
                </a:cubicBezTo>
                <a:cubicBezTo>
                  <a:pt x="2311" y="6706"/>
                  <a:pt x="2304" y="6705"/>
                  <a:pt x="2297" y="6703"/>
                </a:cubicBezTo>
                <a:cubicBezTo>
                  <a:pt x="2137" y="6783"/>
                  <a:pt x="1963" y="6877"/>
                  <a:pt x="1816" y="6997"/>
                </a:cubicBezTo>
                <a:cubicBezTo>
                  <a:pt x="1805" y="7087"/>
                  <a:pt x="1755" y="7120"/>
                  <a:pt x="1676" y="7120"/>
                </a:cubicBezTo>
                <a:cubicBezTo>
                  <a:pt x="1661" y="7120"/>
                  <a:pt x="1646" y="7119"/>
                  <a:pt x="1629" y="7117"/>
                </a:cubicBezTo>
                <a:cubicBezTo>
                  <a:pt x="1629" y="7117"/>
                  <a:pt x="1616" y="7117"/>
                  <a:pt x="1602" y="7131"/>
                </a:cubicBezTo>
                <a:cubicBezTo>
                  <a:pt x="1602" y="7157"/>
                  <a:pt x="1589" y="7197"/>
                  <a:pt x="1562" y="7211"/>
                </a:cubicBezTo>
                <a:cubicBezTo>
                  <a:pt x="1295" y="7371"/>
                  <a:pt x="1162" y="7651"/>
                  <a:pt x="1002" y="7878"/>
                </a:cubicBezTo>
                <a:cubicBezTo>
                  <a:pt x="828" y="8119"/>
                  <a:pt x="614" y="8319"/>
                  <a:pt x="467" y="8559"/>
                </a:cubicBezTo>
                <a:cubicBezTo>
                  <a:pt x="334" y="8800"/>
                  <a:pt x="160" y="9013"/>
                  <a:pt x="67" y="9267"/>
                </a:cubicBezTo>
                <a:cubicBezTo>
                  <a:pt x="27" y="9320"/>
                  <a:pt x="27" y="9360"/>
                  <a:pt x="27" y="9414"/>
                </a:cubicBezTo>
                <a:cubicBezTo>
                  <a:pt x="54" y="9494"/>
                  <a:pt x="0" y="9601"/>
                  <a:pt x="67" y="9654"/>
                </a:cubicBezTo>
                <a:cubicBezTo>
                  <a:pt x="83" y="9663"/>
                  <a:pt x="98" y="9667"/>
                  <a:pt x="112" y="9667"/>
                </a:cubicBezTo>
                <a:cubicBezTo>
                  <a:pt x="175" y="9667"/>
                  <a:pt x="212" y="9578"/>
                  <a:pt x="267" y="9534"/>
                </a:cubicBezTo>
                <a:cubicBezTo>
                  <a:pt x="414" y="9440"/>
                  <a:pt x="588" y="9347"/>
                  <a:pt x="614" y="9133"/>
                </a:cubicBezTo>
                <a:cubicBezTo>
                  <a:pt x="628" y="9067"/>
                  <a:pt x="761" y="9067"/>
                  <a:pt x="828" y="8987"/>
                </a:cubicBezTo>
                <a:cubicBezTo>
                  <a:pt x="881" y="8893"/>
                  <a:pt x="962" y="8853"/>
                  <a:pt x="962" y="8746"/>
                </a:cubicBezTo>
                <a:cubicBezTo>
                  <a:pt x="988" y="8666"/>
                  <a:pt x="1028" y="8639"/>
                  <a:pt x="1082" y="8586"/>
                </a:cubicBezTo>
                <a:cubicBezTo>
                  <a:pt x="1349" y="8332"/>
                  <a:pt x="1669" y="8159"/>
                  <a:pt x="1950" y="7932"/>
                </a:cubicBezTo>
                <a:cubicBezTo>
                  <a:pt x="1963" y="7918"/>
                  <a:pt x="1990" y="7892"/>
                  <a:pt x="2003" y="7892"/>
                </a:cubicBezTo>
                <a:cubicBezTo>
                  <a:pt x="2043" y="7919"/>
                  <a:pt x="2077" y="7929"/>
                  <a:pt x="2106" y="7929"/>
                </a:cubicBezTo>
                <a:cubicBezTo>
                  <a:pt x="2192" y="7929"/>
                  <a:pt x="2237" y="7835"/>
                  <a:pt x="2297" y="7785"/>
                </a:cubicBezTo>
                <a:cubicBezTo>
                  <a:pt x="2430" y="7665"/>
                  <a:pt x="2590" y="7638"/>
                  <a:pt x="2764" y="7598"/>
                </a:cubicBezTo>
                <a:lnTo>
                  <a:pt x="2764" y="7598"/>
                </a:lnTo>
                <a:cubicBezTo>
                  <a:pt x="2751" y="7731"/>
                  <a:pt x="2657" y="7798"/>
                  <a:pt x="2564" y="7865"/>
                </a:cubicBezTo>
                <a:cubicBezTo>
                  <a:pt x="2484" y="7945"/>
                  <a:pt x="2390" y="8012"/>
                  <a:pt x="2323" y="8105"/>
                </a:cubicBezTo>
                <a:cubicBezTo>
                  <a:pt x="2217" y="8212"/>
                  <a:pt x="2096" y="8306"/>
                  <a:pt x="1963" y="8319"/>
                </a:cubicBezTo>
                <a:cubicBezTo>
                  <a:pt x="1669" y="8372"/>
                  <a:pt x="1482" y="8586"/>
                  <a:pt x="1322" y="8813"/>
                </a:cubicBezTo>
                <a:cubicBezTo>
                  <a:pt x="1269" y="8866"/>
                  <a:pt x="1295" y="8906"/>
                  <a:pt x="1335" y="8946"/>
                </a:cubicBezTo>
                <a:cubicBezTo>
                  <a:pt x="1389" y="9013"/>
                  <a:pt x="1362" y="9053"/>
                  <a:pt x="1295" y="9107"/>
                </a:cubicBezTo>
                <a:cubicBezTo>
                  <a:pt x="1122" y="9240"/>
                  <a:pt x="948" y="9374"/>
                  <a:pt x="801" y="9534"/>
                </a:cubicBezTo>
                <a:cubicBezTo>
                  <a:pt x="788" y="9547"/>
                  <a:pt x="761" y="9547"/>
                  <a:pt x="748" y="9574"/>
                </a:cubicBezTo>
                <a:cubicBezTo>
                  <a:pt x="732" y="9582"/>
                  <a:pt x="713" y="9589"/>
                  <a:pt x="696" y="9589"/>
                </a:cubicBezTo>
                <a:cubicBezTo>
                  <a:pt x="684" y="9589"/>
                  <a:pt x="673" y="9585"/>
                  <a:pt x="668" y="9574"/>
                </a:cubicBezTo>
                <a:cubicBezTo>
                  <a:pt x="654" y="9547"/>
                  <a:pt x="654" y="9521"/>
                  <a:pt x="668" y="9507"/>
                </a:cubicBezTo>
                <a:cubicBezTo>
                  <a:pt x="681" y="9467"/>
                  <a:pt x="694" y="9440"/>
                  <a:pt x="721" y="9414"/>
                </a:cubicBezTo>
                <a:cubicBezTo>
                  <a:pt x="748" y="9374"/>
                  <a:pt x="815" y="9334"/>
                  <a:pt x="748" y="9280"/>
                </a:cubicBezTo>
                <a:cubicBezTo>
                  <a:pt x="737" y="9276"/>
                  <a:pt x="727" y="9274"/>
                  <a:pt x="718" y="9274"/>
                </a:cubicBezTo>
                <a:cubicBezTo>
                  <a:pt x="672" y="9274"/>
                  <a:pt x="648" y="9325"/>
                  <a:pt x="614" y="9347"/>
                </a:cubicBezTo>
                <a:cubicBezTo>
                  <a:pt x="534" y="9414"/>
                  <a:pt x="481" y="9481"/>
                  <a:pt x="494" y="9601"/>
                </a:cubicBezTo>
                <a:cubicBezTo>
                  <a:pt x="521" y="9721"/>
                  <a:pt x="467" y="9814"/>
                  <a:pt x="401" y="9921"/>
                </a:cubicBezTo>
                <a:cubicBezTo>
                  <a:pt x="361" y="9948"/>
                  <a:pt x="321" y="10001"/>
                  <a:pt x="321" y="10055"/>
                </a:cubicBezTo>
                <a:cubicBezTo>
                  <a:pt x="321" y="10121"/>
                  <a:pt x="294" y="10188"/>
                  <a:pt x="361" y="10242"/>
                </a:cubicBezTo>
                <a:cubicBezTo>
                  <a:pt x="379" y="10256"/>
                  <a:pt x="400" y="10261"/>
                  <a:pt x="420" y="10261"/>
                </a:cubicBezTo>
                <a:cubicBezTo>
                  <a:pt x="459" y="10261"/>
                  <a:pt x="499" y="10241"/>
                  <a:pt x="534" y="10215"/>
                </a:cubicBezTo>
                <a:cubicBezTo>
                  <a:pt x="601" y="10188"/>
                  <a:pt x="668" y="10135"/>
                  <a:pt x="735" y="10081"/>
                </a:cubicBezTo>
                <a:cubicBezTo>
                  <a:pt x="792" y="10047"/>
                  <a:pt x="820" y="10012"/>
                  <a:pt x="896" y="10012"/>
                </a:cubicBezTo>
                <a:cubicBezTo>
                  <a:pt x="908" y="10012"/>
                  <a:pt x="920" y="10013"/>
                  <a:pt x="935" y="10015"/>
                </a:cubicBezTo>
                <a:cubicBezTo>
                  <a:pt x="947" y="10017"/>
                  <a:pt x="958" y="10018"/>
                  <a:pt x="969" y="10018"/>
                </a:cubicBezTo>
                <a:cubicBezTo>
                  <a:pt x="1068" y="10018"/>
                  <a:pt x="1131" y="9916"/>
                  <a:pt x="1215" y="9868"/>
                </a:cubicBezTo>
                <a:cubicBezTo>
                  <a:pt x="1269" y="9841"/>
                  <a:pt x="1322" y="9748"/>
                  <a:pt x="1402" y="9748"/>
                </a:cubicBezTo>
                <a:cubicBezTo>
                  <a:pt x="1429" y="9734"/>
                  <a:pt x="1456" y="9721"/>
                  <a:pt x="1469" y="9721"/>
                </a:cubicBezTo>
                <a:cubicBezTo>
                  <a:pt x="1487" y="9721"/>
                  <a:pt x="1504" y="9715"/>
                  <a:pt x="1518" y="9715"/>
                </a:cubicBezTo>
                <a:cubicBezTo>
                  <a:pt x="1525" y="9715"/>
                  <a:pt x="1531" y="9716"/>
                  <a:pt x="1536" y="9721"/>
                </a:cubicBezTo>
                <a:cubicBezTo>
                  <a:pt x="1562" y="9734"/>
                  <a:pt x="1536" y="9774"/>
                  <a:pt x="1522" y="9788"/>
                </a:cubicBezTo>
                <a:cubicBezTo>
                  <a:pt x="1482" y="9814"/>
                  <a:pt x="1456" y="9841"/>
                  <a:pt x="1415" y="9868"/>
                </a:cubicBezTo>
                <a:cubicBezTo>
                  <a:pt x="1335" y="10015"/>
                  <a:pt x="1215" y="10121"/>
                  <a:pt x="1055" y="10202"/>
                </a:cubicBezTo>
                <a:cubicBezTo>
                  <a:pt x="1122" y="10282"/>
                  <a:pt x="1269" y="10308"/>
                  <a:pt x="1282" y="10442"/>
                </a:cubicBezTo>
                <a:cubicBezTo>
                  <a:pt x="1289" y="10464"/>
                  <a:pt x="1313" y="10474"/>
                  <a:pt x="1339" y="10474"/>
                </a:cubicBezTo>
                <a:cubicBezTo>
                  <a:pt x="1361" y="10474"/>
                  <a:pt x="1384" y="10467"/>
                  <a:pt x="1402" y="10455"/>
                </a:cubicBezTo>
                <a:cubicBezTo>
                  <a:pt x="1469" y="10402"/>
                  <a:pt x="1536" y="10388"/>
                  <a:pt x="1616" y="10388"/>
                </a:cubicBezTo>
                <a:cubicBezTo>
                  <a:pt x="1723" y="10388"/>
                  <a:pt x="1789" y="10348"/>
                  <a:pt x="1856" y="10308"/>
                </a:cubicBezTo>
                <a:cubicBezTo>
                  <a:pt x="2030" y="10148"/>
                  <a:pt x="2230" y="10001"/>
                  <a:pt x="2484" y="9988"/>
                </a:cubicBezTo>
                <a:lnTo>
                  <a:pt x="2484" y="9988"/>
                </a:lnTo>
                <a:cubicBezTo>
                  <a:pt x="2524" y="10175"/>
                  <a:pt x="2484" y="10242"/>
                  <a:pt x="2283" y="10282"/>
                </a:cubicBezTo>
                <a:cubicBezTo>
                  <a:pt x="2083" y="10335"/>
                  <a:pt x="1883" y="10455"/>
                  <a:pt x="1696" y="10549"/>
                </a:cubicBezTo>
                <a:cubicBezTo>
                  <a:pt x="1589" y="10615"/>
                  <a:pt x="1536" y="10749"/>
                  <a:pt x="1402" y="10789"/>
                </a:cubicBezTo>
                <a:lnTo>
                  <a:pt x="1295" y="10883"/>
                </a:lnTo>
                <a:cubicBezTo>
                  <a:pt x="1322" y="10936"/>
                  <a:pt x="1362" y="10949"/>
                  <a:pt x="1402" y="10989"/>
                </a:cubicBezTo>
                <a:cubicBezTo>
                  <a:pt x="1429" y="10976"/>
                  <a:pt x="1469" y="10976"/>
                  <a:pt x="1496" y="10949"/>
                </a:cubicBezTo>
                <a:cubicBezTo>
                  <a:pt x="1562" y="10856"/>
                  <a:pt x="1669" y="10816"/>
                  <a:pt x="1749" y="10789"/>
                </a:cubicBezTo>
                <a:cubicBezTo>
                  <a:pt x="2016" y="10682"/>
                  <a:pt x="2270" y="10535"/>
                  <a:pt x="2537" y="10455"/>
                </a:cubicBezTo>
                <a:cubicBezTo>
                  <a:pt x="2589" y="10436"/>
                  <a:pt x="2625" y="10424"/>
                  <a:pt x="2652" y="10424"/>
                </a:cubicBezTo>
                <a:cubicBezTo>
                  <a:pt x="2700" y="10424"/>
                  <a:pt x="2721" y="10464"/>
                  <a:pt x="2764" y="10575"/>
                </a:cubicBezTo>
                <a:cubicBezTo>
                  <a:pt x="2791" y="10589"/>
                  <a:pt x="2791" y="10602"/>
                  <a:pt x="2817" y="10602"/>
                </a:cubicBezTo>
                <a:cubicBezTo>
                  <a:pt x="2831" y="10602"/>
                  <a:pt x="2858" y="10589"/>
                  <a:pt x="2871" y="10575"/>
                </a:cubicBezTo>
                <a:cubicBezTo>
                  <a:pt x="2924" y="10535"/>
                  <a:pt x="2831" y="10455"/>
                  <a:pt x="2924" y="10442"/>
                </a:cubicBezTo>
                <a:cubicBezTo>
                  <a:pt x="2938" y="10442"/>
                  <a:pt x="3125" y="10348"/>
                  <a:pt x="3151" y="10335"/>
                </a:cubicBezTo>
                <a:cubicBezTo>
                  <a:pt x="3205" y="10308"/>
                  <a:pt x="3231" y="10282"/>
                  <a:pt x="3271" y="10255"/>
                </a:cubicBezTo>
                <a:cubicBezTo>
                  <a:pt x="3303" y="10224"/>
                  <a:pt x="3334" y="10213"/>
                  <a:pt x="3366" y="10213"/>
                </a:cubicBezTo>
                <a:cubicBezTo>
                  <a:pt x="3403" y="10213"/>
                  <a:pt x="3442" y="10227"/>
                  <a:pt x="3485" y="10242"/>
                </a:cubicBezTo>
                <a:cubicBezTo>
                  <a:pt x="3418" y="10335"/>
                  <a:pt x="3338" y="10348"/>
                  <a:pt x="3271" y="10388"/>
                </a:cubicBezTo>
                <a:cubicBezTo>
                  <a:pt x="3205" y="10415"/>
                  <a:pt x="3125" y="10442"/>
                  <a:pt x="3071" y="10522"/>
                </a:cubicBezTo>
                <a:cubicBezTo>
                  <a:pt x="3031" y="10589"/>
                  <a:pt x="2951" y="10615"/>
                  <a:pt x="2951" y="10709"/>
                </a:cubicBezTo>
                <a:cubicBezTo>
                  <a:pt x="2951" y="10789"/>
                  <a:pt x="3031" y="10802"/>
                  <a:pt x="3085" y="10842"/>
                </a:cubicBezTo>
                <a:cubicBezTo>
                  <a:pt x="3125" y="10869"/>
                  <a:pt x="3138" y="10909"/>
                  <a:pt x="3138" y="10936"/>
                </a:cubicBezTo>
                <a:cubicBezTo>
                  <a:pt x="3125" y="11069"/>
                  <a:pt x="3285" y="11069"/>
                  <a:pt x="3298" y="11176"/>
                </a:cubicBezTo>
                <a:cubicBezTo>
                  <a:pt x="3306" y="11184"/>
                  <a:pt x="3315" y="11187"/>
                  <a:pt x="3325" y="11187"/>
                </a:cubicBezTo>
                <a:cubicBezTo>
                  <a:pt x="3348" y="11187"/>
                  <a:pt x="3377" y="11168"/>
                  <a:pt x="3405" y="11150"/>
                </a:cubicBezTo>
                <a:cubicBezTo>
                  <a:pt x="3490" y="11121"/>
                  <a:pt x="3562" y="11093"/>
                  <a:pt x="3643" y="11093"/>
                </a:cubicBezTo>
                <a:cubicBezTo>
                  <a:pt x="3677" y="11093"/>
                  <a:pt x="3713" y="11098"/>
                  <a:pt x="3752" y="11109"/>
                </a:cubicBezTo>
                <a:cubicBezTo>
                  <a:pt x="3770" y="11113"/>
                  <a:pt x="3788" y="11115"/>
                  <a:pt x="3806" y="11115"/>
                </a:cubicBezTo>
                <a:cubicBezTo>
                  <a:pt x="3922" y="11115"/>
                  <a:pt x="4037" y="11047"/>
                  <a:pt x="4153" y="10989"/>
                </a:cubicBezTo>
                <a:cubicBezTo>
                  <a:pt x="4190" y="10961"/>
                  <a:pt x="4228" y="10933"/>
                  <a:pt x="4271" y="10933"/>
                </a:cubicBezTo>
                <a:cubicBezTo>
                  <a:pt x="4288" y="10933"/>
                  <a:pt x="4307" y="10938"/>
                  <a:pt x="4326" y="10949"/>
                </a:cubicBezTo>
                <a:cubicBezTo>
                  <a:pt x="4326" y="10989"/>
                  <a:pt x="4326" y="11003"/>
                  <a:pt x="4300" y="11016"/>
                </a:cubicBezTo>
                <a:cubicBezTo>
                  <a:pt x="4153" y="11216"/>
                  <a:pt x="4166" y="11270"/>
                  <a:pt x="4393" y="11403"/>
                </a:cubicBezTo>
                <a:cubicBezTo>
                  <a:pt x="4529" y="11480"/>
                  <a:pt x="4670" y="11545"/>
                  <a:pt x="4820" y="11545"/>
                </a:cubicBezTo>
                <a:cubicBezTo>
                  <a:pt x="4906" y="11545"/>
                  <a:pt x="4995" y="11524"/>
                  <a:pt x="5087" y="11470"/>
                </a:cubicBezTo>
                <a:cubicBezTo>
                  <a:pt x="5154" y="11443"/>
                  <a:pt x="5234" y="11417"/>
                  <a:pt x="5341" y="11417"/>
                </a:cubicBezTo>
                <a:cubicBezTo>
                  <a:pt x="5261" y="11523"/>
                  <a:pt x="5167" y="11617"/>
                  <a:pt x="5074" y="11710"/>
                </a:cubicBezTo>
                <a:cubicBezTo>
                  <a:pt x="4967" y="11790"/>
                  <a:pt x="4954" y="11911"/>
                  <a:pt x="5007" y="12044"/>
                </a:cubicBezTo>
                <a:cubicBezTo>
                  <a:pt x="5261" y="11977"/>
                  <a:pt x="5434" y="11750"/>
                  <a:pt x="5728" y="11724"/>
                </a:cubicBezTo>
                <a:lnTo>
                  <a:pt x="5728" y="11724"/>
                </a:lnTo>
                <a:cubicBezTo>
                  <a:pt x="5728" y="11804"/>
                  <a:pt x="5661" y="11817"/>
                  <a:pt x="5621" y="11857"/>
                </a:cubicBezTo>
                <a:cubicBezTo>
                  <a:pt x="5555" y="11937"/>
                  <a:pt x="5595" y="12017"/>
                  <a:pt x="5688" y="12044"/>
                </a:cubicBezTo>
                <a:cubicBezTo>
                  <a:pt x="5708" y="12048"/>
                  <a:pt x="5728" y="12050"/>
                  <a:pt x="5747" y="12050"/>
                </a:cubicBezTo>
                <a:cubicBezTo>
                  <a:pt x="5853" y="12050"/>
                  <a:pt x="5939" y="11990"/>
                  <a:pt x="5995" y="11911"/>
                </a:cubicBezTo>
                <a:cubicBezTo>
                  <a:pt x="6022" y="11844"/>
                  <a:pt x="6075" y="11857"/>
                  <a:pt x="6129" y="11844"/>
                </a:cubicBezTo>
                <a:cubicBezTo>
                  <a:pt x="6262" y="11777"/>
                  <a:pt x="6463" y="11857"/>
                  <a:pt x="6556" y="11684"/>
                </a:cubicBezTo>
                <a:cubicBezTo>
                  <a:pt x="6589" y="11642"/>
                  <a:pt x="6628" y="11621"/>
                  <a:pt x="6669" y="11621"/>
                </a:cubicBezTo>
                <a:cubicBezTo>
                  <a:pt x="6693" y="11621"/>
                  <a:pt x="6718" y="11629"/>
                  <a:pt x="6743" y="11644"/>
                </a:cubicBezTo>
                <a:cubicBezTo>
                  <a:pt x="6775" y="11666"/>
                  <a:pt x="6809" y="11675"/>
                  <a:pt x="6842" y="11675"/>
                </a:cubicBezTo>
                <a:cubicBezTo>
                  <a:pt x="6907" y="11675"/>
                  <a:pt x="6971" y="11643"/>
                  <a:pt x="7023" y="11617"/>
                </a:cubicBezTo>
                <a:cubicBezTo>
                  <a:pt x="7397" y="11523"/>
                  <a:pt x="7758" y="11403"/>
                  <a:pt x="8105" y="11256"/>
                </a:cubicBezTo>
                <a:cubicBezTo>
                  <a:pt x="8412" y="11136"/>
                  <a:pt x="8706" y="11043"/>
                  <a:pt x="9000" y="10869"/>
                </a:cubicBezTo>
                <a:cubicBezTo>
                  <a:pt x="9027" y="10851"/>
                  <a:pt x="9062" y="10826"/>
                  <a:pt x="9098" y="10826"/>
                </a:cubicBezTo>
                <a:cubicBezTo>
                  <a:pt x="9114" y="10826"/>
                  <a:pt x="9130" y="10830"/>
                  <a:pt x="9146" y="10842"/>
                </a:cubicBezTo>
                <a:cubicBezTo>
                  <a:pt x="9161" y="10847"/>
                  <a:pt x="9174" y="10849"/>
                  <a:pt x="9185" y="10849"/>
                </a:cubicBezTo>
                <a:cubicBezTo>
                  <a:pt x="9268" y="10849"/>
                  <a:pt x="9276" y="10736"/>
                  <a:pt x="9347" y="10736"/>
                </a:cubicBezTo>
                <a:cubicBezTo>
                  <a:pt x="9391" y="10736"/>
                  <a:pt x="9442" y="10765"/>
                  <a:pt x="9494" y="10765"/>
                </a:cubicBezTo>
                <a:cubicBezTo>
                  <a:pt x="9520" y="10765"/>
                  <a:pt x="9547" y="10758"/>
                  <a:pt x="9574" y="10736"/>
                </a:cubicBezTo>
                <a:cubicBezTo>
                  <a:pt x="9761" y="10602"/>
                  <a:pt x="9974" y="10589"/>
                  <a:pt x="10175" y="10535"/>
                </a:cubicBezTo>
                <a:cubicBezTo>
                  <a:pt x="10348" y="10509"/>
                  <a:pt x="10535" y="10442"/>
                  <a:pt x="10695" y="10375"/>
                </a:cubicBezTo>
                <a:cubicBezTo>
                  <a:pt x="10882" y="10308"/>
                  <a:pt x="11082" y="10242"/>
                  <a:pt x="11269" y="10148"/>
                </a:cubicBezTo>
                <a:cubicBezTo>
                  <a:pt x="11403" y="10081"/>
                  <a:pt x="11576" y="10121"/>
                  <a:pt x="11750" y="10068"/>
                </a:cubicBezTo>
                <a:cubicBezTo>
                  <a:pt x="12071" y="9975"/>
                  <a:pt x="12404" y="9881"/>
                  <a:pt x="12711" y="9814"/>
                </a:cubicBezTo>
                <a:cubicBezTo>
                  <a:pt x="13633" y="9614"/>
                  <a:pt x="14554" y="9387"/>
                  <a:pt x="15475" y="9200"/>
                </a:cubicBezTo>
                <a:cubicBezTo>
                  <a:pt x="16023" y="9080"/>
                  <a:pt x="16570" y="8987"/>
                  <a:pt x="17118" y="8866"/>
                </a:cubicBezTo>
                <a:cubicBezTo>
                  <a:pt x="17585" y="8773"/>
                  <a:pt x="18052" y="8706"/>
                  <a:pt x="18520" y="8613"/>
                </a:cubicBezTo>
                <a:cubicBezTo>
                  <a:pt x="19027" y="8533"/>
                  <a:pt x="19521" y="8452"/>
                  <a:pt x="20042" y="8399"/>
                </a:cubicBezTo>
                <a:cubicBezTo>
                  <a:pt x="20389" y="8372"/>
                  <a:pt x="20723" y="8279"/>
                  <a:pt x="21083" y="8252"/>
                </a:cubicBezTo>
                <a:cubicBezTo>
                  <a:pt x="21110" y="8252"/>
                  <a:pt x="21150" y="8239"/>
                  <a:pt x="21150" y="8172"/>
                </a:cubicBezTo>
                <a:cubicBezTo>
                  <a:pt x="21090" y="8166"/>
                  <a:pt x="21030" y="8164"/>
                  <a:pt x="20970" y="8164"/>
                </a:cubicBezTo>
                <a:cubicBezTo>
                  <a:pt x="20606" y="8164"/>
                  <a:pt x="20251" y="8256"/>
                  <a:pt x="19895" y="8279"/>
                </a:cubicBezTo>
                <a:cubicBezTo>
                  <a:pt x="19962" y="8212"/>
                  <a:pt x="20028" y="8185"/>
                  <a:pt x="20109" y="8172"/>
                </a:cubicBezTo>
                <a:cubicBezTo>
                  <a:pt x="20576" y="8105"/>
                  <a:pt x="21043" y="8012"/>
                  <a:pt x="21511" y="7905"/>
                </a:cubicBezTo>
                <a:cubicBezTo>
                  <a:pt x="21541" y="7893"/>
                  <a:pt x="21572" y="7883"/>
                  <a:pt x="21601" y="7883"/>
                </a:cubicBezTo>
                <a:cubicBezTo>
                  <a:pt x="21633" y="7883"/>
                  <a:pt x="21663" y="7896"/>
                  <a:pt x="21684" y="7932"/>
                </a:cubicBezTo>
                <a:cubicBezTo>
                  <a:pt x="21884" y="7905"/>
                  <a:pt x="22098" y="7852"/>
                  <a:pt x="22312" y="7812"/>
                </a:cubicBezTo>
                <a:cubicBezTo>
                  <a:pt x="22336" y="7787"/>
                  <a:pt x="22351" y="7762"/>
                  <a:pt x="22371" y="7762"/>
                </a:cubicBezTo>
                <a:cubicBezTo>
                  <a:pt x="22383" y="7762"/>
                  <a:pt x="22398" y="7772"/>
                  <a:pt x="22418" y="7798"/>
                </a:cubicBezTo>
                <a:cubicBezTo>
                  <a:pt x="23994" y="7478"/>
                  <a:pt x="25596" y="7317"/>
                  <a:pt x="27199" y="7237"/>
                </a:cubicBezTo>
                <a:lnTo>
                  <a:pt x="27199" y="7237"/>
                </a:lnTo>
                <a:cubicBezTo>
                  <a:pt x="25303" y="7518"/>
                  <a:pt x="23393" y="7798"/>
                  <a:pt x="21497" y="8039"/>
                </a:cubicBezTo>
                <a:cubicBezTo>
                  <a:pt x="21444" y="8132"/>
                  <a:pt x="21324" y="8079"/>
                  <a:pt x="21284" y="8145"/>
                </a:cubicBezTo>
                <a:cubicBezTo>
                  <a:pt x="21293" y="8193"/>
                  <a:pt x="21323" y="8200"/>
                  <a:pt x="21354" y="8200"/>
                </a:cubicBezTo>
                <a:cubicBezTo>
                  <a:pt x="21366" y="8200"/>
                  <a:pt x="21379" y="8199"/>
                  <a:pt x="21390" y="8199"/>
                </a:cubicBezTo>
                <a:cubicBezTo>
                  <a:pt x="21591" y="8199"/>
                  <a:pt x="21791" y="8172"/>
                  <a:pt x="21978" y="8105"/>
                </a:cubicBezTo>
                <a:cubicBezTo>
                  <a:pt x="22045" y="8079"/>
                  <a:pt x="22098" y="8065"/>
                  <a:pt x="22165" y="8065"/>
                </a:cubicBezTo>
                <a:cubicBezTo>
                  <a:pt x="22512" y="8065"/>
                  <a:pt x="22846" y="7998"/>
                  <a:pt x="23193" y="7945"/>
                </a:cubicBezTo>
                <a:cubicBezTo>
                  <a:pt x="23487" y="7918"/>
                  <a:pt x="23754" y="7878"/>
                  <a:pt x="24034" y="7852"/>
                </a:cubicBezTo>
                <a:cubicBezTo>
                  <a:pt x="24448" y="7798"/>
                  <a:pt x="24862" y="7731"/>
                  <a:pt x="25289" y="7678"/>
                </a:cubicBezTo>
                <a:cubicBezTo>
                  <a:pt x="25570" y="7651"/>
                  <a:pt x="25850" y="7638"/>
                  <a:pt x="26130" y="7585"/>
                </a:cubicBezTo>
                <a:cubicBezTo>
                  <a:pt x="26518" y="7518"/>
                  <a:pt x="26918" y="7504"/>
                  <a:pt x="27305" y="7411"/>
                </a:cubicBezTo>
                <a:cubicBezTo>
                  <a:pt x="27492" y="7371"/>
                  <a:pt x="27693" y="7384"/>
                  <a:pt x="27893" y="7344"/>
                </a:cubicBezTo>
                <a:cubicBezTo>
                  <a:pt x="28173" y="7277"/>
                  <a:pt x="28454" y="7251"/>
                  <a:pt x="28734" y="7197"/>
                </a:cubicBezTo>
                <a:cubicBezTo>
                  <a:pt x="28774" y="7197"/>
                  <a:pt x="28801" y="7184"/>
                  <a:pt x="28801" y="7144"/>
                </a:cubicBezTo>
                <a:cubicBezTo>
                  <a:pt x="28801" y="7104"/>
                  <a:pt x="28774" y="7064"/>
                  <a:pt x="28734" y="7064"/>
                </a:cubicBezTo>
                <a:cubicBezTo>
                  <a:pt x="28667" y="7050"/>
                  <a:pt x="28627" y="7050"/>
                  <a:pt x="28560" y="7050"/>
                </a:cubicBezTo>
                <a:cubicBezTo>
                  <a:pt x="28253" y="7050"/>
                  <a:pt x="27933" y="7050"/>
                  <a:pt x="27639" y="7037"/>
                </a:cubicBezTo>
                <a:cubicBezTo>
                  <a:pt x="27839" y="6970"/>
                  <a:pt x="28040" y="6917"/>
                  <a:pt x="28253" y="6904"/>
                </a:cubicBezTo>
                <a:cubicBezTo>
                  <a:pt x="28467" y="6864"/>
                  <a:pt x="28694" y="6810"/>
                  <a:pt x="28908" y="6770"/>
                </a:cubicBezTo>
                <a:cubicBezTo>
                  <a:pt x="28921" y="6730"/>
                  <a:pt x="28934" y="6717"/>
                  <a:pt x="28934" y="6677"/>
                </a:cubicBezTo>
                <a:cubicBezTo>
                  <a:pt x="28974" y="6543"/>
                  <a:pt x="28961" y="6516"/>
                  <a:pt x="28828" y="6516"/>
                </a:cubicBezTo>
                <a:lnTo>
                  <a:pt x="28000" y="6516"/>
                </a:lnTo>
                <a:cubicBezTo>
                  <a:pt x="28227" y="6410"/>
                  <a:pt x="28400" y="6396"/>
                  <a:pt x="28574" y="6343"/>
                </a:cubicBezTo>
                <a:cubicBezTo>
                  <a:pt x="28627" y="6329"/>
                  <a:pt x="28667" y="6329"/>
                  <a:pt x="28654" y="6249"/>
                </a:cubicBezTo>
                <a:cubicBezTo>
                  <a:pt x="28641" y="6209"/>
                  <a:pt x="28667" y="6183"/>
                  <a:pt x="28707" y="6169"/>
                </a:cubicBezTo>
                <a:cubicBezTo>
                  <a:pt x="28841" y="6116"/>
                  <a:pt x="28841" y="6036"/>
                  <a:pt x="28854" y="5916"/>
                </a:cubicBezTo>
                <a:cubicBezTo>
                  <a:pt x="28868" y="5795"/>
                  <a:pt x="28841" y="5675"/>
                  <a:pt x="28801" y="5582"/>
                </a:cubicBezTo>
                <a:cubicBezTo>
                  <a:pt x="28774" y="5502"/>
                  <a:pt x="28774" y="5395"/>
                  <a:pt x="28801" y="5328"/>
                </a:cubicBezTo>
                <a:cubicBezTo>
                  <a:pt x="28868" y="5168"/>
                  <a:pt x="28908" y="5008"/>
                  <a:pt x="28908" y="4847"/>
                </a:cubicBezTo>
                <a:cubicBezTo>
                  <a:pt x="28908" y="4794"/>
                  <a:pt x="28894" y="4741"/>
                  <a:pt x="28921" y="4714"/>
                </a:cubicBezTo>
                <a:cubicBezTo>
                  <a:pt x="29095" y="4500"/>
                  <a:pt x="29175" y="4260"/>
                  <a:pt x="29228" y="4006"/>
                </a:cubicBezTo>
                <a:cubicBezTo>
                  <a:pt x="29228" y="4006"/>
                  <a:pt x="29241" y="3993"/>
                  <a:pt x="29241" y="3979"/>
                </a:cubicBezTo>
                <a:cubicBezTo>
                  <a:pt x="29241" y="3926"/>
                  <a:pt x="29241" y="3899"/>
                  <a:pt x="29228" y="3846"/>
                </a:cubicBezTo>
                <a:cubicBezTo>
                  <a:pt x="29054" y="3712"/>
                  <a:pt x="29001" y="3539"/>
                  <a:pt x="29028" y="3325"/>
                </a:cubicBezTo>
                <a:cubicBezTo>
                  <a:pt x="29054" y="3072"/>
                  <a:pt x="28974" y="2871"/>
                  <a:pt x="28761" y="2738"/>
                </a:cubicBezTo>
                <a:cubicBezTo>
                  <a:pt x="28654" y="2671"/>
                  <a:pt x="28627" y="2537"/>
                  <a:pt x="28520" y="2497"/>
                </a:cubicBezTo>
                <a:cubicBezTo>
                  <a:pt x="28467" y="2471"/>
                  <a:pt x="28494" y="2404"/>
                  <a:pt x="28520" y="2364"/>
                </a:cubicBezTo>
                <a:cubicBezTo>
                  <a:pt x="28587" y="2270"/>
                  <a:pt x="28587" y="2164"/>
                  <a:pt x="28587" y="2057"/>
                </a:cubicBezTo>
                <a:cubicBezTo>
                  <a:pt x="28560" y="1937"/>
                  <a:pt x="28454" y="1856"/>
                  <a:pt x="28360" y="1790"/>
                </a:cubicBezTo>
                <a:cubicBezTo>
                  <a:pt x="28160" y="1776"/>
                  <a:pt x="28120" y="1629"/>
                  <a:pt x="28040" y="1496"/>
                </a:cubicBezTo>
                <a:cubicBezTo>
                  <a:pt x="28007" y="1441"/>
                  <a:pt x="28001" y="1349"/>
                  <a:pt x="27925" y="1349"/>
                </a:cubicBezTo>
                <a:cubicBezTo>
                  <a:pt x="27908" y="1349"/>
                  <a:pt x="27889" y="1353"/>
                  <a:pt x="27866" y="1362"/>
                </a:cubicBezTo>
                <a:cubicBezTo>
                  <a:pt x="27862" y="1364"/>
                  <a:pt x="27858" y="1365"/>
                  <a:pt x="27854" y="1365"/>
                </a:cubicBezTo>
                <a:cubicBezTo>
                  <a:pt x="27821" y="1365"/>
                  <a:pt x="27799" y="1320"/>
                  <a:pt x="27799" y="1296"/>
                </a:cubicBezTo>
                <a:cubicBezTo>
                  <a:pt x="27799" y="1238"/>
                  <a:pt x="27789" y="1211"/>
                  <a:pt x="27766" y="1211"/>
                </a:cubicBezTo>
                <a:cubicBezTo>
                  <a:pt x="27751" y="1211"/>
                  <a:pt x="27732" y="1222"/>
                  <a:pt x="27706" y="1242"/>
                </a:cubicBezTo>
                <a:cubicBezTo>
                  <a:pt x="27702" y="1245"/>
                  <a:pt x="27697" y="1246"/>
                  <a:pt x="27691" y="1246"/>
                </a:cubicBezTo>
                <a:cubicBezTo>
                  <a:pt x="27625" y="1246"/>
                  <a:pt x="27427" y="1133"/>
                  <a:pt x="27439" y="1109"/>
                </a:cubicBezTo>
                <a:cubicBezTo>
                  <a:pt x="27468" y="1015"/>
                  <a:pt x="27446" y="992"/>
                  <a:pt x="27412" y="992"/>
                </a:cubicBezTo>
                <a:cubicBezTo>
                  <a:pt x="27382" y="992"/>
                  <a:pt x="27343" y="1009"/>
                  <a:pt x="27319" y="1015"/>
                </a:cubicBezTo>
                <a:cubicBezTo>
                  <a:pt x="27288" y="1031"/>
                  <a:pt x="27253" y="1046"/>
                  <a:pt x="27221" y="1046"/>
                </a:cubicBezTo>
                <a:cubicBezTo>
                  <a:pt x="27197" y="1046"/>
                  <a:pt x="27175" y="1038"/>
                  <a:pt x="27158" y="1015"/>
                </a:cubicBezTo>
                <a:cubicBezTo>
                  <a:pt x="27132" y="975"/>
                  <a:pt x="27199" y="949"/>
                  <a:pt x="27239" y="935"/>
                </a:cubicBezTo>
                <a:cubicBezTo>
                  <a:pt x="27332" y="882"/>
                  <a:pt x="27385" y="842"/>
                  <a:pt x="27332" y="722"/>
                </a:cubicBezTo>
                <a:cubicBezTo>
                  <a:pt x="27319" y="681"/>
                  <a:pt x="27332" y="668"/>
                  <a:pt x="27332" y="641"/>
                </a:cubicBezTo>
                <a:cubicBezTo>
                  <a:pt x="27359" y="481"/>
                  <a:pt x="27319" y="401"/>
                  <a:pt x="27172" y="334"/>
                </a:cubicBezTo>
                <a:cubicBezTo>
                  <a:pt x="27052" y="281"/>
                  <a:pt x="26958" y="254"/>
                  <a:pt x="26838" y="201"/>
                </a:cubicBezTo>
                <a:cubicBezTo>
                  <a:pt x="26798" y="187"/>
                  <a:pt x="26771" y="174"/>
                  <a:pt x="26758" y="134"/>
                </a:cubicBezTo>
                <a:cubicBezTo>
                  <a:pt x="26731" y="134"/>
                  <a:pt x="26705" y="121"/>
                  <a:pt x="26664" y="121"/>
                </a:cubicBezTo>
                <a:cubicBezTo>
                  <a:pt x="26648" y="142"/>
                  <a:pt x="26630" y="151"/>
                  <a:pt x="26612" y="151"/>
                </a:cubicBezTo>
                <a:cubicBezTo>
                  <a:pt x="26584" y="151"/>
                  <a:pt x="26555" y="131"/>
                  <a:pt x="26531" y="107"/>
                </a:cubicBezTo>
                <a:cubicBezTo>
                  <a:pt x="26464" y="67"/>
                  <a:pt x="26424" y="67"/>
                  <a:pt x="26357" y="67"/>
                </a:cubicBezTo>
                <a:cubicBezTo>
                  <a:pt x="26333" y="86"/>
                  <a:pt x="26308" y="96"/>
                  <a:pt x="26286" y="96"/>
                </a:cubicBezTo>
                <a:cubicBezTo>
                  <a:pt x="26260" y="96"/>
                  <a:pt x="26238" y="83"/>
                  <a:pt x="26224" y="54"/>
                </a:cubicBezTo>
                <a:cubicBezTo>
                  <a:pt x="26117" y="54"/>
                  <a:pt x="26010" y="12"/>
                  <a:pt x="25894" y="12"/>
                </a:cubicBezTo>
                <a:cubicBezTo>
                  <a:pt x="25879" y="12"/>
                  <a:pt x="25865" y="12"/>
                  <a:pt x="25850" y="14"/>
                </a:cubicBezTo>
                <a:cubicBezTo>
                  <a:pt x="25813" y="43"/>
                  <a:pt x="25777" y="64"/>
                  <a:pt x="25742" y="64"/>
                </a:cubicBezTo>
                <a:cubicBezTo>
                  <a:pt x="25714" y="64"/>
                  <a:pt x="25687" y="50"/>
                  <a:pt x="25663" y="14"/>
                </a:cubicBezTo>
                <a:cubicBezTo>
                  <a:pt x="25611" y="19"/>
                  <a:pt x="25559" y="20"/>
                  <a:pt x="25506" y="20"/>
                </a:cubicBezTo>
                <a:cubicBezTo>
                  <a:pt x="25330" y="20"/>
                  <a:pt x="25149" y="1"/>
                  <a:pt x="249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9" name="Google Shape;329;p24"/>
          <p:cNvSpPr/>
          <p:nvPr/>
        </p:nvSpPr>
        <p:spPr>
          <a:xfrm rot="959064">
            <a:off x="4085183" y="2288480"/>
            <a:ext cx="3747180" cy="1790027"/>
          </a:xfrm>
          <a:custGeom>
            <a:avLst/>
            <a:gdLst/>
            <a:ahLst/>
            <a:cxnLst/>
            <a:rect l="l" t="t" r="r" b="b"/>
            <a:pathLst>
              <a:path w="32971" h="12392" extrusionOk="0">
                <a:moveTo>
                  <a:pt x="29809" y="556"/>
                </a:moveTo>
                <a:cubicBezTo>
                  <a:pt x="29813" y="556"/>
                  <a:pt x="29819" y="565"/>
                  <a:pt x="29819" y="575"/>
                </a:cubicBezTo>
                <a:lnTo>
                  <a:pt x="29819" y="575"/>
                </a:lnTo>
                <a:cubicBezTo>
                  <a:pt x="29819" y="561"/>
                  <a:pt x="29806" y="561"/>
                  <a:pt x="29806" y="561"/>
                </a:cubicBezTo>
                <a:cubicBezTo>
                  <a:pt x="29806" y="557"/>
                  <a:pt x="29807" y="556"/>
                  <a:pt x="29809" y="556"/>
                </a:cubicBezTo>
                <a:close/>
                <a:moveTo>
                  <a:pt x="28618" y="0"/>
                </a:moveTo>
                <a:cubicBezTo>
                  <a:pt x="28484" y="0"/>
                  <a:pt x="28364" y="0"/>
                  <a:pt x="28257" y="27"/>
                </a:cubicBezTo>
                <a:cubicBezTo>
                  <a:pt x="28224" y="67"/>
                  <a:pt x="28184" y="84"/>
                  <a:pt x="28142" y="84"/>
                </a:cubicBezTo>
                <a:cubicBezTo>
                  <a:pt x="28100" y="84"/>
                  <a:pt x="28057" y="67"/>
                  <a:pt x="28017" y="40"/>
                </a:cubicBezTo>
                <a:cubicBezTo>
                  <a:pt x="27883" y="40"/>
                  <a:pt x="27763" y="40"/>
                  <a:pt x="27656" y="81"/>
                </a:cubicBezTo>
                <a:cubicBezTo>
                  <a:pt x="27635" y="116"/>
                  <a:pt x="27610" y="132"/>
                  <a:pt x="27586" y="132"/>
                </a:cubicBezTo>
                <a:cubicBezTo>
                  <a:pt x="27564" y="132"/>
                  <a:pt x="27542" y="119"/>
                  <a:pt x="27523" y="94"/>
                </a:cubicBezTo>
                <a:cubicBezTo>
                  <a:pt x="27483" y="91"/>
                  <a:pt x="27444" y="89"/>
                  <a:pt x="27407" y="89"/>
                </a:cubicBezTo>
                <a:cubicBezTo>
                  <a:pt x="27296" y="89"/>
                  <a:pt x="27196" y="104"/>
                  <a:pt x="27096" y="134"/>
                </a:cubicBezTo>
                <a:cubicBezTo>
                  <a:pt x="27089" y="147"/>
                  <a:pt x="27079" y="154"/>
                  <a:pt x="27066" y="154"/>
                </a:cubicBezTo>
                <a:cubicBezTo>
                  <a:pt x="27052" y="154"/>
                  <a:pt x="27036" y="147"/>
                  <a:pt x="27015" y="134"/>
                </a:cubicBezTo>
                <a:cubicBezTo>
                  <a:pt x="26993" y="128"/>
                  <a:pt x="26969" y="125"/>
                  <a:pt x="26944" y="125"/>
                </a:cubicBezTo>
                <a:cubicBezTo>
                  <a:pt x="26865" y="125"/>
                  <a:pt x="26776" y="151"/>
                  <a:pt x="26695" y="161"/>
                </a:cubicBezTo>
                <a:cubicBezTo>
                  <a:pt x="26688" y="182"/>
                  <a:pt x="26677" y="196"/>
                  <a:pt x="26662" y="196"/>
                </a:cubicBezTo>
                <a:cubicBezTo>
                  <a:pt x="26649" y="196"/>
                  <a:pt x="26634" y="185"/>
                  <a:pt x="26615" y="161"/>
                </a:cubicBezTo>
                <a:cubicBezTo>
                  <a:pt x="26590" y="158"/>
                  <a:pt x="26566" y="157"/>
                  <a:pt x="26543" y="157"/>
                </a:cubicBezTo>
                <a:cubicBezTo>
                  <a:pt x="26438" y="157"/>
                  <a:pt x="26342" y="179"/>
                  <a:pt x="26254" y="201"/>
                </a:cubicBezTo>
                <a:cubicBezTo>
                  <a:pt x="26240" y="215"/>
                  <a:pt x="26225" y="226"/>
                  <a:pt x="26208" y="226"/>
                </a:cubicBezTo>
                <a:cubicBezTo>
                  <a:pt x="26194" y="226"/>
                  <a:pt x="26179" y="219"/>
                  <a:pt x="26161" y="201"/>
                </a:cubicBezTo>
                <a:cubicBezTo>
                  <a:pt x="26067" y="201"/>
                  <a:pt x="25947" y="214"/>
                  <a:pt x="25854" y="227"/>
                </a:cubicBezTo>
                <a:cubicBezTo>
                  <a:pt x="25833" y="263"/>
                  <a:pt x="25808" y="279"/>
                  <a:pt x="25783" y="279"/>
                </a:cubicBezTo>
                <a:cubicBezTo>
                  <a:pt x="25761" y="279"/>
                  <a:pt x="25739" y="266"/>
                  <a:pt x="25720" y="241"/>
                </a:cubicBezTo>
                <a:cubicBezTo>
                  <a:pt x="25493" y="241"/>
                  <a:pt x="25293" y="308"/>
                  <a:pt x="25079" y="334"/>
                </a:cubicBezTo>
                <a:cubicBezTo>
                  <a:pt x="25065" y="369"/>
                  <a:pt x="25044" y="386"/>
                  <a:pt x="25019" y="386"/>
                </a:cubicBezTo>
                <a:cubicBezTo>
                  <a:pt x="24996" y="386"/>
                  <a:pt x="24971" y="373"/>
                  <a:pt x="24946" y="348"/>
                </a:cubicBezTo>
                <a:cubicBezTo>
                  <a:pt x="24928" y="345"/>
                  <a:pt x="24909" y="344"/>
                  <a:pt x="24890" y="344"/>
                </a:cubicBezTo>
                <a:cubicBezTo>
                  <a:pt x="24807" y="344"/>
                  <a:pt x="24712" y="363"/>
                  <a:pt x="24625" y="374"/>
                </a:cubicBezTo>
                <a:cubicBezTo>
                  <a:pt x="24617" y="407"/>
                  <a:pt x="24604" y="424"/>
                  <a:pt x="24587" y="424"/>
                </a:cubicBezTo>
                <a:cubicBezTo>
                  <a:pt x="24575" y="424"/>
                  <a:pt x="24561" y="417"/>
                  <a:pt x="24545" y="401"/>
                </a:cubicBezTo>
                <a:cubicBezTo>
                  <a:pt x="24452" y="401"/>
                  <a:pt x="24332" y="401"/>
                  <a:pt x="24225" y="428"/>
                </a:cubicBezTo>
                <a:cubicBezTo>
                  <a:pt x="24210" y="458"/>
                  <a:pt x="24191" y="475"/>
                  <a:pt x="24172" y="475"/>
                </a:cubicBezTo>
                <a:cubicBezTo>
                  <a:pt x="24157" y="475"/>
                  <a:pt x="24143" y="464"/>
                  <a:pt x="24131" y="441"/>
                </a:cubicBezTo>
                <a:cubicBezTo>
                  <a:pt x="24117" y="439"/>
                  <a:pt x="24102" y="438"/>
                  <a:pt x="24087" y="438"/>
                </a:cubicBezTo>
                <a:cubicBezTo>
                  <a:pt x="23995" y="438"/>
                  <a:pt x="23903" y="470"/>
                  <a:pt x="23811" y="481"/>
                </a:cubicBezTo>
                <a:cubicBezTo>
                  <a:pt x="23803" y="497"/>
                  <a:pt x="23787" y="512"/>
                  <a:pt x="23769" y="512"/>
                </a:cubicBezTo>
                <a:cubicBezTo>
                  <a:pt x="23756" y="512"/>
                  <a:pt x="23742" y="504"/>
                  <a:pt x="23731" y="481"/>
                </a:cubicBezTo>
                <a:cubicBezTo>
                  <a:pt x="23491" y="494"/>
                  <a:pt x="23277" y="508"/>
                  <a:pt x="23050" y="561"/>
                </a:cubicBezTo>
                <a:cubicBezTo>
                  <a:pt x="23036" y="583"/>
                  <a:pt x="23021" y="596"/>
                  <a:pt x="23005" y="596"/>
                </a:cubicBezTo>
                <a:cubicBezTo>
                  <a:pt x="22991" y="596"/>
                  <a:pt x="22975" y="586"/>
                  <a:pt x="22956" y="561"/>
                </a:cubicBezTo>
                <a:cubicBezTo>
                  <a:pt x="22876" y="561"/>
                  <a:pt x="22783" y="561"/>
                  <a:pt x="22689" y="601"/>
                </a:cubicBezTo>
                <a:cubicBezTo>
                  <a:pt x="22673" y="625"/>
                  <a:pt x="22653" y="645"/>
                  <a:pt x="22633" y="645"/>
                </a:cubicBezTo>
                <a:cubicBezTo>
                  <a:pt x="22619" y="645"/>
                  <a:pt x="22607" y="636"/>
                  <a:pt x="22596" y="615"/>
                </a:cubicBezTo>
                <a:cubicBezTo>
                  <a:pt x="22529" y="615"/>
                  <a:pt x="22449" y="615"/>
                  <a:pt x="22382" y="641"/>
                </a:cubicBezTo>
                <a:cubicBezTo>
                  <a:pt x="22352" y="679"/>
                  <a:pt x="22322" y="695"/>
                  <a:pt x="22292" y="695"/>
                </a:cubicBezTo>
                <a:cubicBezTo>
                  <a:pt x="22269" y="695"/>
                  <a:pt x="22245" y="686"/>
                  <a:pt x="22222" y="668"/>
                </a:cubicBezTo>
                <a:cubicBezTo>
                  <a:pt x="22203" y="662"/>
                  <a:pt x="22183" y="659"/>
                  <a:pt x="22162" y="659"/>
                </a:cubicBezTo>
                <a:cubicBezTo>
                  <a:pt x="22097" y="659"/>
                  <a:pt x="22026" y="685"/>
                  <a:pt x="21955" y="695"/>
                </a:cubicBezTo>
                <a:cubicBezTo>
                  <a:pt x="21948" y="716"/>
                  <a:pt x="21937" y="730"/>
                  <a:pt x="21922" y="730"/>
                </a:cubicBezTo>
                <a:cubicBezTo>
                  <a:pt x="21909" y="730"/>
                  <a:pt x="21894" y="720"/>
                  <a:pt x="21875" y="695"/>
                </a:cubicBezTo>
                <a:cubicBezTo>
                  <a:pt x="21661" y="708"/>
                  <a:pt x="21461" y="748"/>
                  <a:pt x="21247" y="775"/>
                </a:cubicBezTo>
                <a:cubicBezTo>
                  <a:pt x="21231" y="807"/>
                  <a:pt x="21215" y="825"/>
                  <a:pt x="21196" y="825"/>
                </a:cubicBezTo>
                <a:cubicBezTo>
                  <a:pt x="21183" y="825"/>
                  <a:pt x="21170" y="817"/>
                  <a:pt x="21154" y="802"/>
                </a:cubicBezTo>
                <a:cubicBezTo>
                  <a:pt x="21135" y="795"/>
                  <a:pt x="21115" y="793"/>
                  <a:pt x="21094" y="793"/>
                </a:cubicBezTo>
                <a:cubicBezTo>
                  <a:pt x="21029" y="793"/>
                  <a:pt x="20958" y="818"/>
                  <a:pt x="20887" y="828"/>
                </a:cubicBezTo>
                <a:cubicBezTo>
                  <a:pt x="20880" y="857"/>
                  <a:pt x="20869" y="870"/>
                  <a:pt x="20854" y="870"/>
                </a:cubicBezTo>
                <a:cubicBezTo>
                  <a:pt x="20841" y="870"/>
                  <a:pt x="20825" y="860"/>
                  <a:pt x="20807" y="842"/>
                </a:cubicBezTo>
                <a:cubicBezTo>
                  <a:pt x="20713" y="868"/>
                  <a:pt x="20620" y="868"/>
                  <a:pt x="20526" y="882"/>
                </a:cubicBezTo>
                <a:cubicBezTo>
                  <a:pt x="20519" y="897"/>
                  <a:pt x="20502" y="913"/>
                  <a:pt x="20484" y="913"/>
                </a:cubicBezTo>
                <a:cubicBezTo>
                  <a:pt x="20471" y="913"/>
                  <a:pt x="20458" y="904"/>
                  <a:pt x="20446" y="882"/>
                </a:cubicBezTo>
                <a:cubicBezTo>
                  <a:pt x="20428" y="879"/>
                  <a:pt x="20411" y="878"/>
                  <a:pt x="20393" y="878"/>
                </a:cubicBezTo>
                <a:cubicBezTo>
                  <a:pt x="20318" y="878"/>
                  <a:pt x="20244" y="898"/>
                  <a:pt x="20179" y="908"/>
                </a:cubicBezTo>
                <a:cubicBezTo>
                  <a:pt x="20165" y="930"/>
                  <a:pt x="20151" y="944"/>
                  <a:pt x="20134" y="944"/>
                </a:cubicBezTo>
                <a:cubicBezTo>
                  <a:pt x="20120" y="944"/>
                  <a:pt x="20104" y="933"/>
                  <a:pt x="20086" y="908"/>
                </a:cubicBezTo>
                <a:cubicBezTo>
                  <a:pt x="20075" y="907"/>
                  <a:pt x="20063" y="906"/>
                  <a:pt x="20051" y="906"/>
                </a:cubicBezTo>
                <a:cubicBezTo>
                  <a:pt x="19980" y="906"/>
                  <a:pt x="19899" y="937"/>
                  <a:pt x="19819" y="948"/>
                </a:cubicBezTo>
                <a:cubicBezTo>
                  <a:pt x="19812" y="977"/>
                  <a:pt x="19801" y="990"/>
                  <a:pt x="19786" y="990"/>
                </a:cubicBezTo>
                <a:cubicBezTo>
                  <a:pt x="19773" y="990"/>
                  <a:pt x="19757" y="980"/>
                  <a:pt x="19739" y="962"/>
                </a:cubicBezTo>
                <a:cubicBezTo>
                  <a:pt x="19618" y="962"/>
                  <a:pt x="19525" y="975"/>
                  <a:pt x="19405" y="1002"/>
                </a:cubicBezTo>
                <a:cubicBezTo>
                  <a:pt x="19111" y="1042"/>
                  <a:pt x="18791" y="1082"/>
                  <a:pt x="18470" y="1135"/>
                </a:cubicBezTo>
                <a:cubicBezTo>
                  <a:pt x="18454" y="1159"/>
                  <a:pt x="18433" y="1179"/>
                  <a:pt x="18413" y="1179"/>
                </a:cubicBezTo>
                <a:cubicBezTo>
                  <a:pt x="18400" y="1179"/>
                  <a:pt x="18387" y="1170"/>
                  <a:pt x="18377" y="1149"/>
                </a:cubicBezTo>
                <a:cubicBezTo>
                  <a:pt x="18356" y="1146"/>
                  <a:pt x="18336" y="1145"/>
                  <a:pt x="18317" y="1145"/>
                </a:cubicBezTo>
                <a:cubicBezTo>
                  <a:pt x="18234" y="1145"/>
                  <a:pt x="18159" y="1165"/>
                  <a:pt x="18083" y="1175"/>
                </a:cubicBezTo>
                <a:cubicBezTo>
                  <a:pt x="18075" y="1207"/>
                  <a:pt x="18063" y="1220"/>
                  <a:pt x="18046" y="1220"/>
                </a:cubicBezTo>
                <a:cubicBezTo>
                  <a:pt x="18034" y="1220"/>
                  <a:pt x="18019" y="1213"/>
                  <a:pt x="18003" y="1202"/>
                </a:cubicBezTo>
                <a:cubicBezTo>
                  <a:pt x="17442" y="1282"/>
                  <a:pt x="16854" y="1349"/>
                  <a:pt x="16280" y="1429"/>
                </a:cubicBezTo>
                <a:cubicBezTo>
                  <a:pt x="15105" y="1603"/>
                  <a:pt x="13930" y="1776"/>
                  <a:pt x="12742" y="1963"/>
                </a:cubicBezTo>
                <a:cubicBezTo>
                  <a:pt x="11407" y="2177"/>
                  <a:pt x="10098" y="2431"/>
                  <a:pt x="8776" y="2711"/>
                </a:cubicBezTo>
                <a:cubicBezTo>
                  <a:pt x="7374" y="3031"/>
                  <a:pt x="5986" y="3379"/>
                  <a:pt x="4597" y="3806"/>
                </a:cubicBezTo>
                <a:cubicBezTo>
                  <a:pt x="3649" y="4086"/>
                  <a:pt x="2715" y="4380"/>
                  <a:pt x="1780" y="4740"/>
                </a:cubicBezTo>
                <a:cubicBezTo>
                  <a:pt x="1366" y="4887"/>
                  <a:pt x="952" y="5007"/>
                  <a:pt x="565" y="5208"/>
                </a:cubicBezTo>
                <a:cubicBezTo>
                  <a:pt x="565" y="5248"/>
                  <a:pt x="565" y="5288"/>
                  <a:pt x="511" y="5301"/>
                </a:cubicBezTo>
                <a:cubicBezTo>
                  <a:pt x="258" y="5355"/>
                  <a:pt x="218" y="5608"/>
                  <a:pt x="84" y="5755"/>
                </a:cubicBezTo>
                <a:cubicBezTo>
                  <a:pt x="44" y="5809"/>
                  <a:pt x="57" y="5875"/>
                  <a:pt x="57" y="5942"/>
                </a:cubicBezTo>
                <a:cubicBezTo>
                  <a:pt x="57" y="6009"/>
                  <a:pt x="57" y="6089"/>
                  <a:pt x="31" y="6156"/>
                </a:cubicBezTo>
                <a:cubicBezTo>
                  <a:pt x="0" y="6207"/>
                  <a:pt x="8" y="6250"/>
                  <a:pt x="55" y="6250"/>
                </a:cubicBezTo>
                <a:cubicBezTo>
                  <a:pt x="70" y="6250"/>
                  <a:pt x="89" y="6245"/>
                  <a:pt x="111" y="6236"/>
                </a:cubicBezTo>
                <a:cubicBezTo>
                  <a:pt x="160" y="6220"/>
                  <a:pt x="213" y="6194"/>
                  <a:pt x="266" y="6194"/>
                </a:cubicBezTo>
                <a:cubicBezTo>
                  <a:pt x="300" y="6194"/>
                  <a:pt x="333" y="6204"/>
                  <a:pt x="365" y="6236"/>
                </a:cubicBezTo>
                <a:cubicBezTo>
                  <a:pt x="368" y="6238"/>
                  <a:pt x="372" y="6239"/>
                  <a:pt x="376" y="6239"/>
                </a:cubicBezTo>
                <a:cubicBezTo>
                  <a:pt x="402" y="6239"/>
                  <a:pt x="435" y="6206"/>
                  <a:pt x="458" y="6182"/>
                </a:cubicBezTo>
                <a:cubicBezTo>
                  <a:pt x="778" y="5969"/>
                  <a:pt x="1126" y="5809"/>
                  <a:pt x="1459" y="5622"/>
                </a:cubicBezTo>
                <a:cubicBezTo>
                  <a:pt x="1713" y="5488"/>
                  <a:pt x="2020" y="5435"/>
                  <a:pt x="2261" y="5248"/>
                </a:cubicBezTo>
                <a:cubicBezTo>
                  <a:pt x="2367" y="5181"/>
                  <a:pt x="2514" y="5154"/>
                  <a:pt x="2648" y="5141"/>
                </a:cubicBezTo>
                <a:cubicBezTo>
                  <a:pt x="2848" y="5101"/>
                  <a:pt x="3035" y="5074"/>
                  <a:pt x="3222" y="4981"/>
                </a:cubicBezTo>
                <a:cubicBezTo>
                  <a:pt x="3422" y="4901"/>
                  <a:pt x="3622" y="4914"/>
                  <a:pt x="3796" y="4821"/>
                </a:cubicBezTo>
                <a:cubicBezTo>
                  <a:pt x="3916" y="4754"/>
                  <a:pt x="4090" y="4754"/>
                  <a:pt x="4170" y="4607"/>
                </a:cubicBezTo>
                <a:cubicBezTo>
                  <a:pt x="4186" y="4575"/>
                  <a:pt x="4207" y="4557"/>
                  <a:pt x="4233" y="4557"/>
                </a:cubicBezTo>
                <a:cubicBezTo>
                  <a:pt x="4250" y="4557"/>
                  <a:pt x="4269" y="4564"/>
                  <a:pt x="4290" y="4580"/>
                </a:cubicBezTo>
                <a:cubicBezTo>
                  <a:pt x="4312" y="4616"/>
                  <a:pt x="4341" y="4629"/>
                  <a:pt x="4374" y="4629"/>
                </a:cubicBezTo>
                <a:cubicBezTo>
                  <a:pt x="4402" y="4629"/>
                  <a:pt x="4433" y="4619"/>
                  <a:pt x="4464" y="4607"/>
                </a:cubicBezTo>
                <a:cubicBezTo>
                  <a:pt x="4704" y="4513"/>
                  <a:pt x="4918" y="4473"/>
                  <a:pt x="5158" y="4420"/>
                </a:cubicBezTo>
                <a:cubicBezTo>
                  <a:pt x="5358" y="4367"/>
                  <a:pt x="5585" y="4353"/>
                  <a:pt x="5759" y="4180"/>
                </a:cubicBezTo>
                <a:cubicBezTo>
                  <a:pt x="5779" y="4159"/>
                  <a:pt x="5808" y="4131"/>
                  <a:pt x="5832" y="4131"/>
                </a:cubicBezTo>
                <a:cubicBezTo>
                  <a:pt x="5839" y="4131"/>
                  <a:pt x="5846" y="4133"/>
                  <a:pt x="5852" y="4140"/>
                </a:cubicBezTo>
                <a:cubicBezTo>
                  <a:pt x="5901" y="4152"/>
                  <a:pt x="5949" y="4158"/>
                  <a:pt x="5995" y="4158"/>
                </a:cubicBezTo>
                <a:cubicBezTo>
                  <a:pt x="6189" y="4158"/>
                  <a:pt x="6366" y="4063"/>
                  <a:pt x="6560" y="4019"/>
                </a:cubicBezTo>
                <a:cubicBezTo>
                  <a:pt x="6667" y="3979"/>
                  <a:pt x="6800" y="3966"/>
                  <a:pt x="6907" y="3886"/>
                </a:cubicBezTo>
                <a:cubicBezTo>
                  <a:pt x="6932" y="3865"/>
                  <a:pt x="6956" y="3860"/>
                  <a:pt x="6980" y="3860"/>
                </a:cubicBezTo>
                <a:cubicBezTo>
                  <a:pt x="7008" y="3860"/>
                  <a:pt x="7035" y="3867"/>
                  <a:pt x="7061" y="3867"/>
                </a:cubicBezTo>
                <a:cubicBezTo>
                  <a:pt x="7086" y="3867"/>
                  <a:pt x="7111" y="3860"/>
                  <a:pt x="7134" y="3832"/>
                </a:cubicBezTo>
                <a:cubicBezTo>
                  <a:pt x="7144" y="3833"/>
                  <a:pt x="7154" y="3834"/>
                  <a:pt x="7164" y="3834"/>
                </a:cubicBezTo>
                <a:cubicBezTo>
                  <a:pt x="7325" y="3834"/>
                  <a:pt x="7465" y="3737"/>
                  <a:pt x="7628" y="3712"/>
                </a:cubicBezTo>
                <a:cubicBezTo>
                  <a:pt x="7868" y="3699"/>
                  <a:pt x="8095" y="3565"/>
                  <a:pt x="8322" y="3552"/>
                </a:cubicBezTo>
                <a:cubicBezTo>
                  <a:pt x="8536" y="3540"/>
                  <a:pt x="8729" y="3412"/>
                  <a:pt x="8929" y="3412"/>
                </a:cubicBezTo>
                <a:cubicBezTo>
                  <a:pt x="8953" y="3412"/>
                  <a:pt x="8978" y="3414"/>
                  <a:pt x="9003" y="3419"/>
                </a:cubicBezTo>
                <a:cubicBezTo>
                  <a:pt x="9030" y="3419"/>
                  <a:pt x="9057" y="3405"/>
                  <a:pt x="9097" y="3379"/>
                </a:cubicBezTo>
                <a:cubicBezTo>
                  <a:pt x="9297" y="3285"/>
                  <a:pt x="9524" y="3272"/>
                  <a:pt x="9738" y="3232"/>
                </a:cubicBezTo>
                <a:cubicBezTo>
                  <a:pt x="9816" y="3214"/>
                  <a:pt x="9889" y="3162"/>
                  <a:pt x="9960" y="3162"/>
                </a:cubicBezTo>
                <a:cubicBezTo>
                  <a:pt x="9998" y="3162"/>
                  <a:pt x="10035" y="3177"/>
                  <a:pt x="10072" y="3218"/>
                </a:cubicBezTo>
                <a:cubicBezTo>
                  <a:pt x="10098" y="3218"/>
                  <a:pt x="10125" y="3218"/>
                  <a:pt x="10138" y="3205"/>
                </a:cubicBezTo>
                <a:cubicBezTo>
                  <a:pt x="10299" y="3138"/>
                  <a:pt x="10445" y="3111"/>
                  <a:pt x="10606" y="3098"/>
                </a:cubicBezTo>
                <a:cubicBezTo>
                  <a:pt x="10646" y="3098"/>
                  <a:pt x="10699" y="3098"/>
                  <a:pt x="10712" y="3071"/>
                </a:cubicBezTo>
                <a:cubicBezTo>
                  <a:pt x="10743" y="3010"/>
                  <a:pt x="10778" y="2980"/>
                  <a:pt x="10817" y="2980"/>
                </a:cubicBezTo>
                <a:cubicBezTo>
                  <a:pt x="10847" y="2980"/>
                  <a:pt x="10878" y="2997"/>
                  <a:pt x="10913" y="3031"/>
                </a:cubicBezTo>
                <a:cubicBezTo>
                  <a:pt x="10926" y="3045"/>
                  <a:pt x="10939" y="3045"/>
                  <a:pt x="10966" y="3045"/>
                </a:cubicBezTo>
                <a:cubicBezTo>
                  <a:pt x="11180" y="2951"/>
                  <a:pt x="11407" y="3018"/>
                  <a:pt x="11647" y="2965"/>
                </a:cubicBezTo>
                <a:cubicBezTo>
                  <a:pt x="12195" y="2871"/>
                  <a:pt x="12729" y="2764"/>
                  <a:pt x="13276" y="2698"/>
                </a:cubicBezTo>
                <a:cubicBezTo>
                  <a:pt x="13503" y="2684"/>
                  <a:pt x="13730" y="2684"/>
                  <a:pt x="13930" y="2604"/>
                </a:cubicBezTo>
                <a:cubicBezTo>
                  <a:pt x="14237" y="2484"/>
                  <a:pt x="14571" y="2511"/>
                  <a:pt x="14878" y="2444"/>
                </a:cubicBezTo>
                <a:cubicBezTo>
                  <a:pt x="14999" y="2431"/>
                  <a:pt x="15105" y="2417"/>
                  <a:pt x="15172" y="2337"/>
                </a:cubicBezTo>
                <a:cubicBezTo>
                  <a:pt x="15192" y="2307"/>
                  <a:pt x="15220" y="2269"/>
                  <a:pt x="15249" y="2269"/>
                </a:cubicBezTo>
                <a:cubicBezTo>
                  <a:pt x="15259" y="2269"/>
                  <a:pt x="15269" y="2274"/>
                  <a:pt x="15279" y="2284"/>
                </a:cubicBezTo>
                <a:cubicBezTo>
                  <a:pt x="15367" y="2341"/>
                  <a:pt x="15454" y="2362"/>
                  <a:pt x="15538" y="2362"/>
                </a:cubicBezTo>
                <a:cubicBezTo>
                  <a:pt x="15671" y="2362"/>
                  <a:pt x="15798" y="2311"/>
                  <a:pt x="15920" y="2270"/>
                </a:cubicBezTo>
                <a:cubicBezTo>
                  <a:pt x="15981" y="2244"/>
                  <a:pt x="16042" y="2224"/>
                  <a:pt x="16102" y="2224"/>
                </a:cubicBezTo>
                <a:cubicBezTo>
                  <a:pt x="16135" y="2224"/>
                  <a:pt x="16168" y="2230"/>
                  <a:pt x="16200" y="2244"/>
                </a:cubicBezTo>
                <a:cubicBezTo>
                  <a:pt x="16225" y="2260"/>
                  <a:pt x="16249" y="2266"/>
                  <a:pt x="16271" y="2266"/>
                </a:cubicBezTo>
                <a:cubicBezTo>
                  <a:pt x="16322" y="2266"/>
                  <a:pt x="16368" y="2235"/>
                  <a:pt x="16414" y="2217"/>
                </a:cubicBezTo>
                <a:cubicBezTo>
                  <a:pt x="16547" y="2150"/>
                  <a:pt x="16681" y="2137"/>
                  <a:pt x="16841" y="2137"/>
                </a:cubicBezTo>
                <a:cubicBezTo>
                  <a:pt x="16860" y="2139"/>
                  <a:pt x="16878" y="2139"/>
                  <a:pt x="16897" y="2139"/>
                </a:cubicBezTo>
                <a:cubicBezTo>
                  <a:pt x="17012" y="2139"/>
                  <a:pt x="17127" y="2108"/>
                  <a:pt x="17242" y="2097"/>
                </a:cubicBezTo>
                <a:cubicBezTo>
                  <a:pt x="17642" y="2030"/>
                  <a:pt x="18056" y="2003"/>
                  <a:pt x="18457" y="1950"/>
                </a:cubicBezTo>
                <a:cubicBezTo>
                  <a:pt x="18804" y="1910"/>
                  <a:pt x="19151" y="1830"/>
                  <a:pt x="19512" y="1803"/>
                </a:cubicBezTo>
                <a:cubicBezTo>
                  <a:pt x="19739" y="1776"/>
                  <a:pt x="19952" y="1683"/>
                  <a:pt x="20206" y="1669"/>
                </a:cubicBezTo>
                <a:lnTo>
                  <a:pt x="20486" y="1669"/>
                </a:lnTo>
                <a:cubicBezTo>
                  <a:pt x="20660" y="1669"/>
                  <a:pt x="20807" y="1576"/>
                  <a:pt x="20994" y="1576"/>
                </a:cubicBezTo>
                <a:cubicBezTo>
                  <a:pt x="21061" y="1582"/>
                  <a:pt x="21127" y="1584"/>
                  <a:pt x="21193" y="1584"/>
                </a:cubicBezTo>
                <a:cubicBezTo>
                  <a:pt x="21442" y="1584"/>
                  <a:pt x="21685" y="1546"/>
                  <a:pt x="21928" y="1483"/>
                </a:cubicBezTo>
                <a:cubicBezTo>
                  <a:pt x="22075" y="1429"/>
                  <a:pt x="22222" y="1442"/>
                  <a:pt x="22396" y="1429"/>
                </a:cubicBezTo>
                <a:cubicBezTo>
                  <a:pt x="22623" y="1402"/>
                  <a:pt x="22876" y="1362"/>
                  <a:pt x="23117" y="1336"/>
                </a:cubicBezTo>
                <a:cubicBezTo>
                  <a:pt x="23143" y="1336"/>
                  <a:pt x="23157" y="1336"/>
                  <a:pt x="23183" y="1376"/>
                </a:cubicBezTo>
                <a:cubicBezTo>
                  <a:pt x="23023" y="1442"/>
                  <a:pt x="22890" y="1496"/>
                  <a:pt x="22729" y="1536"/>
                </a:cubicBezTo>
                <a:cubicBezTo>
                  <a:pt x="22222" y="1629"/>
                  <a:pt x="21728" y="1750"/>
                  <a:pt x="21247" y="1883"/>
                </a:cubicBezTo>
                <a:cubicBezTo>
                  <a:pt x="20940" y="1963"/>
                  <a:pt x="20620" y="1963"/>
                  <a:pt x="20326" y="2017"/>
                </a:cubicBezTo>
                <a:cubicBezTo>
                  <a:pt x="20259" y="2030"/>
                  <a:pt x="20179" y="2017"/>
                  <a:pt x="20112" y="2070"/>
                </a:cubicBezTo>
                <a:cubicBezTo>
                  <a:pt x="20081" y="2086"/>
                  <a:pt x="20054" y="2092"/>
                  <a:pt x="20030" y="2092"/>
                </a:cubicBezTo>
                <a:cubicBezTo>
                  <a:pt x="20012" y="2092"/>
                  <a:pt x="19995" y="2089"/>
                  <a:pt x="19979" y="2083"/>
                </a:cubicBezTo>
                <a:cubicBezTo>
                  <a:pt x="19947" y="2080"/>
                  <a:pt x="19914" y="2078"/>
                  <a:pt x="19882" y="2078"/>
                </a:cubicBezTo>
                <a:cubicBezTo>
                  <a:pt x="19794" y="2078"/>
                  <a:pt x="19706" y="2091"/>
                  <a:pt x="19618" y="2110"/>
                </a:cubicBezTo>
                <a:cubicBezTo>
                  <a:pt x="19485" y="2163"/>
                  <a:pt x="19338" y="2150"/>
                  <a:pt x="19204" y="2163"/>
                </a:cubicBezTo>
                <a:cubicBezTo>
                  <a:pt x="19124" y="2177"/>
                  <a:pt x="19018" y="2204"/>
                  <a:pt x="18924" y="2204"/>
                </a:cubicBezTo>
                <a:cubicBezTo>
                  <a:pt x="18644" y="2204"/>
                  <a:pt x="18377" y="2284"/>
                  <a:pt x="18083" y="2310"/>
                </a:cubicBezTo>
                <a:cubicBezTo>
                  <a:pt x="17669" y="2350"/>
                  <a:pt x="17255" y="2377"/>
                  <a:pt x="16854" y="2497"/>
                </a:cubicBezTo>
                <a:cubicBezTo>
                  <a:pt x="16681" y="2551"/>
                  <a:pt x="16481" y="2551"/>
                  <a:pt x="16307" y="2551"/>
                </a:cubicBezTo>
                <a:cubicBezTo>
                  <a:pt x="16053" y="2551"/>
                  <a:pt x="15813" y="2604"/>
                  <a:pt x="15586" y="2644"/>
                </a:cubicBezTo>
                <a:cubicBezTo>
                  <a:pt x="15266" y="2711"/>
                  <a:pt x="14945" y="2751"/>
                  <a:pt x="14638" y="2764"/>
                </a:cubicBezTo>
                <a:cubicBezTo>
                  <a:pt x="14464" y="2764"/>
                  <a:pt x="14318" y="2831"/>
                  <a:pt x="14144" y="2871"/>
                </a:cubicBezTo>
                <a:cubicBezTo>
                  <a:pt x="13904" y="2911"/>
                  <a:pt x="13650" y="2898"/>
                  <a:pt x="13396" y="2951"/>
                </a:cubicBezTo>
                <a:cubicBezTo>
                  <a:pt x="12862" y="3045"/>
                  <a:pt x="12341" y="3138"/>
                  <a:pt x="11834" y="3232"/>
                </a:cubicBezTo>
                <a:cubicBezTo>
                  <a:pt x="11741" y="3245"/>
                  <a:pt x="11647" y="3298"/>
                  <a:pt x="11567" y="3338"/>
                </a:cubicBezTo>
                <a:cubicBezTo>
                  <a:pt x="11407" y="3405"/>
                  <a:pt x="11247" y="3405"/>
                  <a:pt x="11100" y="3419"/>
                </a:cubicBezTo>
                <a:cubicBezTo>
                  <a:pt x="10993" y="3432"/>
                  <a:pt x="10913" y="3432"/>
                  <a:pt x="10833" y="3485"/>
                </a:cubicBezTo>
                <a:cubicBezTo>
                  <a:pt x="10764" y="3524"/>
                  <a:pt x="10703" y="3549"/>
                  <a:pt x="10638" y="3549"/>
                </a:cubicBezTo>
                <a:cubicBezTo>
                  <a:pt x="10615" y="3549"/>
                  <a:pt x="10591" y="3546"/>
                  <a:pt x="10566" y="3539"/>
                </a:cubicBezTo>
                <a:cubicBezTo>
                  <a:pt x="10526" y="3524"/>
                  <a:pt x="10491" y="3516"/>
                  <a:pt x="10460" y="3516"/>
                </a:cubicBezTo>
                <a:cubicBezTo>
                  <a:pt x="10407" y="3516"/>
                  <a:pt x="10362" y="3537"/>
                  <a:pt x="10312" y="3579"/>
                </a:cubicBezTo>
                <a:cubicBezTo>
                  <a:pt x="10300" y="3602"/>
                  <a:pt x="10279" y="3635"/>
                  <a:pt x="10256" y="3635"/>
                </a:cubicBezTo>
                <a:cubicBezTo>
                  <a:pt x="10252" y="3635"/>
                  <a:pt x="10249" y="3634"/>
                  <a:pt x="10245" y="3632"/>
                </a:cubicBezTo>
                <a:cubicBezTo>
                  <a:pt x="10222" y="3618"/>
                  <a:pt x="10200" y="3613"/>
                  <a:pt x="10179" y="3613"/>
                </a:cubicBezTo>
                <a:cubicBezTo>
                  <a:pt x="10093" y="3613"/>
                  <a:pt x="10015" y="3699"/>
                  <a:pt x="9929" y="3699"/>
                </a:cubicBezTo>
                <a:cubicBezTo>
                  <a:pt x="9910" y="3699"/>
                  <a:pt x="9891" y="3695"/>
                  <a:pt x="9871" y="3686"/>
                </a:cubicBezTo>
                <a:cubicBezTo>
                  <a:pt x="9838" y="3666"/>
                  <a:pt x="9805" y="3656"/>
                  <a:pt x="9774" y="3656"/>
                </a:cubicBezTo>
                <a:cubicBezTo>
                  <a:pt x="9744" y="3656"/>
                  <a:pt x="9718" y="3666"/>
                  <a:pt x="9698" y="3686"/>
                </a:cubicBezTo>
                <a:cubicBezTo>
                  <a:pt x="9497" y="3779"/>
                  <a:pt x="9297" y="3819"/>
                  <a:pt x="9070" y="3846"/>
                </a:cubicBezTo>
                <a:cubicBezTo>
                  <a:pt x="8643" y="3913"/>
                  <a:pt x="8229" y="4086"/>
                  <a:pt x="7775" y="4113"/>
                </a:cubicBezTo>
                <a:cubicBezTo>
                  <a:pt x="7668" y="4113"/>
                  <a:pt x="7601" y="4180"/>
                  <a:pt x="7508" y="4220"/>
                </a:cubicBezTo>
                <a:cubicBezTo>
                  <a:pt x="7241" y="4300"/>
                  <a:pt x="6961" y="4300"/>
                  <a:pt x="6707" y="4433"/>
                </a:cubicBezTo>
                <a:cubicBezTo>
                  <a:pt x="6600" y="4500"/>
                  <a:pt x="6453" y="4500"/>
                  <a:pt x="6333" y="4540"/>
                </a:cubicBezTo>
                <a:cubicBezTo>
                  <a:pt x="6026" y="4620"/>
                  <a:pt x="5705" y="4687"/>
                  <a:pt x="5385" y="4767"/>
                </a:cubicBezTo>
                <a:cubicBezTo>
                  <a:pt x="5118" y="4847"/>
                  <a:pt x="4851" y="4914"/>
                  <a:pt x="4597" y="5034"/>
                </a:cubicBezTo>
                <a:cubicBezTo>
                  <a:pt x="4542" y="5067"/>
                  <a:pt x="4478" y="5091"/>
                  <a:pt x="4413" y="5091"/>
                </a:cubicBezTo>
                <a:cubicBezTo>
                  <a:pt x="4399" y="5091"/>
                  <a:pt x="4384" y="5090"/>
                  <a:pt x="4370" y="5088"/>
                </a:cubicBezTo>
                <a:cubicBezTo>
                  <a:pt x="4263" y="5088"/>
                  <a:pt x="4170" y="5101"/>
                  <a:pt x="4117" y="5208"/>
                </a:cubicBezTo>
                <a:cubicBezTo>
                  <a:pt x="4090" y="5248"/>
                  <a:pt x="4050" y="5248"/>
                  <a:pt x="3996" y="5248"/>
                </a:cubicBezTo>
                <a:cubicBezTo>
                  <a:pt x="3903" y="5248"/>
                  <a:pt x="3783" y="5275"/>
                  <a:pt x="3689" y="5341"/>
                </a:cubicBezTo>
                <a:cubicBezTo>
                  <a:pt x="3605" y="5394"/>
                  <a:pt x="3529" y="5447"/>
                  <a:pt x="3421" y="5447"/>
                </a:cubicBezTo>
                <a:cubicBezTo>
                  <a:pt x="3393" y="5447"/>
                  <a:pt x="3362" y="5443"/>
                  <a:pt x="3329" y="5435"/>
                </a:cubicBezTo>
                <a:cubicBezTo>
                  <a:pt x="3324" y="5434"/>
                  <a:pt x="3320" y="5433"/>
                  <a:pt x="3315" y="5433"/>
                </a:cubicBezTo>
                <a:cubicBezTo>
                  <a:pt x="3250" y="5433"/>
                  <a:pt x="3163" y="5518"/>
                  <a:pt x="3088" y="5568"/>
                </a:cubicBezTo>
                <a:cubicBezTo>
                  <a:pt x="2968" y="5648"/>
                  <a:pt x="2821" y="5675"/>
                  <a:pt x="2688" y="5675"/>
                </a:cubicBezTo>
                <a:cubicBezTo>
                  <a:pt x="2568" y="5675"/>
                  <a:pt x="2461" y="5702"/>
                  <a:pt x="2394" y="5769"/>
                </a:cubicBezTo>
                <a:cubicBezTo>
                  <a:pt x="2220" y="5942"/>
                  <a:pt x="2020" y="5969"/>
                  <a:pt x="1793" y="6036"/>
                </a:cubicBezTo>
                <a:cubicBezTo>
                  <a:pt x="1633" y="6076"/>
                  <a:pt x="1486" y="6169"/>
                  <a:pt x="1313" y="6236"/>
                </a:cubicBezTo>
                <a:cubicBezTo>
                  <a:pt x="1195" y="6283"/>
                  <a:pt x="1109" y="6361"/>
                  <a:pt x="981" y="6361"/>
                </a:cubicBezTo>
                <a:cubicBezTo>
                  <a:pt x="963" y="6361"/>
                  <a:pt x="945" y="6359"/>
                  <a:pt x="925" y="6356"/>
                </a:cubicBezTo>
                <a:cubicBezTo>
                  <a:pt x="899" y="6356"/>
                  <a:pt x="859" y="6383"/>
                  <a:pt x="832" y="6409"/>
                </a:cubicBezTo>
                <a:cubicBezTo>
                  <a:pt x="698" y="6516"/>
                  <a:pt x="551" y="6623"/>
                  <a:pt x="378" y="6703"/>
                </a:cubicBezTo>
                <a:cubicBezTo>
                  <a:pt x="258" y="6783"/>
                  <a:pt x="244" y="6823"/>
                  <a:pt x="351" y="6944"/>
                </a:cubicBezTo>
                <a:cubicBezTo>
                  <a:pt x="418" y="7024"/>
                  <a:pt x="418" y="7077"/>
                  <a:pt x="351" y="7144"/>
                </a:cubicBezTo>
                <a:cubicBezTo>
                  <a:pt x="258" y="7237"/>
                  <a:pt x="324" y="7424"/>
                  <a:pt x="445" y="7438"/>
                </a:cubicBezTo>
                <a:cubicBezTo>
                  <a:pt x="471" y="7438"/>
                  <a:pt x="500" y="7435"/>
                  <a:pt x="528" y="7435"/>
                </a:cubicBezTo>
                <a:cubicBezTo>
                  <a:pt x="584" y="7435"/>
                  <a:pt x="640" y="7446"/>
                  <a:pt x="685" y="7518"/>
                </a:cubicBezTo>
                <a:cubicBezTo>
                  <a:pt x="689" y="7530"/>
                  <a:pt x="700" y="7535"/>
                  <a:pt x="715" y="7535"/>
                </a:cubicBezTo>
                <a:cubicBezTo>
                  <a:pt x="746" y="7535"/>
                  <a:pt x="795" y="7513"/>
                  <a:pt x="832" y="7504"/>
                </a:cubicBezTo>
                <a:cubicBezTo>
                  <a:pt x="854" y="7501"/>
                  <a:pt x="875" y="7498"/>
                  <a:pt x="895" y="7498"/>
                </a:cubicBezTo>
                <a:cubicBezTo>
                  <a:pt x="947" y="7498"/>
                  <a:pt x="990" y="7517"/>
                  <a:pt x="1019" y="7584"/>
                </a:cubicBezTo>
                <a:cubicBezTo>
                  <a:pt x="1051" y="7681"/>
                  <a:pt x="1126" y="7726"/>
                  <a:pt x="1217" y="7726"/>
                </a:cubicBezTo>
                <a:cubicBezTo>
                  <a:pt x="1239" y="7726"/>
                  <a:pt x="1262" y="7723"/>
                  <a:pt x="1286" y="7718"/>
                </a:cubicBezTo>
                <a:cubicBezTo>
                  <a:pt x="1333" y="7712"/>
                  <a:pt x="1368" y="7708"/>
                  <a:pt x="1397" y="7708"/>
                </a:cubicBezTo>
                <a:cubicBezTo>
                  <a:pt x="1490" y="7708"/>
                  <a:pt x="1502" y="7751"/>
                  <a:pt x="1553" y="7905"/>
                </a:cubicBezTo>
                <a:cubicBezTo>
                  <a:pt x="1629" y="7895"/>
                  <a:pt x="1712" y="7852"/>
                  <a:pt x="1802" y="7852"/>
                </a:cubicBezTo>
                <a:cubicBezTo>
                  <a:pt x="1838" y="7852"/>
                  <a:pt x="1875" y="7859"/>
                  <a:pt x="1913" y="7878"/>
                </a:cubicBezTo>
                <a:cubicBezTo>
                  <a:pt x="1921" y="7883"/>
                  <a:pt x="1930" y="7885"/>
                  <a:pt x="1939" y="7885"/>
                </a:cubicBezTo>
                <a:cubicBezTo>
                  <a:pt x="1977" y="7885"/>
                  <a:pt x="2025" y="7846"/>
                  <a:pt x="2047" y="7825"/>
                </a:cubicBezTo>
                <a:cubicBezTo>
                  <a:pt x="2087" y="7785"/>
                  <a:pt x="2114" y="7758"/>
                  <a:pt x="2167" y="7758"/>
                </a:cubicBezTo>
                <a:cubicBezTo>
                  <a:pt x="2192" y="7758"/>
                  <a:pt x="2219" y="7749"/>
                  <a:pt x="2244" y="7749"/>
                </a:cubicBezTo>
                <a:cubicBezTo>
                  <a:pt x="2274" y="7749"/>
                  <a:pt x="2300" y="7761"/>
                  <a:pt x="2314" y="7811"/>
                </a:cubicBezTo>
                <a:cubicBezTo>
                  <a:pt x="2354" y="7878"/>
                  <a:pt x="2314" y="7905"/>
                  <a:pt x="2261" y="7945"/>
                </a:cubicBezTo>
                <a:cubicBezTo>
                  <a:pt x="2220" y="7972"/>
                  <a:pt x="2127" y="7985"/>
                  <a:pt x="2194" y="8092"/>
                </a:cubicBezTo>
                <a:cubicBezTo>
                  <a:pt x="2220" y="8105"/>
                  <a:pt x="2167" y="8105"/>
                  <a:pt x="2154" y="8105"/>
                </a:cubicBezTo>
                <a:cubicBezTo>
                  <a:pt x="2134" y="8101"/>
                  <a:pt x="2115" y="8099"/>
                  <a:pt x="2098" y="8099"/>
                </a:cubicBezTo>
                <a:cubicBezTo>
                  <a:pt x="2000" y="8099"/>
                  <a:pt x="1943" y="8161"/>
                  <a:pt x="1887" y="8252"/>
                </a:cubicBezTo>
                <a:cubicBezTo>
                  <a:pt x="1923" y="8300"/>
                  <a:pt x="1968" y="8316"/>
                  <a:pt x="2014" y="8316"/>
                </a:cubicBezTo>
                <a:cubicBezTo>
                  <a:pt x="2070" y="8316"/>
                  <a:pt x="2129" y="8293"/>
                  <a:pt x="2180" y="8279"/>
                </a:cubicBezTo>
                <a:cubicBezTo>
                  <a:pt x="2301" y="8225"/>
                  <a:pt x="2394" y="8172"/>
                  <a:pt x="2514" y="8119"/>
                </a:cubicBezTo>
                <a:cubicBezTo>
                  <a:pt x="2835" y="7985"/>
                  <a:pt x="3155" y="7825"/>
                  <a:pt x="3502" y="7745"/>
                </a:cubicBezTo>
                <a:cubicBezTo>
                  <a:pt x="3502" y="7745"/>
                  <a:pt x="3529" y="7745"/>
                  <a:pt x="3529" y="7718"/>
                </a:cubicBezTo>
                <a:cubicBezTo>
                  <a:pt x="3596" y="7558"/>
                  <a:pt x="3756" y="7571"/>
                  <a:pt x="3890" y="7518"/>
                </a:cubicBezTo>
                <a:cubicBezTo>
                  <a:pt x="3930" y="7510"/>
                  <a:pt x="3956" y="7497"/>
                  <a:pt x="3985" y="7497"/>
                </a:cubicBezTo>
                <a:cubicBezTo>
                  <a:pt x="4004" y="7497"/>
                  <a:pt x="4024" y="7502"/>
                  <a:pt x="4050" y="7518"/>
                </a:cubicBezTo>
                <a:cubicBezTo>
                  <a:pt x="4074" y="7534"/>
                  <a:pt x="4099" y="7540"/>
                  <a:pt x="4125" y="7540"/>
                </a:cubicBezTo>
                <a:cubicBezTo>
                  <a:pt x="4184" y="7540"/>
                  <a:pt x="4243" y="7506"/>
                  <a:pt x="4290" y="7478"/>
                </a:cubicBezTo>
                <a:cubicBezTo>
                  <a:pt x="4384" y="7411"/>
                  <a:pt x="4464" y="7371"/>
                  <a:pt x="4584" y="7371"/>
                </a:cubicBezTo>
                <a:cubicBezTo>
                  <a:pt x="4637" y="7371"/>
                  <a:pt x="4704" y="7357"/>
                  <a:pt x="4757" y="7317"/>
                </a:cubicBezTo>
                <a:cubicBezTo>
                  <a:pt x="4797" y="7291"/>
                  <a:pt x="4851" y="7251"/>
                  <a:pt x="4904" y="7251"/>
                </a:cubicBezTo>
                <a:cubicBezTo>
                  <a:pt x="4919" y="7252"/>
                  <a:pt x="4934" y="7253"/>
                  <a:pt x="4949" y="7253"/>
                </a:cubicBezTo>
                <a:cubicBezTo>
                  <a:pt x="5156" y="7253"/>
                  <a:pt x="5334" y="7090"/>
                  <a:pt x="5559" y="7090"/>
                </a:cubicBezTo>
                <a:cubicBezTo>
                  <a:pt x="5625" y="7090"/>
                  <a:pt x="5639" y="7010"/>
                  <a:pt x="5705" y="7010"/>
                </a:cubicBezTo>
                <a:cubicBezTo>
                  <a:pt x="5717" y="6998"/>
                  <a:pt x="5732" y="6992"/>
                  <a:pt x="5746" y="6992"/>
                </a:cubicBezTo>
                <a:cubicBezTo>
                  <a:pt x="5763" y="6992"/>
                  <a:pt x="5778" y="7002"/>
                  <a:pt x="5786" y="7024"/>
                </a:cubicBezTo>
                <a:cubicBezTo>
                  <a:pt x="5799" y="7050"/>
                  <a:pt x="5772" y="7090"/>
                  <a:pt x="5732" y="7104"/>
                </a:cubicBezTo>
                <a:cubicBezTo>
                  <a:pt x="5559" y="7157"/>
                  <a:pt x="5398" y="7251"/>
                  <a:pt x="5238" y="7317"/>
                </a:cubicBezTo>
                <a:cubicBezTo>
                  <a:pt x="4771" y="7518"/>
                  <a:pt x="4303" y="7678"/>
                  <a:pt x="3890" y="7918"/>
                </a:cubicBezTo>
                <a:cubicBezTo>
                  <a:pt x="3769" y="7985"/>
                  <a:pt x="3689" y="8078"/>
                  <a:pt x="3649" y="8212"/>
                </a:cubicBezTo>
                <a:cubicBezTo>
                  <a:pt x="3596" y="8386"/>
                  <a:pt x="3529" y="8559"/>
                  <a:pt x="3596" y="8746"/>
                </a:cubicBezTo>
                <a:cubicBezTo>
                  <a:pt x="3625" y="8814"/>
                  <a:pt x="3668" y="8861"/>
                  <a:pt x="3725" y="8861"/>
                </a:cubicBezTo>
                <a:cubicBezTo>
                  <a:pt x="3747" y="8861"/>
                  <a:pt x="3771" y="8854"/>
                  <a:pt x="3796" y="8840"/>
                </a:cubicBezTo>
                <a:cubicBezTo>
                  <a:pt x="3928" y="8784"/>
                  <a:pt x="4052" y="8693"/>
                  <a:pt x="4204" y="8693"/>
                </a:cubicBezTo>
                <a:cubicBezTo>
                  <a:pt x="4236" y="8693"/>
                  <a:pt x="4269" y="8697"/>
                  <a:pt x="4303" y="8706"/>
                </a:cubicBezTo>
                <a:cubicBezTo>
                  <a:pt x="4450" y="8572"/>
                  <a:pt x="4664" y="8613"/>
                  <a:pt x="4824" y="8479"/>
                </a:cubicBezTo>
                <a:cubicBezTo>
                  <a:pt x="4843" y="8451"/>
                  <a:pt x="4889" y="8382"/>
                  <a:pt x="4947" y="8382"/>
                </a:cubicBezTo>
                <a:cubicBezTo>
                  <a:pt x="4971" y="8382"/>
                  <a:pt x="4997" y="8394"/>
                  <a:pt x="5024" y="8426"/>
                </a:cubicBezTo>
                <a:cubicBezTo>
                  <a:pt x="5091" y="8506"/>
                  <a:pt x="5024" y="8613"/>
                  <a:pt x="4958" y="8653"/>
                </a:cubicBezTo>
                <a:cubicBezTo>
                  <a:pt x="4797" y="8813"/>
                  <a:pt x="4664" y="8960"/>
                  <a:pt x="4450" y="9026"/>
                </a:cubicBezTo>
                <a:cubicBezTo>
                  <a:pt x="4290" y="9080"/>
                  <a:pt x="4130" y="9173"/>
                  <a:pt x="3970" y="9253"/>
                </a:cubicBezTo>
                <a:cubicBezTo>
                  <a:pt x="3903" y="9294"/>
                  <a:pt x="3863" y="9360"/>
                  <a:pt x="3903" y="9440"/>
                </a:cubicBezTo>
                <a:cubicBezTo>
                  <a:pt x="3956" y="9561"/>
                  <a:pt x="3970" y="9654"/>
                  <a:pt x="3916" y="9788"/>
                </a:cubicBezTo>
                <a:cubicBezTo>
                  <a:pt x="3863" y="9961"/>
                  <a:pt x="3983" y="10148"/>
                  <a:pt x="3930" y="10322"/>
                </a:cubicBezTo>
                <a:cubicBezTo>
                  <a:pt x="3916" y="10362"/>
                  <a:pt x="3983" y="10375"/>
                  <a:pt x="4036" y="10388"/>
                </a:cubicBezTo>
                <a:cubicBezTo>
                  <a:pt x="4048" y="10394"/>
                  <a:pt x="4059" y="10397"/>
                  <a:pt x="4069" y="10397"/>
                </a:cubicBezTo>
                <a:cubicBezTo>
                  <a:pt x="4105" y="10397"/>
                  <a:pt x="4130" y="10363"/>
                  <a:pt x="4130" y="10322"/>
                </a:cubicBezTo>
                <a:cubicBezTo>
                  <a:pt x="4148" y="10250"/>
                  <a:pt x="4183" y="10227"/>
                  <a:pt x="4229" y="10227"/>
                </a:cubicBezTo>
                <a:cubicBezTo>
                  <a:pt x="4252" y="10227"/>
                  <a:pt x="4277" y="10233"/>
                  <a:pt x="4303" y="10242"/>
                </a:cubicBezTo>
                <a:cubicBezTo>
                  <a:pt x="4360" y="10270"/>
                  <a:pt x="4417" y="10298"/>
                  <a:pt x="4488" y="10298"/>
                </a:cubicBezTo>
                <a:cubicBezTo>
                  <a:pt x="4517" y="10298"/>
                  <a:pt x="4549" y="10293"/>
                  <a:pt x="4584" y="10282"/>
                </a:cubicBezTo>
                <a:cubicBezTo>
                  <a:pt x="4654" y="10252"/>
                  <a:pt x="4714" y="10237"/>
                  <a:pt x="4767" y="10237"/>
                </a:cubicBezTo>
                <a:cubicBezTo>
                  <a:pt x="4906" y="10237"/>
                  <a:pt x="4989" y="10343"/>
                  <a:pt x="5038" y="10575"/>
                </a:cubicBezTo>
                <a:cubicBezTo>
                  <a:pt x="4996" y="10556"/>
                  <a:pt x="4958" y="10547"/>
                  <a:pt x="4925" y="10547"/>
                </a:cubicBezTo>
                <a:cubicBezTo>
                  <a:pt x="4843" y="10547"/>
                  <a:pt x="4790" y="10604"/>
                  <a:pt x="4771" y="10709"/>
                </a:cubicBezTo>
                <a:cubicBezTo>
                  <a:pt x="4731" y="10829"/>
                  <a:pt x="4637" y="10856"/>
                  <a:pt x="4530" y="10882"/>
                </a:cubicBezTo>
                <a:cubicBezTo>
                  <a:pt x="4303" y="10922"/>
                  <a:pt x="4290" y="10949"/>
                  <a:pt x="4290" y="11149"/>
                </a:cubicBezTo>
                <a:cubicBezTo>
                  <a:pt x="4290" y="11350"/>
                  <a:pt x="4357" y="11376"/>
                  <a:pt x="4557" y="11483"/>
                </a:cubicBezTo>
                <a:cubicBezTo>
                  <a:pt x="4616" y="11515"/>
                  <a:pt x="4671" y="11527"/>
                  <a:pt x="4723" y="11527"/>
                </a:cubicBezTo>
                <a:cubicBezTo>
                  <a:pt x="4825" y="11527"/>
                  <a:pt x="4919" y="11483"/>
                  <a:pt x="5024" y="11457"/>
                </a:cubicBezTo>
                <a:cubicBezTo>
                  <a:pt x="5053" y="11449"/>
                  <a:pt x="5082" y="11446"/>
                  <a:pt x="5110" y="11446"/>
                </a:cubicBezTo>
                <a:cubicBezTo>
                  <a:pt x="5187" y="11446"/>
                  <a:pt x="5260" y="11471"/>
                  <a:pt x="5318" y="11510"/>
                </a:cubicBezTo>
                <a:cubicBezTo>
                  <a:pt x="5374" y="11554"/>
                  <a:pt x="5411" y="11626"/>
                  <a:pt x="5498" y="11626"/>
                </a:cubicBezTo>
                <a:cubicBezTo>
                  <a:pt x="5516" y="11626"/>
                  <a:pt x="5536" y="11624"/>
                  <a:pt x="5559" y="11617"/>
                </a:cubicBezTo>
                <a:cubicBezTo>
                  <a:pt x="5563" y="11613"/>
                  <a:pt x="5567" y="11611"/>
                  <a:pt x="5570" y="11611"/>
                </a:cubicBezTo>
                <a:cubicBezTo>
                  <a:pt x="5589" y="11611"/>
                  <a:pt x="5596" y="11663"/>
                  <a:pt x="5585" y="11697"/>
                </a:cubicBezTo>
                <a:cubicBezTo>
                  <a:pt x="5559" y="11777"/>
                  <a:pt x="5599" y="11790"/>
                  <a:pt x="5665" y="11830"/>
                </a:cubicBezTo>
                <a:cubicBezTo>
                  <a:pt x="5741" y="11868"/>
                  <a:pt x="5813" y="11902"/>
                  <a:pt x="5885" y="11902"/>
                </a:cubicBezTo>
                <a:cubicBezTo>
                  <a:pt x="5940" y="11902"/>
                  <a:pt x="5995" y="11882"/>
                  <a:pt x="6053" y="11830"/>
                </a:cubicBezTo>
                <a:cubicBezTo>
                  <a:pt x="6086" y="11804"/>
                  <a:pt x="6123" y="11790"/>
                  <a:pt x="6163" y="11790"/>
                </a:cubicBezTo>
                <a:cubicBezTo>
                  <a:pt x="6203" y="11790"/>
                  <a:pt x="6246" y="11804"/>
                  <a:pt x="6293" y="11830"/>
                </a:cubicBezTo>
                <a:cubicBezTo>
                  <a:pt x="6240" y="11991"/>
                  <a:pt x="5999" y="12097"/>
                  <a:pt x="6106" y="12324"/>
                </a:cubicBezTo>
                <a:cubicBezTo>
                  <a:pt x="6199" y="12324"/>
                  <a:pt x="6253" y="12258"/>
                  <a:pt x="6333" y="12244"/>
                </a:cubicBezTo>
                <a:cubicBezTo>
                  <a:pt x="6376" y="12238"/>
                  <a:pt x="6415" y="12224"/>
                  <a:pt x="6442" y="12224"/>
                </a:cubicBezTo>
                <a:cubicBezTo>
                  <a:pt x="6474" y="12224"/>
                  <a:pt x="6488" y="12244"/>
                  <a:pt x="6466" y="12324"/>
                </a:cubicBezTo>
                <a:cubicBezTo>
                  <a:pt x="6453" y="12391"/>
                  <a:pt x="6507" y="12391"/>
                  <a:pt x="6560" y="12391"/>
                </a:cubicBezTo>
                <a:cubicBezTo>
                  <a:pt x="6800" y="12391"/>
                  <a:pt x="7054" y="12391"/>
                  <a:pt x="7308" y="12324"/>
                </a:cubicBezTo>
                <a:cubicBezTo>
                  <a:pt x="7575" y="12284"/>
                  <a:pt x="7828" y="12191"/>
                  <a:pt x="8069" y="12111"/>
                </a:cubicBezTo>
                <a:cubicBezTo>
                  <a:pt x="8101" y="12096"/>
                  <a:pt x="8127" y="12090"/>
                  <a:pt x="8149" y="12090"/>
                </a:cubicBezTo>
                <a:cubicBezTo>
                  <a:pt x="8208" y="12090"/>
                  <a:pt x="8233" y="12139"/>
                  <a:pt x="8242" y="12218"/>
                </a:cubicBezTo>
                <a:cubicBezTo>
                  <a:pt x="8309" y="12178"/>
                  <a:pt x="8389" y="12164"/>
                  <a:pt x="8456" y="12151"/>
                </a:cubicBezTo>
                <a:cubicBezTo>
                  <a:pt x="8466" y="12101"/>
                  <a:pt x="8490" y="12074"/>
                  <a:pt x="8530" y="12074"/>
                </a:cubicBezTo>
                <a:cubicBezTo>
                  <a:pt x="8543" y="12074"/>
                  <a:pt x="8559" y="12077"/>
                  <a:pt x="8576" y="12084"/>
                </a:cubicBezTo>
                <a:cubicBezTo>
                  <a:pt x="8656" y="12057"/>
                  <a:pt x="8736" y="12084"/>
                  <a:pt x="8830" y="12017"/>
                </a:cubicBezTo>
                <a:lnTo>
                  <a:pt x="8830" y="11964"/>
                </a:lnTo>
                <a:cubicBezTo>
                  <a:pt x="8963" y="11857"/>
                  <a:pt x="9110" y="11777"/>
                  <a:pt x="9270" y="11777"/>
                </a:cubicBezTo>
                <a:cubicBezTo>
                  <a:pt x="9297" y="11777"/>
                  <a:pt x="9311" y="11790"/>
                  <a:pt x="9324" y="11817"/>
                </a:cubicBezTo>
                <a:cubicBezTo>
                  <a:pt x="9457" y="11790"/>
                  <a:pt x="9578" y="11750"/>
                  <a:pt x="9698" y="11684"/>
                </a:cubicBezTo>
                <a:cubicBezTo>
                  <a:pt x="9698" y="11601"/>
                  <a:pt x="9729" y="11582"/>
                  <a:pt x="9774" y="11582"/>
                </a:cubicBezTo>
                <a:cubicBezTo>
                  <a:pt x="9795" y="11582"/>
                  <a:pt x="9819" y="11586"/>
                  <a:pt x="9845" y="11590"/>
                </a:cubicBezTo>
                <a:cubicBezTo>
                  <a:pt x="9965" y="11590"/>
                  <a:pt x="10072" y="11577"/>
                  <a:pt x="10178" y="11523"/>
                </a:cubicBezTo>
                <a:cubicBezTo>
                  <a:pt x="10189" y="11472"/>
                  <a:pt x="10215" y="11452"/>
                  <a:pt x="10258" y="11452"/>
                </a:cubicBezTo>
                <a:cubicBezTo>
                  <a:pt x="10270" y="11452"/>
                  <a:pt x="10284" y="11454"/>
                  <a:pt x="10299" y="11457"/>
                </a:cubicBezTo>
                <a:lnTo>
                  <a:pt x="11193" y="11163"/>
                </a:lnTo>
                <a:cubicBezTo>
                  <a:pt x="11203" y="11114"/>
                  <a:pt x="11227" y="11080"/>
                  <a:pt x="11264" y="11080"/>
                </a:cubicBezTo>
                <a:cubicBezTo>
                  <a:pt x="11279" y="11080"/>
                  <a:pt x="11295" y="11085"/>
                  <a:pt x="11313" y="11096"/>
                </a:cubicBezTo>
                <a:cubicBezTo>
                  <a:pt x="11567" y="11096"/>
                  <a:pt x="11767" y="10922"/>
                  <a:pt x="11994" y="10882"/>
                </a:cubicBezTo>
                <a:cubicBezTo>
                  <a:pt x="12235" y="10829"/>
                  <a:pt x="12462" y="10722"/>
                  <a:pt x="12702" y="10642"/>
                </a:cubicBezTo>
                <a:cubicBezTo>
                  <a:pt x="12996" y="10549"/>
                  <a:pt x="13303" y="10428"/>
                  <a:pt x="13597" y="10348"/>
                </a:cubicBezTo>
                <a:cubicBezTo>
                  <a:pt x="13877" y="10255"/>
                  <a:pt x="14144" y="10148"/>
                  <a:pt x="14438" y="10055"/>
                </a:cubicBezTo>
                <a:cubicBezTo>
                  <a:pt x="14678" y="9988"/>
                  <a:pt x="14918" y="9894"/>
                  <a:pt x="15185" y="9841"/>
                </a:cubicBezTo>
                <a:cubicBezTo>
                  <a:pt x="15412" y="9788"/>
                  <a:pt x="15666" y="9707"/>
                  <a:pt x="15906" y="9641"/>
                </a:cubicBezTo>
                <a:cubicBezTo>
                  <a:pt x="16280" y="9547"/>
                  <a:pt x="16654" y="9427"/>
                  <a:pt x="17041" y="9320"/>
                </a:cubicBezTo>
                <a:cubicBezTo>
                  <a:pt x="17669" y="9147"/>
                  <a:pt x="18323" y="9013"/>
                  <a:pt x="18951" y="8853"/>
                </a:cubicBezTo>
                <a:cubicBezTo>
                  <a:pt x="19472" y="8746"/>
                  <a:pt x="20006" y="8626"/>
                  <a:pt x="20526" y="8506"/>
                </a:cubicBezTo>
                <a:cubicBezTo>
                  <a:pt x="20820" y="8439"/>
                  <a:pt x="21127" y="8386"/>
                  <a:pt x="21421" y="8319"/>
                </a:cubicBezTo>
                <a:cubicBezTo>
                  <a:pt x="21875" y="8212"/>
                  <a:pt x="22342" y="8145"/>
                  <a:pt x="22796" y="8052"/>
                </a:cubicBezTo>
                <a:cubicBezTo>
                  <a:pt x="23544" y="7905"/>
                  <a:pt x="24332" y="7825"/>
                  <a:pt x="25079" y="7678"/>
                </a:cubicBezTo>
                <a:cubicBezTo>
                  <a:pt x="25587" y="7571"/>
                  <a:pt x="26067" y="7504"/>
                  <a:pt x="26562" y="7424"/>
                </a:cubicBezTo>
                <a:cubicBezTo>
                  <a:pt x="27149" y="7317"/>
                  <a:pt x="27723" y="7251"/>
                  <a:pt x="28297" y="7171"/>
                </a:cubicBezTo>
                <a:cubicBezTo>
                  <a:pt x="28671" y="7117"/>
                  <a:pt x="29018" y="7050"/>
                  <a:pt x="29392" y="7024"/>
                </a:cubicBezTo>
                <a:cubicBezTo>
                  <a:pt x="29570" y="6992"/>
                  <a:pt x="29756" y="6945"/>
                  <a:pt x="29944" y="6945"/>
                </a:cubicBezTo>
                <a:cubicBezTo>
                  <a:pt x="29996" y="6945"/>
                  <a:pt x="30048" y="6948"/>
                  <a:pt x="30100" y="6957"/>
                </a:cubicBezTo>
                <a:lnTo>
                  <a:pt x="30207" y="6957"/>
                </a:lnTo>
                <a:cubicBezTo>
                  <a:pt x="30300" y="6877"/>
                  <a:pt x="30434" y="6890"/>
                  <a:pt x="30554" y="6877"/>
                </a:cubicBezTo>
                <a:cubicBezTo>
                  <a:pt x="31088" y="6823"/>
                  <a:pt x="31635" y="6717"/>
                  <a:pt x="32169" y="6636"/>
                </a:cubicBezTo>
                <a:cubicBezTo>
                  <a:pt x="32181" y="6633"/>
                  <a:pt x="32191" y="6631"/>
                  <a:pt x="32199" y="6631"/>
                </a:cubicBezTo>
                <a:cubicBezTo>
                  <a:pt x="32220" y="6631"/>
                  <a:pt x="32235" y="6640"/>
                  <a:pt x="32263" y="6650"/>
                </a:cubicBezTo>
                <a:lnTo>
                  <a:pt x="32330" y="6650"/>
                </a:lnTo>
                <a:cubicBezTo>
                  <a:pt x="32370" y="6570"/>
                  <a:pt x="32477" y="6556"/>
                  <a:pt x="32557" y="6543"/>
                </a:cubicBezTo>
                <a:cubicBezTo>
                  <a:pt x="32677" y="6503"/>
                  <a:pt x="32770" y="6476"/>
                  <a:pt x="32877" y="6423"/>
                </a:cubicBezTo>
                <a:cubicBezTo>
                  <a:pt x="32904" y="6409"/>
                  <a:pt x="32971" y="6369"/>
                  <a:pt x="32957" y="6303"/>
                </a:cubicBezTo>
                <a:cubicBezTo>
                  <a:pt x="32949" y="6255"/>
                  <a:pt x="32922" y="6245"/>
                  <a:pt x="32890" y="6245"/>
                </a:cubicBezTo>
                <a:cubicBezTo>
                  <a:pt x="32869" y="6245"/>
                  <a:pt x="32845" y="6249"/>
                  <a:pt x="32824" y="6249"/>
                </a:cubicBezTo>
                <a:cubicBezTo>
                  <a:pt x="32741" y="6268"/>
                  <a:pt x="32665" y="6305"/>
                  <a:pt x="32587" y="6305"/>
                </a:cubicBezTo>
                <a:cubicBezTo>
                  <a:pt x="32551" y="6305"/>
                  <a:pt x="32514" y="6297"/>
                  <a:pt x="32477" y="6276"/>
                </a:cubicBezTo>
                <a:cubicBezTo>
                  <a:pt x="32410" y="6276"/>
                  <a:pt x="32356" y="6289"/>
                  <a:pt x="32290" y="6289"/>
                </a:cubicBezTo>
                <a:cubicBezTo>
                  <a:pt x="32156" y="6369"/>
                  <a:pt x="31996" y="6369"/>
                  <a:pt x="31836" y="6369"/>
                </a:cubicBezTo>
                <a:cubicBezTo>
                  <a:pt x="31996" y="6303"/>
                  <a:pt x="32129" y="6209"/>
                  <a:pt x="32290" y="6209"/>
                </a:cubicBezTo>
                <a:cubicBezTo>
                  <a:pt x="32356" y="6156"/>
                  <a:pt x="32436" y="6116"/>
                  <a:pt x="32530" y="6102"/>
                </a:cubicBezTo>
                <a:cubicBezTo>
                  <a:pt x="32570" y="6009"/>
                  <a:pt x="32730" y="6022"/>
                  <a:pt x="32770" y="5902"/>
                </a:cubicBezTo>
                <a:cubicBezTo>
                  <a:pt x="32676" y="5802"/>
                  <a:pt x="32574" y="5772"/>
                  <a:pt x="32469" y="5772"/>
                </a:cubicBezTo>
                <a:cubicBezTo>
                  <a:pt x="32336" y="5772"/>
                  <a:pt x="32197" y="5820"/>
                  <a:pt x="32063" y="5835"/>
                </a:cubicBezTo>
                <a:cubicBezTo>
                  <a:pt x="32007" y="5846"/>
                  <a:pt x="31951" y="5895"/>
                  <a:pt x="31856" y="5895"/>
                </a:cubicBezTo>
                <a:cubicBezTo>
                  <a:pt x="31838" y="5895"/>
                  <a:pt x="31817" y="5893"/>
                  <a:pt x="31796" y="5889"/>
                </a:cubicBezTo>
                <a:cubicBezTo>
                  <a:pt x="32023" y="5715"/>
                  <a:pt x="32276" y="5702"/>
                  <a:pt x="32490" y="5608"/>
                </a:cubicBezTo>
                <a:cubicBezTo>
                  <a:pt x="32490" y="5555"/>
                  <a:pt x="32477" y="5555"/>
                  <a:pt x="32463" y="5542"/>
                </a:cubicBezTo>
                <a:cubicBezTo>
                  <a:pt x="32423" y="5515"/>
                  <a:pt x="32396" y="5502"/>
                  <a:pt x="32396" y="5448"/>
                </a:cubicBezTo>
                <a:cubicBezTo>
                  <a:pt x="32396" y="5408"/>
                  <a:pt x="32436" y="5408"/>
                  <a:pt x="32477" y="5381"/>
                </a:cubicBezTo>
                <a:cubicBezTo>
                  <a:pt x="32677" y="5341"/>
                  <a:pt x="32677" y="5341"/>
                  <a:pt x="32597" y="5141"/>
                </a:cubicBezTo>
                <a:cubicBezTo>
                  <a:pt x="32557" y="5048"/>
                  <a:pt x="32530" y="4981"/>
                  <a:pt x="32597" y="4887"/>
                </a:cubicBezTo>
                <a:cubicBezTo>
                  <a:pt x="32637" y="4807"/>
                  <a:pt x="32597" y="4740"/>
                  <a:pt x="32490" y="4740"/>
                </a:cubicBezTo>
                <a:cubicBezTo>
                  <a:pt x="32423" y="4740"/>
                  <a:pt x="32356" y="4740"/>
                  <a:pt x="32290" y="4754"/>
                </a:cubicBezTo>
                <a:cubicBezTo>
                  <a:pt x="32167" y="4762"/>
                  <a:pt x="32049" y="4795"/>
                  <a:pt x="31931" y="4795"/>
                </a:cubicBezTo>
                <a:cubicBezTo>
                  <a:pt x="31855" y="4795"/>
                  <a:pt x="31780" y="4782"/>
                  <a:pt x="31702" y="4740"/>
                </a:cubicBezTo>
                <a:cubicBezTo>
                  <a:pt x="31689" y="4728"/>
                  <a:pt x="31671" y="4723"/>
                  <a:pt x="31651" y="4723"/>
                </a:cubicBezTo>
                <a:cubicBezTo>
                  <a:pt x="31608" y="4723"/>
                  <a:pt x="31556" y="4745"/>
                  <a:pt x="31529" y="4754"/>
                </a:cubicBezTo>
                <a:cubicBezTo>
                  <a:pt x="31502" y="4714"/>
                  <a:pt x="31502" y="4700"/>
                  <a:pt x="31529" y="4687"/>
                </a:cubicBezTo>
                <a:cubicBezTo>
                  <a:pt x="31769" y="4580"/>
                  <a:pt x="31969" y="4380"/>
                  <a:pt x="32263" y="4353"/>
                </a:cubicBezTo>
                <a:cubicBezTo>
                  <a:pt x="32276" y="4353"/>
                  <a:pt x="32303" y="4313"/>
                  <a:pt x="32330" y="4300"/>
                </a:cubicBezTo>
                <a:cubicBezTo>
                  <a:pt x="32396" y="4206"/>
                  <a:pt x="32263" y="3913"/>
                  <a:pt x="32143" y="3899"/>
                </a:cubicBezTo>
                <a:cubicBezTo>
                  <a:pt x="32089" y="3899"/>
                  <a:pt x="32030" y="3893"/>
                  <a:pt x="31977" y="3893"/>
                </a:cubicBezTo>
                <a:cubicBezTo>
                  <a:pt x="31950" y="3893"/>
                  <a:pt x="31925" y="3895"/>
                  <a:pt x="31902" y="3899"/>
                </a:cubicBezTo>
                <a:cubicBezTo>
                  <a:pt x="31542" y="3993"/>
                  <a:pt x="31168" y="3979"/>
                  <a:pt x="30808" y="4073"/>
                </a:cubicBezTo>
                <a:cubicBezTo>
                  <a:pt x="30661" y="4100"/>
                  <a:pt x="30487" y="4113"/>
                  <a:pt x="30340" y="4140"/>
                </a:cubicBezTo>
                <a:cubicBezTo>
                  <a:pt x="29926" y="4166"/>
                  <a:pt x="29499" y="4220"/>
                  <a:pt x="29085" y="4300"/>
                </a:cubicBezTo>
                <a:cubicBezTo>
                  <a:pt x="28925" y="4340"/>
                  <a:pt x="28738" y="4340"/>
                  <a:pt x="28578" y="4353"/>
                </a:cubicBezTo>
                <a:cubicBezTo>
                  <a:pt x="28204" y="4367"/>
                  <a:pt x="27817" y="4420"/>
                  <a:pt x="27456" y="4487"/>
                </a:cubicBezTo>
                <a:cubicBezTo>
                  <a:pt x="27434" y="4492"/>
                  <a:pt x="27412" y="4496"/>
                  <a:pt x="27390" y="4496"/>
                </a:cubicBezTo>
                <a:cubicBezTo>
                  <a:pt x="27358" y="4496"/>
                  <a:pt x="27327" y="4489"/>
                  <a:pt x="27296" y="4473"/>
                </a:cubicBezTo>
                <a:cubicBezTo>
                  <a:pt x="27323" y="4380"/>
                  <a:pt x="27403" y="4367"/>
                  <a:pt x="27469" y="4367"/>
                </a:cubicBezTo>
                <a:cubicBezTo>
                  <a:pt x="27485" y="4367"/>
                  <a:pt x="27501" y="4368"/>
                  <a:pt x="27517" y="4368"/>
                </a:cubicBezTo>
                <a:cubicBezTo>
                  <a:pt x="27834" y="4368"/>
                  <a:pt x="28138" y="4245"/>
                  <a:pt x="28431" y="4220"/>
                </a:cubicBezTo>
                <a:cubicBezTo>
                  <a:pt x="28898" y="4166"/>
                  <a:pt x="29365" y="4086"/>
                  <a:pt x="29819" y="4006"/>
                </a:cubicBezTo>
                <a:cubicBezTo>
                  <a:pt x="30153" y="3939"/>
                  <a:pt x="30500" y="3966"/>
                  <a:pt x="30808" y="3752"/>
                </a:cubicBezTo>
                <a:cubicBezTo>
                  <a:pt x="30819" y="3735"/>
                  <a:pt x="30840" y="3730"/>
                  <a:pt x="30864" y="3730"/>
                </a:cubicBezTo>
                <a:cubicBezTo>
                  <a:pt x="30896" y="3730"/>
                  <a:pt x="30931" y="3739"/>
                  <a:pt x="30954" y="3739"/>
                </a:cubicBezTo>
                <a:cubicBezTo>
                  <a:pt x="31008" y="3739"/>
                  <a:pt x="31075" y="3712"/>
                  <a:pt x="31088" y="3672"/>
                </a:cubicBezTo>
                <a:cubicBezTo>
                  <a:pt x="31141" y="3539"/>
                  <a:pt x="31248" y="3512"/>
                  <a:pt x="31342" y="3485"/>
                </a:cubicBezTo>
                <a:cubicBezTo>
                  <a:pt x="31462" y="3445"/>
                  <a:pt x="31555" y="3379"/>
                  <a:pt x="31675" y="3352"/>
                </a:cubicBezTo>
                <a:cubicBezTo>
                  <a:pt x="31822" y="3298"/>
                  <a:pt x="31862" y="3178"/>
                  <a:pt x="31742" y="3085"/>
                </a:cubicBezTo>
                <a:cubicBezTo>
                  <a:pt x="31702" y="3045"/>
                  <a:pt x="31635" y="3018"/>
                  <a:pt x="31595" y="3005"/>
                </a:cubicBezTo>
                <a:cubicBezTo>
                  <a:pt x="31529" y="2978"/>
                  <a:pt x="31462" y="2965"/>
                  <a:pt x="31408" y="2911"/>
                </a:cubicBezTo>
                <a:lnTo>
                  <a:pt x="31221" y="2911"/>
                </a:lnTo>
                <a:cubicBezTo>
                  <a:pt x="31221" y="2911"/>
                  <a:pt x="31208" y="2938"/>
                  <a:pt x="31195" y="2938"/>
                </a:cubicBezTo>
                <a:cubicBezTo>
                  <a:pt x="31096" y="2938"/>
                  <a:pt x="31001" y="2929"/>
                  <a:pt x="30905" y="2929"/>
                </a:cubicBezTo>
                <a:cubicBezTo>
                  <a:pt x="30834" y="2929"/>
                  <a:pt x="30762" y="2934"/>
                  <a:pt x="30687" y="2951"/>
                </a:cubicBezTo>
                <a:cubicBezTo>
                  <a:pt x="30527" y="2978"/>
                  <a:pt x="30354" y="2978"/>
                  <a:pt x="30180" y="2978"/>
                </a:cubicBezTo>
                <a:cubicBezTo>
                  <a:pt x="30247" y="2884"/>
                  <a:pt x="30340" y="2898"/>
                  <a:pt x="30407" y="2844"/>
                </a:cubicBezTo>
                <a:cubicBezTo>
                  <a:pt x="30487" y="2804"/>
                  <a:pt x="30661" y="2831"/>
                  <a:pt x="30621" y="2644"/>
                </a:cubicBezTo>
                <a:cubicBezTo>
                  <a:pt x="30754" y="2617"/>
                  <a:pt x="30754" y="2471"/>
                  <a:pt x="30848" y="2377"/>
                </a:cubicBezTo>
                <a:cubicBezTo>
                  <a:pt x="30928" y="2284"/>
                  <a:pt x="30914" y="2204"/>
                  <a:pt x="30861" y="2097"/>
                </a:cubicBezTo>
                <a:cubicBezTo>
                  <a:pt x="30812" y="2011"/>
                  <a:pt x="30763" y="1948"/>
                  <a:pt x="30653" y="1948"/>
                </a:cubicBezTo>
                <a:cubicBezTo>
                  <a:pt x="30643" y="1948"/>
                  <a:pt x="30632" y="1949"/>
                  <a:pt x="30621" y="1950"/>
                </a:cubicBezTo>
                <a:cubicBezTo>
                  <a:pt x="30599" y="1952"/>
                  <a:pt x="30578" y="1953"/>
                  <a:pt x="30556" y="1953"/>
                </a:cubicBezTo>
                <a:cubicBezTo>
                  <a:pt x="30502" y="1953"/>
                  <a:pt x="30448" y="1948"/>
                  <a:pt x="30393" y="1948"/>
                </a:cubicBezTo>
                <a:cubicBezTo>
                  <a:pt x="30336" y="1948"/>
                  <a:pt x="30278" y="1953"/>
                  <a:pt x="30220" y="1977"/>
                </a:cubicBezTo>
                <a:cubicBezTo>
                  <a:pt x="30185" y="1982"/>
                  <a:pt x="30151" y="1991"/>
                  <a:pt x="30117" y="1991"/>
                </a:cubicBezTo>
                <a:cubicBezTo>
                  <a:pt x="30073" y="1991"/>
                  <a:pt x="30031" y="1976"/>
                  <a:pt x="29993" y="1923"/>
                </a:cubicBezTo>
                <a:cubicBezTo>
                  <a:pt x="29940" y="1883"/>
                  <a:pt x="29860" y="1910"/>
                  <a:pt x="29793" y="1856"/>
                </a:cubicBezTo>
                <a:cubicBezTo>
                  <a:pt x="29860" y="1776"/>
                  <a:pt x="29940" y="1763"/>
                  <a:pt x="30020" y="1763"/>
                </a:cubicBezTo>
                <a:cubicBezTo>
                  <a:pt x="30220" y="1750"/>
                  <a:pt x="30394" y="1616"/>
                  <a:pt x="30594" y="1563"/>
                </a:cubicBezTo>
                <a:cubicBezTo>
                  <a:pt x="30634" y="1549"/>
                  <a:pt x="30634" y="1483"/>
                  <a:pt x="30607" y="1442"/>
                </a:cubicBezTo>
                <a:cubicBezTo>
                  <a:pt x="30540" y="1376"/>
                  <a:pt x="30527" y="1309"/>
                  <a:pt x="30500" y="1215"/>
                </a:cubicBezTo>
                <a:cubicBezTo>
                  <a:pt x="30489" y="1125"/>
                  <a:pt x="30440" y="1092"/>
                  <a:pt x="30368" y="1092"/>
                </a:cubicBezTo>
                <a:cubicBezTo>
                  <a:pt x="30355" y="1092"/>
                  <a:pt x="30341" y="1093"/>
                  <a:pt x="30327" y="1095"/>
                </a:cubicBezTo>
                <a:cubicBezTo>
                  <a:pt x="29953" y="1135"/>
                  <a:pt x="29606" y="1149"/>
                  <a:pt x="29245" y="1175"/>
                </a:cubicBezTo>
                <a:cubicBezTo>
                  <a:pt x="28938" y="1215"/>
                  <a:pt x="28644" y="1175"/>
                  <a:pt x="28351" y="1242"/>
                </a:cubicBezTo>
                <a:cubicBezTo>
                  <a:pt x="28338" y="1245"/>
                  <a:pt x="28326" y="1247"/>
                  <a:pt x="28314" y="1247"/>
                </a:cubicBezTo>
                <a:cubicBezTo>
                  <a:pt x="28230" y="1247"/>
                  <a:pt x="28176" y="1167"/>
                  <a:pt x="28070" y="1109"/>
                </a:cubicBezTo>
                <a:cubicBezTo>
                  <a:pt x="28284" y="1082"/>
                  <a:pt x="28471" y="1029"/>
                  <a:pt x="28644" y="962"/>
                </a:cubicBezTo>
                <a:cubicBezTo>
                  <a:pt x="28791" y="908"/>
                  <a:pt x="28938" y="895"/>
                  <a:pt x="29072" y="802"/>
                </a:cubicBezTo>
                <a:cubicBezTo>
                  <a:pt x="29205" y="708"/>
                  <a:pt x="29406" y="708"/>
                  <a:pt x="29579" y="681"/>
                </a:cubicBezTo>
                <a:cubicBezTo>
                  <a:pt x="29659" y="668"/>
                  <a:pt x="29753" y="628"/>
                  <a:pt x="29819" y="575"/>
                </a:cubicBezTo>
                <a:lnTo>
                  <a:pt x="29873" y="575"/>
                </a:lnTo>
                <a:cubicBezTo>
                  <a:pt x="29966" y="548"/>
                  <a:pt x="30113" y="508"/>
                  <a:pt x="30127" y="428"/>
                </a:cubicBezTo>
                <a:cubicBezTo>
                  <a:pt x="30153" y="308"/>
                  <a:pt x="30006" y="281"/>
                  <a:pt x="29926" y="214"/>
                </a:cubicBezTo>
                <a:cubicBezTo>
                  <a:pt x="29819" y="134"/>
                  <a:pt x="29673" y="147"/>
                  <a:pt x="29592" y="40"/>
                </a:cubicBezTo>
                <a:cubicBezTo>
                  <a:pt x="29526" y="33"/>
                  <a:pt x="29462" y="29"/>
                  <a:pt x="29399" y="29"/>
                </a:cubicBezTo>
                <a:cubicBezTo>
                  <a:pt x="29247" y="29"/>
                  <a:pt x="29103" y="48"/>
                  <a:pt x="28952" y="67"/>
                </a:cubicBezTo>
                <a:cubicBezTo>
                  <a:pt x="28935" y="95"/>
                  <a:pt x="28914" y="111"/>
                  <a:pt x="28879" y="111"/>
                </a:cubicBezTo>
                <a:cubicBezTo>
                  <a:pt x="28829" y="111"/>
                  <a:pt x="28751" y="79"/>
                  <a:pt x="2861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" name="Google Shape;330;p24"/>
          <p:cNvSpPr/>
          <p:nvPr/>
        </p:nvSpPr>
        <p:spPr>
          <a:xfrm>
            <a:off x="7883001" y="3831432"/>
            <a:ext cx="3651628" cy="1137456"/>
          </a:xfrm>
          <a:custGeom>
            <a:avLst/>
            <a:gdLst/>
            <a:ahLst/>
            <a:cxnLst/>
            <a:rect l="l" t="t" r="r" b="b"/>
            <a:pathLst>
              <a:path w="36372" h="8220" extrusionOk="0">
                <a:moveTo>
                  <a:pt x="28520" y="0"/>
                </a:moveTo>
                <a:cubicBezTo>
                  <a:pt x="28040" y="0"/>
                  <a:pt x="27559" y="3"/>
                  <a:pt x="27078" y="3"/>
                </a:cubicBezTo>
                <a:cubicBezTo>
                  <a:pt x="24541" y="3"/>
                  <a:pt x="22018" y="29"/>
                  <a:pt x="19481" y="109"/>
                </a:cubicBezTo>
                <a:cubicBezTo>
                  <a:pt x="15328" y="256"/>
                  <a:pt x="11176" y="537"/>
                  <a:pt x="7010" y="844"/>
                </a:cubicBezTo>
                <a:cubicBezTo>
                  <a:pt x="6569" y="870"/>
                  <a:pt x="6115" y="937"/>
                  <a:pt x="5675" y="1004"/>
                </a:cubicBezTo>
                <a:cubicBezTo>
                  <a:pt x="5515" y="1044"/>
                  <a:pt x="5341" y="1124"/>
                  <a:pt x="5194" y="1231"/>
                </a:cubicBezTo>
                <a:cubicBezTo>
                  <a:pt x="5114" y="1298"/>
                  <a:pt x="5007" y="1324"/>
                  <a:pt x="4900" y="1338"/>
                </a:cubicBezTo>
                <a:cubicBezTo>
                  <a:pt x="4006" y="1458"/>
                  <a:pt x="3124" y="1565"/>
                  <a:pt x="2257" y="1698"/>
                </a:cubicBezTo>
                <a:cubicBezTo>
                  <a:pt x="1736" y="1778"/>
                  <a:pt x="1228" y="1859"/>
                  <a:pt x="721" y="2059"/>
                </a:cubicBezTo>
                <a:cubicBezTo>
                  <a:pt x="574" y="2126"/>
                  <a:pt x="441" y="2192"/>
                  <a:pt x="307" y="2299"/>
                </a:cubicBezTo>
                <a:cubicBezTo>
                  <a:pt x="0" y="2526"/>
                  <a:pt x="53" y="2847"/>
                  <a:pt x="401" y="2980"/>
                </a:cubicBezTo>
                <a:cubicBezTo>
                  <a:pt x="561" y="3034"/>
                  <a:pt x="734" y="3060"/>
                  <a:pt x="908" y="3100"/>
                </a:cubicBezTo>
                <a:cubicBezTo>
                  <a:pt x="935" y="3114"/>
                  <a:pt x="988" y="3114"/>
                  <a:pt x="1042" y="3127"/>
                </a:cubicBezTo>
                <a:cubicBezTo>
                  <a:pt x="1015" y="3167"/>
                  <a:pt x="1015" y="3194"/>
                  <a:pt x="1001" y="3207"/>
                </a:cubicBezTo>
                <a:cubicBezTo>
                  <a:pt x="815" y="3581"/>
                  <a:pt x="895" y="3982"/>
                  <a:pt x="1228" y="4249"/>
                </a:cubicBezTo>
                <a:cubicBezTo>
                  <a:pt x="1362" y="4369"/>
                  <a:pt x="1536" y="4462"/>
                  <a:pt x="1709" y="4516"/>
                </a:cubicBezTo>
                <a:cubicBezTo>
                  <a:pt x="2003" y="4596"/>
                  <a:pt x="2310" y="4649"/>
                  <a:pt x="2630" y="4716"/>
                </a:cubicBezTo>
                <a:cubicBezTo>
                  <a:pt x="2711" y="4729"/>
                  <a:pt x="2777" y="4729"/>
                  <a:pt x="2791" y="4836"/>
                </a:cubicBezTo>
                <a:cubicBezTo>
                  <a:pt x="2897" y="5370"/>
                  <a:pt x="3231" y="5677"/>
                  <a:pt x="3739" y="5851"/>
                </a:cubicBezTo>
                <a:cubicBezTo>
                  <a:pt x="3832" y="5864"/>
                  <a:pt x="3912" y="5904"/>
                  <a:pt x="3992" y="5918"/>
                </a:cubicBezTo>
                <a:cubicBezTo>
                  <a:pt x="3992" y="5924"/>
                  <a:pt x="3992" y="5928"/>
                  <a:pt x="3991" y="5928"/>
                </a:cubicBezTo>
                <a:cubicBezTo>
                  <a:pt x="3989" y="5928"/>
                  <a:pt x="3986" y="5924"/>
                  <a:pt x="3979" y="5918"/>
                </a:cubicBezTo>
                <a:cubicBezTo>
                  <a:pt x="3926" y="5931"/>
                  <a:pt x="3899" y="5931"/>
                  <a:pt x="3845" y="5944"/>
                </a:cubicBezTo>
                <a:cubicBezTo>
                  <a:pt x="3699" y="5998"/>
                  <a:pt x="3538" y="6038"/>
                  <a:pt x="3405" y="6105"/>
                </a:cubicBezTo>
                <a:cubicBezTo>
                  <a:pt x="2671" y="6478"/>
                  <a:pt x="2577" y="7440"/>
                  <a:pt x="3205" y="7934"/>
                </a:cubicBezTo>
                <a:cubicBezTo>
                  <a:pt x="3459" y="8142"/>
                  <a:pt x="3743" y="8220"/>
                  <a:pt x="4039" y="8220"/>
                </a:cubicBezTo>
                <a:cubicBezTo>
                  <a:pt x="4086" y="8220"/>
                  <a:pt x="4132" y="8218"/>
                  <a:pt x="4179" y="8214"/>
                </a:cubicBezTo>
                <a:cubicBezTo>
                  <a:pt x="4660" y="8187"/>
                  <a:pt x="5141" y="8147"/>
                  <a:pt x="5635" y="8107"/>
                </a:cubicBezTo>
                <a:cubicBezTo>
                  <a:pt x="7010" y="7974"/>
                  <a:pt x="8412" y="7800"/>
                  <a:pt x="9814" y="7707"/>
                </a:cubicBezTo>
                <a:cubicBezTo>
                  <a:pt x="11483" y="7600"/>
                  <a:pt x="13152" y="7533"/>
                  <a:pt x="14821" y="7480"/>
                </a:cubicBezTo>
                <a:cubicBezTo>
                  <a:pt x="16664" y="7440"/>
                  <a:pt x="18479" y="7413"/>
                  <a:pt x="20295" y="7400"/>
                </a:cubicBezTo>
                <a:cubicBezTo>
                  <a:pt x="21622" y="7400"/>
                  <a:pt x="22942" y="7406"/>
                  <a:pt x="24257" y="7406"/>
                </a:cubicBezTo>
                <a:cubicBezTo>
                  <a:pt x="24914" y="7406"/>
                  <a:pt x="25570" y="7404"/>
                  <a:pt x="26224" y="7400"/>
                </a:cubicBezTo>
                <a:cubicBezTo>
                  <a:pt x="27183" y="7394"/>
                  <a:pt x="28147" y="7389"/>
                  <a:pt x="29112" y="7389"/>
                </a:cubicBezTo>
                <a:cubicBezTo>
                  <a:pt x="30510" y="7389"/>
                  <a:pt x="31910" y="7400"/>
                  <a:pt x="33300" y="7440"/>
                </a:cubicBezTo>
                <a:cubicBezTo>
                  <a:pt x="33421" y="7440"/>
                  <a:pt x="33541" y="7440"/>
                  <a:pt x="33648" y="7413"/>
                </a:cubicBezTo>
                <a:cubicBezTo>
                  <a:pt x="34208" y="7346"/>
                  <a:pt x="34609" y="6946"/>
                  <a:pt x="34649" y="6452"/>
                </a:cubicBezTo>
                <a:cubicBezTo>
                  <a:pt x="34702" y="5944"/>
                  <a:pt x="34409" y="5477"/>
                  <a:pt x="33875" y="5317"/>
                </a:cubicBezTo>
                <a:cubicBezTo>
                  <a:pt x="33688" y="5263"/>
                  <a:pt x="33487" y="5237"/>
                  <a:pt x="33300" y="5210"/>
                </a:cubicBezTo>
                <a:cubicBezTo>
                  <a:pt x="32780" y="5143"/>
                  <a:pt x="32286" y="5103"/>
                  <a:pt x="31778" y="5050"/>
                </a:cubicBezTo>
                <a:cubicBezTo>
                  <a:pt x="31752" y="5036"/>
                  <a:pt x="31698" y="4996"/>
                  <a:pt x="31671" y="4983"/>
                </a:cubicBezTo>
                <a:cubicBezTo>
                  <a:pt x="31712" y="4930"/>
                  <a:pt x="31738" y="4876"/>
                  <a:pt x="31778" y="4863"/>
                </a:cubicBezTo>
                <a:cubicBezTo>
                  <a:pt x="31807" y="4846"/>
                  <a:pt x="31840" y="4841"/>
                  <a:pt x="31875" y="4841"/>
                </a:cubicBezTo>
                <a:cubicBezTo>
                  <a:pt x="31920" y="4841"/>
                  <a:pt x="31967" y="4849"/>
                  <a:pt x="32005" y="4849"/>
                </a:cubicBezTo>
                <a:cubicBezTo>
                  <a:pt x="32873" y="4876"/>
                  <a:pt x="33754" y="4916"/>
                  <a:pt x="34622" y="4943"/>
                </a:cubicBezTo>
                <a:cubicBezTo>
                  <a:pt x="34876" y="4943"/>
                  <a:pt x="35116" y="4943"/>
                  <a:pt x="35357" y="4903"/>
                </a:cubicBezTo>
                <a:cubicBezTo>
                  <a:pt x="35877" y="4809"/>
                  <a:pt x="36238" y="4409"/>
                  <a:pt x="36305" y="3941"/>
                </a:cubicBezTo>
                <a:cubicBezTo>
                  <a:pt x="36371" y="3474"/>
                  <a:pt x="36118" y="3034"/>
                  <a:pt x="35677" y="2793"/>
                </a:cubicBezTo>
                <a:cubicBezTo>
                  <a:pt x="35504" y="2713"/>
                  <a:pt x="35303" y="2646"/>
                  <a:pt x="35103" y="2606"/>
                </a:cubicBezTo>
                <a:cubicBezTo>
                  <a:pt x="34609" y="2539"/>
                  <a:pt x="34088" y="2499"/>
                  <a:pt x="33581" y="2446"/>
                </a:cubicBezTo>
                <a:cubicBezTo>
                  <a:pt x="33514" y="2446"/>
                  <a:pt x="33474" y="2433"/>
                  <a:pt x="33407" y="2433"/>
                </a:cubicBezTo>
                <a:lnTo>
                  <a:pt x="33407" y="2393"/>
                </a:lnTo>
                <a:cubicBezTo>
                  <a:pt x="33514" y="2379"/>
                  <a:pt x="33621" y="2379"/>
                  <a:pt x="33741" y="2366"/>
                </a:cubicBezTo>
                <a:cubicBezTo>
                  <a:pt x="33901" y="2339"/>
                  <a:pt x="34088" y="2326"/>
                  <a:pt x="34248" y="2299"/>
                </a:cubicBezTo>
                <a:cubicBezTo>
                  <a:pt x="34609" y="2206"/>
                  <a:pt x="34809" y="1965"/>
                  <a:pt x="34823" y="1605"/>
                </a:cubicBezTo>
                <a:cubicBezTo>
                  <a:pt x="34823" y="1578"/>
                  <a:pt x="34876" y="1511"/>
                  <a:pt x="34903" y="1471"/>
                </a:cubicBezTo>
                <a:cubicBezTo>
                  <a:pt x="35050" y="1365"/>
                  <a:pt x="35143" y="1244"/>
                  <a:pt x="35103" y="1057"/>
                </a:cubicBezTo>
                <a:cubicBezTo>
                  <a:pt x="35076" y="897"/>
                  <a:pt x="34956" y="777"/>
                  <a:pt x="34783" y="724"/>
                </a:cubicBezTo>
                <a:cubicBezTo>
                  <a:pt x="34676" y="697"/>
                  <a:pt x="34515" y="657"/>
                  <a:pt x="34382" y="657"/>
                </a:cubicBezTo>
                <a:lnTo>
                  <a:pt x="32740" y="657"/>
                </a:lnTo>
                <a:cubicBezTo>
                  <a:pt x="32740" y="403"/>
                  <a:pt x="32606" y="270"/>
                  <a:pt x="32406" y="203"/>
                </a:cubicBezTo>
                <a:cubicBezTo>
                  <a:pt x="32312" y="176"/>
                  <a:pt x="32219" y="163"/>
                  <a:pt x="32139" y="136"/>
                </a:cubicBezTo>
                <a:cubicBezTo>
                  <a:pt x="31645" y="109"/>
                  <a:pt x="31164" y="29"/>
                  <a:pt x="30683" y="29"/>
                </a:cubicBezTo>
                <a:cubicBezTo>
                  <a:pt x="29962" y="5"/>
                  <a:pt x="29241" y="0"/>
                  <a:pt x="285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" name="Google Shape;331;p24"/>
          <p:cNvSpPr/>
          <p:nvPr/>
        </p:nvSpPr>
        <p:spPr>
          <a:xfrm rot="-2191871">
            <a:off x="8624615" y="1219845"/>
            <a:ext cx="1202804" cy="1583073"/>
          </a:xfrm>
          <a:custGeom>
            <a:avLst/>
            <a:gdLst/>
            <a:ahLst/>
            <a:cxnLst/>
            <a:rect l="l" t="t" r="r" b="b"/>
            <a:pathLst>
              <a:path w="6383" h="8401" extrusionOk="0">
                <a:moveTo>
                  <a:pt x="317" y="1"/>
                </a:moveTo>
                <a:cubicBezTo>
                  <a:pt x="292" y="1"/>
                  <a:pt x="267" y="4"/>
                  <a:pt x="241" y="10"/>
                </a:cubicBezTo>
                <a:cubicBezTo>
                  <a:pt x="94" y="37"/>
                  <a:pt x="27" y="224"/>
                  <a:pt x="14" y="371"/>
                </a:cubicBezTo>
                <a:cubicBezTo>
                  <a:pt x="0" y="798"/>
                  <a:pt x="294" y="1132"/>
                  <a:pt x="615" y="1412"/>
                </a:cubicBezTo>
                <a:cubicBezTo>
                  <a:pt x="1095" y="1840"/>
                  <a:pt x="1643" y="2227"/>
                  <a:pt x="2217" y="2547"/>
                </a:cubicBezTo>
                <a:cubicBezTo>
                  <a:pt x="2671" y="3015"/>
                  <a:pt x="3085" y="3509"/>
                  <a:pt x="3459" y="4016"/>
                </a:cubicBezTo>
                <a:cubicBezTo>
                  <a:pt x="2920" y="3509"/>
                  <a:pt x="2181" y="3220"/>
                  <a:pt x="1447" y="3220"/>
                </a:cubicBezTo>
                <a:cubicBezTo>
                  <a:pt x="1252" y="3220"/>
                  <a:pt x="1058" y="3240"/>
                  <a:pt x="868" y="3282"/>
                </a:cubicBezTo>
                <a:cubicBezTo>
                  <a:pt x="748" y="3295"/>
                  <a:pt x="601" y="3375"/>
                  <a:pt x="615" y="3495"/>
                </a:cubicBezTo>
                <a:cubicBezTo>
                  <a:pt x="615" y="3562"/>
                  <a:pt x="681" y="3615"/>
                  <a:pt x="735" y="3642"/>
                </a:cubicBezTo>
                <a:cubicBezTo>
                  <a:pt x="1380" y="4142"/>
                  <a:pt x="2204" y="4398"/>
                  <a:pt x="3024" y="4398"/>
                </a:cubicBezTo>
                <a:cubicBezTo>
                  <a:pt x="3255" y="4398"/>
                  <a:pt x="3486" y="4378"/>
                  <a:pt x="3712" y="4337"/>
                </a:cubicBezTo>
                <a:cubicBezTo>
                  <a:pt x="4220" y="5031"/>
                  <a:pt x="4687" y="5779"/>
                  <a:pt x="5088" y="6553"/>
                </a:cubicBezTo>
                <a:cubicBezTo>
                  <a:pt x="4834" y="6286"/>
                  <a:pt x="4540" y="6046"/>
                  <a:pt x="4233" y="5859"/>
                </a:cubicBezTo>
                <a:cubicBezTo>
                  <a:pt x="3739" y="5565"/>
                  <a:pt x="3152" y="5378"/>
                  <a:pt x="2564" y="5378"/>
                </a:cubicBezTo>
                <a:cubicBezTo>
                  <a:pt x="2471" y="5378"/>
                  <a:pt x="2350" y="5405"/>
                  <a:pt x="2244" y="5445"/>
                </a:cubicBezTo>
                <a:cubicBezTo>
                  <a:pt x="2150" y="5498"/>
                  <a:pt x="2083" y="5618"/>
                  <a:pt x="2110" y="5712"/>
                </a:cubicBezTo>
                <a:cubicBezTo>
                  <a:pt x="2137" y="5792"/>
                  <a:pt x="2217" y="5859"/>
                  <a:pt x="2284" y="5912"/>
                </a:cubicBezTo>
                <a:cubicBezTo>
                  <a:pt x="3120" y="6527"/>
                  <a:pt x="4136" y="6834"/>
                  <a:pt x="5169" y="6834"/>
                </a:cubicBezTo>
                <a:cubicBezTo>
                  <a:pt x="5191" y="6834"/>
                  <a:pt x="5213" y="6834"/>
                  <a:pt x="5234" y="6833"/>
                </a:cubicBezTo>
                <a:cubicBezTo>
                  <a:pt x="5475" y="7314"/>
                  <a:pt x="5702" y="7821"/>
                  <a:pt x="5902" y="8315"/>
                </a:cubicBezTo>
                <a:cubicBezTo>
                  <a:pt x="5923" y="8370"/>
                  <a:pt x="6011" y="8401"/>
                  <a:pt x="6087" y="8401"/>
                </a:cubicBezTo>
                <a:cubicBezTo>
                  <a:pt x="6160" y="8401"/>
                  <a:pt x="6222" y="8374"/>
                  <a:pt x="6209" y="8315"/>
                </a:cubicBezTo>
                <a:cubicBezTo>
                  <a:pt x="6009" y="7768"/>
                  <a:pt x="5782" y="7234"/>
                  <a:pt x="5515" y="6713"/>
                </a:cubicBezTo>
                <a:cubicBezTo>
                  <a:pt x="5809" y="6246"/>
                  <a:pt x="6076" y="5779"/>
                  <a:pt x="6223" y="5244"/>
                </a:cubicBezTo>
                <a:cubicBezTo>
                  <a:pt x="6369" y="4697"/>
                  <a:pt x="6383" y="4096"/>
                  <a:pt x="6142" y="3575"/>
                </a:cubicBezTo>
                <a:cubicBezTo>
                  <a:pt x="6076" y="3509"/>
                  <a:pt x="5969" y="3402"/>
                  <a:pt x="5849" y="3402"/>
                </a:cubicBezTo>
                <a:cubicBezTo>
                  <a:pt x="5715" y="3402"/>
                  <a:pt x="5635" y="3522"/>
                  <a:pt x="5582" y="3669"/>
                </a:cubicBezTo>
                <a:cubicBezTo>
                  <a:pt x="5248" y="4457"/>
                  <a:pt x="5141" y="5365"/>
                  <a:pt x="5234" y="6219"/>
                </a:cubicBezTo>
                <a:cubicBezTo>
                  <a:pt x="4874" y="5525"/>
                  <a:pt x="4433" y="4884"/>
                  <a:pt x="3979" y="4243"/>
                </a:cubicBezTo>
                <a:cubicBezTo>
                  <a:pt x="4180" y="3816"/>
                  <a:pt x="4367" y="3362"/>
                  <a:pt x="4487" y="2894"/>
                </a:cubicBezTo>
                <a:cubicBezTo>
                  <a:pt x="4620" y="2347"/>
                  <a:pt x="4647" y="1773"/>
                  <a:pt x="4513" y="1225"/>
                </a:cubicBezTo>
                <a:cubicBezTo>
                  <a:pt x="4487" y="1079"/>
                  <a:pt x="4407" y="905"/>
                  <a:pt x="4246" y="892"/>
                </a:cubicBezTo>
                <a:cubicBezTo>
                  <a:pt x="4240" y="891"/>
                  <a:pt x="4233" y="891"/>
                  <a:pt x="4226" y="891"/>
                </a:cubicBezTo>
                <a:cubicBezTo>
                  <a:pt x="4103" y="891"/>
                  <a:pt x="4015" y="1003"/>
                  <a:pt x="3939" y="1092"/>
                </a:cubicBezTo>
                <a:cubicBezTo>
                  <a:pt x="3606" y="1559"/>
                  <a:pt x="3512" y="2173"/>
                  <a:pt x="3552" y="2748"/>
                </a:cubicBezTo>
                <a:cubicBezTo>
                  <a:pt x="3579" y="3162"/>
                  <a:pt x="3686" y="3575"/>
                  <a:pt x="3806" y="3976"/>
                </a:cubicBezTo>
                <a:cubicBezTo>
                  <a:pt x="3405" y="3455"/>
                  <a:pt x="2951" y="2948"/>
                  <a:pt x="2484" y="2481"/>
                </a:cubicBezTo>
                <a:cubicBezTo>
                  <a:pt x="2043" y="1599"/>
                  <a:pt x="1416" y="785"/>
                  <a:pt x="641" y="157"/>
                </a:cubicBezTo>
                <a:cubicBezTo>
                  <a:pt x="552" y="79"/>
                  <a:pt x="444" y="1"/>
                  <a:pt x="3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" name="Google Shape;332;p24"/>
          <p:cNvSpPr/>
          <p:nvPr/>
        </p:nvSpPr>
        <p:spPr>
          <a:xfrm rot="4445590">
            <a:off x="1875879" y="4619049"/>
            <a:ext cx="1687307" cy="1294719"/>
          </a:xfrm>
          <a:custGeom>
            <a:avLst/>
            <a:gdLst/>
            <a:ahLst/>
            <a:cxnLst/>
            <a:rect l="l" t="t" r="r" b="b"/>
            <a:pathLst>
              <a:path w="8858" h="6797" extrusionOk="0">
                <a:moveTo>
                  <a:pt x="4475" y="0"/>
                </a:moveTo>
                <a:cubicBezTo>
                  <a:pt x="4393" y="0"/>
                  <a:pt x="4305" y="60"/>
                  <a:pt x="4237" y="140"/>
                </a:cubicBezTo>
                <a:cubicBezTo>
                  <a:pt x="3450" y="914"/>
                  <a:pt x="3049" y="2049"/>
                  <a:pt x="3183" y="3157"/>
                </a:cubicBezTo>
                <a:cubicBezTo>
                  <a:pt x="2555" y="3651"/>
                  <a:pt x="1954" y="4225"/>
                  <a:pt x="1393" y="4826"/>
                </a:cubicBezTo>
                <a:cubicBezTo>
                  <a:pt x="1527" y="4506"/>
                  <a:pt x="1660" y="4199"/>
                  <a:pt x="1727" y="3865"/>
                </a:cubicBezTo>
                <a:cubicBezTo>
                  <a:pt x="1861" y="3304"/>
                  <a:pt x="1861" y="2703"/>
                  <a:pt x="1647" y="2196"/>
                </a:cubicBezTo>
                <a:cubicBezTo>
                  <a:pt x="1620" y="2129"/>
                  <a:pt x="1567" y="2036"/>
                  <a:pt x="1487" y="2036"/>
                </a:cubicBezTo>
                <a:cubicBezTo>
                  <a:pt x="1393" y="2036"/>
                  <a:pt x="1353" y="2102"/>
                  <a:pt x="1313" y="2169"/>
                </a:cubicBezTo>
                <a:cubicBezTo>
                  <a:pt x="779" y="3104"/>
                  <a:pt x="659" y="4252"/>
                  <a:pt x="993" y="5294"/>
                </a:cubicBezTo>
                <a:cubicBezTo>
                  <a:pt x="646" y="5734"/>
                  <a:pt x="312" y="6201"/>
                  <a:pt x="32" y="6669"/>
                </a:cubicBezTo>
                <a:cubicBezTo>
                  <a:pt x="0" y="6721"/>
                  <a:pt x="90" y="6797"/>
                  <a:pt x="144" y="6797"/>
                </a:cubicBezTo>
                <a:cubicBezTo>
                  <a:pt x="160" y="6797"/>
                  <a:pt x="172" y="6791"/>
                  <a:pt x="178" y="6776"/>
                </a:cubicBezTo>
                <a:cubicBezTo>
                  <a:pt x="445" y="6362"/>
                  <a:pt x="726" y="5961"/>
                  <a:pt x="1046" y="5574"/>
                </a:cubicBezTo>
                <a:lnTo>
                  <a:pt x="1126" y="5641"/>
                </a:lnTo>
                <a:cubicBezTo>
                  <a:pt x="1482" y="5801"/>
                  <a:pt x="1870" y="5881"/>
                  <a:pt x="2256" y="5881"/>
                </a:cubicBezTo>
                <a:cubicBezTo>
                  <a:pt x="2768" y="5881"/>
                  <a:pt x="3277" y="5741"/>
                  <a:pt x="3703" y="5467"/>
                </a:cubicBezTo>
                <a:cubicBezTo>
                  <a:pt x="3837" y="5374"/>
                  <a:pt x="3984" y="5213"/>
                  <a:pt x="3904" y="5080"/>
                </a:cubicBezTo>
                <a:cubicBezTo>
                  <a:pt x="3864" y="5013"/>
                  <a:pt x="3783" y="4973"/>
                  <a:pt x="3703" y="4960"/>
                </a:cubicBezTo>
                <a:cubicBezTo>
                  <a:pt x="3427" y="4885"/>
                  <a:pt x="3140" y="4848"/>
                  <a:pt x="2851" y="4848"/>
                </a:cubicBezTo>
                <a:cubicBezTo>
                  <a:pt x="2318" y="4848"/>
                  <a:pt x="1782" y="4975"/>
                  <a:pt x="1313" y="5227"/>
                </a:cubicBezTo>
                <a:cubicBezTo>
                  <a:pt x="1928" y="4506"/>
                  <a:pt x="2622" y="3878"/>
                  <a:pt x="3370" y="3304"/>
                </a:cubicBezTo>
                <a:cubicBezTo>
                  <a:pt x="3953" y="3714"/>
                  <a:pt x="4671" y="3943"/>
                  <a:pt x="5389" y="3943"/>
                </a:cubicBezTo>
                <a:cubicBezTo>
                  <a:pt x="5607" y="3943"/>
                  <a:pt x="5826" y="3922"/>
                  <a:pt x="6040" y="3878"/>
                </a:cubicBezTo>
                <a:cubicBezTo>
                  <a:pt x="6240" y="3838"/>
                  <a:pt x="6494" y="3731"/>
                  <a:pt x="6507" y="3504"/>
                </a:cubicBezTo>
                <a:cubicBezTo>
                  <a:pt x="6507" y="3304"/>
                  <a:pt x="6307" y="3197"/>
                  <a:pt x="6120" y="3130"/>
                </a:cubicBezTo>
                <a:cubicBezTo>
                  <a:pt x="5699" y="2968"/>
                  <a:pt x="5250" y="2891"/>
                  <a:pt x="4799" y="2891"/>
                </a:cubicBezTo>
                <a:cubicBezTo>
                  <a:pt x="4434" y="2891"/>
                  <a:pt x="4069" y="2942"/>
                  <a:pt x="3717" y="3037"/>
                </a:cubicBezTo>
                <a:cubicBezTo>
                  <a:pt x="4518" y="2490"/>
                  <a:pt x="5372" y="2009"/>
                  <a:pt x="6267" y="1622"/>
                </a:cubicBezTo>
                <a:cubicBezTo>
                  <a:pt x="6668" y="1622"/>
                  <a:pt x="7055" y="1568"/>
                  <a:pt x="7442" y="1435"/>
                </a:cubicBezTo>
                <a:cubicBezTo>
                  <a:pt x="7829" y="1301"/>
                  <a:pt x="8203" y="1154"/>
                  <a:pt x="8523" y="901"/>
                </a:cubicBezTo>
                <a:cubicBezTo>
                  <a:pt x="8697" y="821"/>
                  <a:pt x="8857" y="660"/>
                  <a:pt x="8644" y="500"/>
                </a:cubicBezTo>
                <a:cubicBezTo>
                  <a:pt x="8537" y="432"/>
                  <a:pt x="8381" y="414"/>
                  <a:pt x="8232" y="414"/>
                </a:cubicBezTo>
                <a:cubicBezTo>
                  <a:pt x="8176" y="414"/>
                  <a:pt x="8121" y="416"/>
                  <a:pt x="8070" y="420"/>
                </a:cubicBezTo>
                <a:cubicBezTo>
                  <a:pt x="7202" y="527"/>
                  <a:pt x="6374" y="941"/>
                  <a:pt x="5773" y="1568"/>
                </a:cubicBezTo>
                <a:cubicBezTo>
                  <a:pt x="5760" y="1568"/>
                  <a:pt x="5733" y="1582"/>
                  <a:pt x="5720" y="1582"/>
                </a:cubicBezTo>
                <a:lnTo>
                  <a:pt x="5706" y="1582"/>
                </a:lnTo>
                <a:lnTo>
                  <a:pt x="5706" y="1608"/>
                </a:lnTo>
                <a:cubicBezTo>
                  <a:pt x="4999" y="1915"/>
                  <a:pt x="4331" y="2303"/>
                  <a:pt x="3717" y="2757"/>
                </a:cubicBezTo>
                <a:cubicBezTo>
                  <a:pt x="3917" y="2476"/>
                  <a:pt x="4117" y="2196"/>
                  <a:pt x="4291" y="1875"/>
                </a:cubicBezTo>
                <a:cubicBezTo>
                  <a:pt x="4531" y="1408"/>
                  <a:pt x="4705" y="887"/>
                  <a:pt x="4705" y="353"/>
                </a:cubicBezTo>
                <a:cubicBezTo>
                  <a:pt x="4705" y="206"/>
                  <a:pt x="4651" y="19"/>
                  <a:pt x="4518" y="6"/>
                </a:cubicBezTo>
                <a:cubicBezTo>
                  <a:pt x="4504" y="2"/>
                  <a:pt x="4489" y="0"/>
                  <a:pt x="447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" name="Google Shape;333;p24"/>
          <p:cNvSpPr/>
          <p:nvPr/>
        </p:nvSpPr>
        <p:spPr>
          <a:xfrm>
            <a:off x="3695600" y="4312269"/>
            <a:ext cx="224803" cy="174588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4" name="Google Shape;334;p24"/>
          <p:cNvSpPr/>
          <p:nvPr/>
        </p:nvSpPr>
        <p:spPr>
          <a:xfrm>
            <a:off x="2278385" y="3434875"/>
            <a:ext cx="144588" cy="112291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5" name="Google Shape;335;p24"/>
          <p:cNvSpPr/>
          <p:nvPr/>
        </p:nvSpPr>
        <p:spPr>
          <a:xfrm>
            <a:off x="9494601" y="3324664"/>
            <a:ext cx="428431" cy="332713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24"/>
          <p:cNvSpPr/>
          <p:nvPr/>
        </p:nvSpPr>
        <p:spPr>
          <a:xfrm>
            <a:off x="7335418" y="2026825"/>
            <a:ext cx="144588" cy="112291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7" name="Google Shape;337;p24"/>
          <p:cNvSpPr/>
          <p:nvPr/>
        </p:nvSpPr>
        <p:spPr>
          <a:xfrm>
            <a:off x="5708151" y="5372975"/>
            <a:ext cx="144588" cy="112291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8" name="Google Shape;338;p24"/>
          <p:cNvSpPr/>
          <p:nvPr/>
        </p:nvSpPr>
        <p:spPr>
          <a:xfrm>
            <a:off x="5194215" y="1538230"/>
            <a:ext cx="202565" cy="216605"/>
          </a:xfrm>
          <a:custGeom>
            <a:avLst/>
            <a:gdLst/>
            <a:ahLst/>
            <a:cxnLst/>
            <a:rect l="l" t="t" r="r" b="b"/>
            <a:pathLst>
              <a:path w="1937" h="2071" extrusionOk="0">
                <a:moveTo>
                  <a:pt x="962" y="1"/>
                </a:moveTo>
                <a:cubicBezTo>
                  <a:pt x="829" y="1"/>
                  <a:pt x="735" y="334"/>
                  <a:pt x="695" y="775"/>
                </a:cubicBezTo>
                <a:cubicBezTo>
                  <a:pt x="294" y="802"/>
                  <a:pt x="1" y="909"/>
                  <a:pt x="1" y="1042"/>
                </a:cubicBezTo>
                <a:cubicBezTo>
                  <a:pt x="1" y="1176"/>
                  <a:pt x="294" y="1269"/>
                  <a:pt x="695" y="1309"/>
                </a:cubicBezTo>
                <a:cubicBezTo>
                  <a:pt x="735" y="1736"/>
                  <a:pt x="829" y="2070"/>
                  <a:pt x="962" y="2070"/>
                </a:cubicBezTo>
                <a:cubicBezTo>
                  <a:pt x="1096" y="2070"/>
                  <a:pt x="1202" y="1736"/>
                  <a:pt x="1229" y="1309"/>
                </a:cubicBezTo>
                <a:cubicBezTo>
                  <a:pt x="1630" y="1269"/>
                  <a:pt x="1937" y="1162"/>
                  <a:pt x="1937" y="1042"/>
                </a:cubicBezTo>
                <a:cubicBezTo>
                  <a:pt x="1937" y="909"/>
                  <a:pt x="1630" y="802"/>
                  <a:pt x="1229" y="775"/>
                </a:cubicBezTo>
                <a:cubicBezTo>
                  <a:pt x="1202" y="334"/>
                  <a:pt x="1096" y="1"/>
                  <a:pt x="962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9" name="Google Shape;339;p24"/>
          <p:cNvSpPr/>
          <p:nvPr/>
        </p:nvSpPr>
        <p:spPr>
          <a:xfrm>
            <a:off x="435169" y="887499"/>
            <a:ext cx="349235" cy="373436"/>
          </a:xfrm>
          <a:custGeom>
            <a:avLst/>
            <a:gdLst/>
            <a:ahLst/>
            <a:cxnLst/>
            <a:rect l="l" t="t" r="r" b="b"/>
            <a:pathLst>
              <a:path w="1937" h="2071" extrusionOk="0">
                <a:moveTo>
                  <a:pt x="962" y="1"/>
                </a:moveTo>
                <a:cubicBezTo>
                  <a:pt x="829" y="1"/>
                  <a:pt x="735" y="334"/>
                  <a:pt x="695" y="775"/>
                </a:cubicBezTo>
                <a:cubicBezTo>
                  <a:pt x="294" y="802"/>
                  <a:pt x="1" y="909"/>
                  <a:pt x="1" y="1042"/>
                </a:cubicBezTo>
                <a:cubicBezTo>
                  <a:pt x="1" y="1176"/>
                  <a:pt x="294" y="1269"/>
                  <a:pt x="695" y="1309"/>
                </a:cubicBezTo>
                <a:cubicBezTo>
                  <a:pt x="735" y="1736"/>
                  <a:pt x="829" y="2070"/>
                  <a:pt x="962" y="2070"/>
                </a:cubicBezTo>
                <a:cubicBezTo>
                  <a:pt x="1096" y="2070"/>
                  <a:pt x="1202" y="1736"/>
                  <a:pt x="1229" y="1309"/>
                </a:cubicBezTo>
                <a:cubicBezTo>
                  <a:pt x="1630" y="1269"/>
                  <a:pt x="1937" y="1162"/>
                  <a:pt x="1937" y="1042"/>
                </a:cubicBezTo>
                <a:cubicBezTo>
                  <a:pt x="1937" y="909"/>
                  <a:pt x="1630" y="802"/>
                  <a:pt x="1229" y="775"/>
                </a:cubicBezTo>
                <a:cubicBezTo>
                  <a:pt x="1202" y="334"/>
                  <a:pt x="1096" y="1"/>
                  <a:pt x="962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0" name="Google Shape;340;p24"/>
          <p:cNvSpPr/>
          <p:nvPr/>
        </p:nvSpPr>
        <p:spPr>
          <a:xfrm>
            <a:off x="1028257" y="4068985"/>
            <a:ext cx="117091" cy="124912"/>
          </a:xfrm>
          <a:custGeom>
            <a:avLst/>
            <a:gdLst/>
            <a:ahLst/>
            <a:cxnLst/>
            <a:rect l="l" t="t" r="r" b="b"/>
            <a:pathLst>
              <a:path w="1003" h="1070" extrusionOk="0">
                <a:moveTo>
                  <a:pt x="495" y="1"/>
                </a:moveTo>
                <a:cubicBezTo>
                  <a:pt x="428" y="1"/>
                  <a:pt x="375" y="174"/>
                  <a:pt x="361" y="401"/>
                </a:cubicBezTo>
                <a:cubicBezTo>
                  <a:pt x="148" y="428"/>
                  <a:pt x="1" y="468"/>
                  <a:pt x="1" y="535"/>
                </a:cubicBezTo>
                <a:cubicBezTo>
                  <a:pt x="1" y="602"/>
                  <a:pt x="148" y="655"/>
                  <a:pt x="361" y="669"/>
                </a:cubicBezTo>
                <a:cubicBezTo>
                  <a:pt x="375" y="909"/>
                  <a:pt x="428" y="1069"/>
                  <a:pt x="495" y="1069"/>
                </a:cubicBezTo>
                <a:cubicBezTo>
                  <a:pt x="562" y="1069"/>
                  <a:pt x="615" y="909"/>
                  <a:pt x="628" y="669"/>
                </a:cubicBezTo>
                <a:cubicBezTo>
                  <a:pt x="855" y="655"/>
                  <a:pt x="1002" y="602"/>
                  <a:pt x="1002" y="535"/>
                </a:cubicBezTo>
                <a:cubicBezTo>
                  <a:pt x="1002" y="468"/>
                  <a:pt x="842" y="415"/>
                  <a:pt x="628" y="401"/>
                </a:cubicBezTo>
                <a:cubicBezTo>
                  <a:pt x="615" y="174"/>
                  <a:pt x="562" y="1"/>
                  <a:pt x="495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1" name="Google Shape;341;p24"/>
          <p:cNvSpPr/>
          <p:nvPr/>
        </p:nvSpPr>
        <p:spPr>
          <a:xfrm>
            <a:off x="11534636" y="5751633"/>
            <a:ext cx="349235" cy="373436"/>
          </a:xfrm>
          <a:custGeom>
            <a:avLst/>
            <a:gdLst/>
            <a:ahLst/>
            <a:cxnLst/>
            <a:rect l="l" t="t" r="r" b="b"/>
            <a:pathLst>
              <a:path w="1937" h="2071" extrusionOk="0">
                <a:moveTo>
                  <a:pt x="962" y="1"/>
                </a:moveTo>
                <a:cubicBezTo>
                  <a:pt x="829" y="1"/>
                  <a:pt x="735" y="334"/>
                  <a:pt x="695" y="775"/>
                </a:cubicBezTo>
                <a:cubicBezTo>
                  <a:pt x="294" y="802"/>
                  <a:pt x="1" y="909"/>
                  <a:pt x="1" y="1042"/>
                </a:cubicBezTo>
                <a:cubicBezTo>
                  <a:pt x="1" y="1176"/>
                  <a:pt x="294" y="1269"/>
                  <a:pt x="695" y="1309"/>
                </a:cubicBezTo>
                <a:cubicBezTo>
                  <a:pt x="735" y="1736"/>
                  <a:pt x="829" y="2070"/>
                  <a:pt x="962" y="2070"/>
                </a:cubicBezTo>
                <a:cubicBezTo>
                  <a:pt x="1096" y="2070"/>
                  <a:pt x="1202" y="1736"/>
                  <a:pt x="1229" y="1309"/>
                </a:cubicBezTo>
                <a:cubicBezTo>
                  <a:pt x="1630" y="1269"/>
                  <a:pt x="1937" y="1162"/>
                  <a:pt x="1937" y="1042"/>
                </a:cubicBezTo>
                <a:cubicBezTo>
                  <a:pt x="1937" y="909"/>
                  <a:pt x="1630" y="802"/>
                  <a:pt x="1229" y="775"/>
                </a:cubicBezTo>
                <a:cubicBezTo>
                  <a:pt x="1202" y="334"/>
                  <a:pt x="1096" y="1"/>
                  <a:pt x="962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2" name="Google Shape;342;p24"/>
          <p:cNvSpPr/>
          <p:nvPr/>
        </p:nvSpPr>
        <p:spPr>
          <a:xfrm>
            <a:off x="7335448" y="4848630"/>
            <a:ext cx="202565" cy="216605"/>
          </a:xfrm>
          <a:custGeom>
            <a:avLst/>
            <a:gdLst/>
            <a:ahLst/>
            <a:cxnLst/>
            <a:rect l="l" t="t" r="r" b="b"/>
            <a:pathLst>
              <a:path w="1937" h="2071" extrusionOk="0">
                <a:moveTo>
                  <a:pt x="962" y="1"/>
                </a:moveTo>
                <a:cubicBezTo>
                  <a:pt x="829" y="1"/>
                  <a:pt x="735" y="334"/>
                  <a:pt x="695" y="775"/>
                </a:cubicBezTo>
                <a:cubicBezTo>
                  <a:pt x="294" y="802"/>
                  <a:pt x="1" y="909"/>
                  <a:pt x="1" y="1042"/>
                </a:cubicBezTo>
                <a:cubicBezTo>
                  <a:pt x="1" y="1176"/>
                  <a:pt x="294" y="1269"/>
                  <a:pt x="695" y="1309"/>
                </a:cubicBezTo>
                <a:cubicBezTo>
                  <a:pt x="735" y="1736"/>
                  <a:pt x="829" y="2070"/>
                  <a:pt x="962" y="2070"/>
                </a:cubicBezTo>
                <a:cubicBezTo>
                  <a:pt x="1096" y="2070"/>
                  <a:pt x="1202" y="1736"/>
                  <a:pt x="1229" y="1309"/>
                </a:cubicBezTo>
                <a:cubicBezTo>
                  <a:pt x="1630" y="1269"/>
                  <a:pt x="1937" y="1162"/>
                  <a:pt x="1937" y="1042"/>
                </a:cubicBezTo>
                <a:cubicBezTo>
                  <a:pt x="1937" y="909"/>
                  <a:pt x="1630" y="802"/>
                  <a:pt x="1229" y="775"/>
                </a:cubicBezTo>
                <a:cubicBezTo>
                  <a:pt x="1202" y="334"/>
                  <a:pt x="1096" y="1"/>
                  <a:pt x="962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3" name="Google Shape;343;p24"/>
          <p:cNvSpPr/>
          <p:nvPr/>
        </p:nvSpPr>
        <p:spPr>
          <a:xfrm>
            <a:off x="10741657" y="1538219"/>
            <a:ext cx="117091" cy="124912"/>
          </a:xfrm>
          <a:custGeom>
            <a:avLst/>
            <a:gdLst/>
            <a:ahLst/>
            <a:cxnLst/>
            <a:rect l="l" t="t" r="r" b="b"/>
            <a:pathLst>
              <a:path w="1003" h="1070" extrusionOk="0">
                <a:moveTo>
                  <a:pt x="495" y="1"/>
                </a:moveTo>
                <a:cubicBezTo>
                  <a:pt x="428" y="1"/>
                  <a:pt x="375" y="174"/>
                  <a:pt x="361" y="401"/>
                </a:cubicBezTo>
                <a:cubicBezTo>
                  <a:pt x="148" y="428"/>
                  <a:pt x="1" y="468"/>
                  <a:pt x="1" y="535"/>
                </a:cubicBezTo>
                <a:cubicBezTo>
                  <a:pt x="1" y="602"/>
                  <a:pt x="148" y="655"/>
                  <a:pt x="361" y="669"/>
                </a:cubicBezTo>
                <a:cubicBezTo>
                  <a:pt x="375" y="909"/>
                  <a:pt x="428" y="1069"/>
                  <a:pt x="495" y="1069"/>
                </a:cubicBezTo>
                <a:cubicBezTo>
                  <a:pt x="562" y="1069"/>
                  <a:pt x="615" y="909"/>
                  <a:pt x="628" y="669"/>
                </a:cubicBezTo>
                <a:cubicBezTo>
                  <a:pt x="855" y="655"/>
                  <a:pt x="1002" y="602"/>
                  <a:pt x="1002" y="535"/>
                </a:cubicBezTo>
                <a:cubicBezTo>
                  <a:pt x="1002" y="468"/>
                  <a:pt x="842" y="415"/>
                  <a:pt x="628" y="401"/>
                </a:cubicBezTo>
                <a:cubicBezTo>
                  <a:pt x="615" y="174"/>
                  <a:pt x="562" y="1"/>
                  <a:pt x="495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4" name="Google Shape;344;p24"/>
          <p:cNvSpPr/>
          <p:nvPr/>
        </p:nvSpPr>
        <p:spPr>
          <a:xfrm>
            <a:off x="1234751" y="5882208"/>
            <a:ext cx="144588" cy="112291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083488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5"/>
          <p:cNvSpPr txBox="1">
            <a:spLocks noGrp="1"/>
          </p:cNvSpPr>
          <p:nvPr>
            <p:ph type="title"/>
          </p:nvPr>
        </p:nvSpPr>
        <p:spPr>
          <a:xfrm>
            <a:off x="1352933" y="1199800"/>
            <a:ext cx="5097200" cy="25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Lobster"/>
                <a:ea typeface="Lobster"/>
                <a:cs typeface="Lobster"/>
                <a:sym typeface="Lobs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Lobster"/>
                <a:ea typeface="Lobster"/>
                <a:cs typeface="Lobster"/>
                <a:sym typeface="Lobs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Lobster"/>
                <a:ea typeface="Lobster"/>
                <a:cs typeface="Lobster"/>
                <a:sym typeface="Lobs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Lobster"/>
                <a:ea typeface="Lobster"/>
                <a:cs typeface="Lobster"/>
                <a:sym typeface="Lobs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Lobster"/>
                <a:ea typeface="Lobster"/>
                <a:cs typeface="Lobster"/>
                <a:sym typeface="Lobs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Lobster"/>
                <a:ea typeface="Lobster"/>
                <a:cs typeface="Lobster"/>
                <a:sym typeface="Lobs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Lobster"/>
                <a:ea typeface="Lobster"/>
                <a:cs typeface="Lobster"/>
                <a:sym typeface="Lobs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Lobster"/>
                <a:ea typeface="Lobster"/>
                <a:cs typeface="Lobster"/>
                <a:sym typeface="Lobs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7" name="Google Shape;347;p25"/>
          <p:cNvSpPr txBox="1">
            <a:spLocks noGrp="1"/>
          </p:cNvSpPr>
          <p:nvPr>
            <p:ph type="subTitle" idx="1"/>
          </p:nvPr>
        </p:nvSpPr>
        <p:spPr>
          <a:xfrm>
            <a:off x="1367040" y="3628099"/>
            <a:ext cx="3964400" cy="12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8" name="Google Shape;348;p25"/>
          <p:cNvSpPr/>
          <p:nvPr/>
        </p:nvSpPr>
        <p:spPr>
          <a:xfrm>
            <a:off x="1395573" y="6256838"/>
            <a:ext cx="281192" cy="218367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9" name="Google Shape;349;p25"/>
          <p:cNvSpPr/>
          <p:nvPr/>
        </p:nvSpPr>
        <p:spPr>
          <a:xfrm>
            <a:off x="175151" y="3273792"/>
            <a:ext cx="144588" cy="112291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0" name="Google Shape;350;p25"/>
          <p:cNvSpPr/>
          <p:nvPr/>
        </p:nvSpPr>
        <p:spPr>
          <a:xfrm>
            <a:off x="6023701" y="1087525"/>
            <a:ext cx="144588" cy="112291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" name="Google Shape;351;p25"/>
          <p:cNvSpPr/>
          <p:nvPr/>
        </p:nvSpPr>
        <p:spPr>
          <a:xfrm>
            <a:off x="5792340" y="6135638"/>
            <a:ext cx="281192" cy="218367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" name="Google Shape;352;p25"/>
          <p:cNvSpPr/>
          <p:nvPr/>
        </p:nvSpPr>
        <p:spPr>
          <a:xfrm>
            <a:off x="3290691" y="600752"/>
            <a:ext cx="117091" cy="124912"/>
          </a:xfrm>
          <a:custGeom>
            <a:avLst/>
            <a:gdLst/>
            <a:ahLst/>
            <a:cxnLst/>
            <a:rect l="l" t="t" r="r" b="b"/>
            <a:pathLst>
              <a:path w="1003" h="1070" extrusionOk="0">
                <a:moveTo>
                  <a:pt x="495" y="1"/>
                </a:moveTo>
                <a:cubicBezTo>
                  <a:pt x="428" y="1"/>
                  <a:pt x="375" y="174"/>
                  <a:pt x="361" y="401"/>
                </a:cubicBezTo>
                <a:cubicBezTo>
                  <a:pt x="148" y="428"/>
                  <a:pt x="1" y="468"/>
                  <a:pt x="1" y="535"/>
                </a:cubicBezTo>
                <a:cubicBezTo>
                  <a:pt x="1" y="602"/>
                  <a:pt x="148" y="655"/>
                  <a:pt x="361" y="669"/>
                </a:cubicBezTo>
                <a:cubicBezTo>
                  <a:pt x="375" y="909"/>
                  <a:pt x="428" y="1069"/>
                  <a:pt x="495" y="1069"/>
                </a:cubicBezTo>
                <a:cubicBezTo>
                  <a:pt x="562" y="1069"/>
                  <a:pt x="615" y="909"/>
                  <a:pt x="628" y="669"/>
                </a:cubicBezTo>
                <a:cubicBezTo>
                  <a:pt x="855" y="655"/>
                  <a:pt x="1002" y="602"/>
                  <a:pt x="1002" y="535"/>
                </a:cubicBezTo>
                <a:cubicBezTo>
                  <a:pt x="1002" y="468"/>
                  <a:pt x="842" y="415"/>
                  <a:pt x="628" y="401"/>
                </a:cubicBezTo>
                <a:cubicBezTo>
                  <a:pt x="615" y="174"/>
                  <a:pt x="562" y="1"/>
                  <a:pt x="495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3" name="Google Shape;353;p25"/>
          <p:cNvSpPr/>
          <p:nvPr/>
        </p:nvSpPr>
        <p:spPr>
          <a:xfrm rot="1473070" flipH="1">
            <a:off x="4960171" y="3663489"/>
            <a:ext cx="1308956" cy="2696139"/>
          </a:xfrm>
          <a:custGeom>
            <a:avLst/>
            <a:gdLst/>
            <a:ahLst/>
            <a:cxnLst/>
            <a:rect l="l" t="t" r="r" b="b"/>
            <a:pathLst>
              <a:path w="4949" h="10194" extrusionOk="0">
                <a:moveTo>
                  <a:pt x="2693" y="1"/>
                </a:moveTo>
                <a:cubicBezTo>
                  <a:pt x="2489" y="1"/>
                  <a:pt x="2348" y="221"/>
                  <a:pt x="2270" y="428"/>
                </a:cubicBezTo>
                <a:cubicBezTo>
                  <a:pt x="1883" y="1403"/>
                  <a:pt x="1829" y="2511"/>
                  <a:pt x="2096" y="3513"/>
                </a:cubicBezTo>
                <a:cubicBezTo>
                  <a:pt x="2083" y="4247"/>
                  <a:pt x="2163" y="4968"/>
                  <a:pt x="2297" y="5662"/>
                </a:cubicBezTo>
                <a:cubicBezTo>
                  <a:pt x="1843" y="5035"/>
                  <a:pt x="1202" y="4541"/>
                  <a:pt x="441" y="4314"/>
                </a:cubicBezTo>
                <a:cubicBezTo>
                  <a:pt x="386" y="4297"/>
                  <a:pt x="324" y="4285"/>
                  <a:pt x="266" y="4285"/>
                </a:cubicBezTo>
                <a:cubicBezTo>
                  <a:pt x="182" y="4285"/>
                  <a:pt x="106" y="4310"/>
                  <a:pt x="67" y="4381"/>
                </a:cubicBezTo>
                <a:cubicBezTo>
                  <a:pt x="0" y="4474"/>
                  <a:pt x="67" y="4608"/>
                  <a:pt x="107" y="4714"/>
                </a:cubicBezTo>
                <a:cubicBezTo>
                  <a:pt x="614" y="5556"/>
                  <a:pt x="1495" y="6197"/>
                  <a:pt x="2484" y="6383"/>
                </a:cubicBezTo>
                <a:cubicBezTo>
                  <a:pt x="2670" y="6998"/>
                  <a:pt x="2897" y="7585"/>
                  <a:pt x="3205" y="8146"/>
                </a:cubicBezTo>
                <a:cubicBezTo>
                  <a:pt x="2693" y="7747"/>
                  <a:pt x="2040" y="7520"/>
                  <a:pt x="1397" y="7520"/>
                </a:cubicBezTo>
                <a:cubicBezTo>
                  <a:pt x="1200" y="7520"/>
                  <a:pt x="1005" y="7541"/>
                  <a:pt x="814" y="7585"/>
                </a:cubicBezTo>
                <a:cubicBezTo>
                  <a:pt x="1095" y="8079"/>
                  <a:pt x="1549" y="8466"/>
                  <a:pt x="2070" y="8707"/>
                </a:cubicBezTo>
                <a:cubicBezTo>
                  <a:pt x="2399" y="8853"/>
                  <a:pt x="2759" y="8930"/>
                  <a:pt x="3125" y="8930"/>
                </a:cubicBezTo>
                <a:cubicBezTo>
                  <a:pt x="3294" y="8930"/>
                  <a:pt x="3463" y="8914"/>
                  <a:pt x="3632" y="8880"/>
                </a:cubicBezTo>
                <a:cubicBezTo>
                  <a:pt x="3912" y="9321"/>
                  <a:pt x="4246" y="9735"/>
                  <a:pt x="4607" y="10135"/>
                </a:cubicBezTo>
                <a:cubicBezTo>
                  <a:pt x="4641" y="10176"/>
                  <a:pt x="4680" y="10194"/>
                  <a:pt x="4718" y="10194"/>
                </a:cubicBezTo>
                <a:cubicBezTo>
                  <a:pt x="4841" y="10194"/>
                  <a:pt x="4949" y="10014"/>
                  <a:pt x="4847" y="9882"/>
                </a:cubicBezTo>
                <a:cubicBezTo>
                  <a:pt x="4540" y="9561"/>
                  <a:pt x="4259" y="9201"/>
                  <a:pt x="3992" y="8814"/>
                </a:cubicBezTo>
                <a:lnTo>
                  <a:pt x="4019" y="8787"/>
                </a:lnTo>
                <a:cubicBezTo>
                  <a:pt x="4526" y="8146"/>
                  <a:pt x="4793" y="7331"/>
                  <a:pt x="4740" y="6517"/>
                </a:cubicBezTo>
                <a:cubicBezTo>
                  <a:pt x="4727" y="6317"/>
                  <a:pt x="4687" y="5649"/>
                  <a:pt x="4486" y="5529"/>
                </a:cubicBezTo>
                <a:cubicBezTo>
                  <a:pt x="4452" y="5511"/>
                  <a:pt x="4418" y="5503"/>
                  <a:pt x="4384" y="5503"/>
                </a:cubicBezTo>
                <a:cubicBezTo>
                  <a:pt x="4164" y="5503"/>
                  <a:pt x="3955" y="5836"/>
                  <a:pt x="3885" y="6010"/>
                </a:cubicBezTo>
                <a:cubicBezTo>
                  <a:pt x="3765" y="6317"/>
                  <a:pt x="3725" y="6664"/>
                  <a:pt x="3685" y="6984"/>
                </a:cubicBezTo>
                <a:cubicBezTo>
                  <a:pt x="3632" y="7558"/>
                  <a:pt x="3699" y="8146"/>
                  <a:pt x="3912" y="8680"/>
                </a:cubicBezTo>
                <a:cubicBezTo>
                  <a:pt x="3432" y="7946"/>
                  <a:pt x="3071" y="7158"/>
                  <a:pt x="2817" y="6330"/>
                </a:cubicBezTo>
                <a:cubicBezTo>
                  <a:pt x="3245" y="5876"/>
                  <a:pt x="3565" y="5329"/>
                  <a:pt x="3765" y="4728"/>
                </a:cubicBezTo>
                <a:cubicBezTo>
                  <a:pt x="3872" y="4394"/>
                  <a:pt x="4219" y="3313"/>
                  <a:pt x="3752" y="3086"/>
                </a:cubicBezTo>
                <a:cubicBezTo>
                  <a:pt x="3713" y="3069"/>
                  <a:pt x="3675" y="3061"/>
                  <a:pt x="3639" y="3061"/>
                </a:cubicBezTo>
                <a:cubicBezTo>
                  <a:pt x="3501" y="3061"/>
                  <a:pt x="3383" y="3169"/>
                  <a:pt x="3298" y="3286"/>
                </a:cubicBezTo>
                <a:cubicBezTo>
                  <a:pt x="2817" y="4114"/>
                  <a:pt x="2617" y="5075"/>
                  <a:pt x="2737" y="6010"/>
                </a:cubicBezTo>
                <a:cubicBezTo>
                  <a:pt x="2550" y="5315"/>
                  <a:pt x="2443" y="4608"/>
                  <a:pt x="2430" y="3873"/>
                </a:cubicBezTo>
                <a:cubicBezTo>
                  <a:pt x="2937" y="2805"/>
                  <a:pt x="3285" y="1644"/>
                  <a:pt x="3071" y="495"/>
                </a:cubicBezTo>
                <a:cubicBezTo>
                  <a:pt x="3031" y="268"/>
                  <a:pt x="2911" y="28"/>
                  <a:pt x="2710" y="1"/>
                </a:cubicBezTo>
                <a:cubicBezTo>
                  <a:pt x="2704" y="1"/>
                  <a:pt x="2698" y="1"/>
                  <a:pt x="26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4" name="Google Shape;354;p25"/>
          <p:cNvSpPr/>
          <p:nvPr/>
        </p:nvSpPr>
        <p:spPr>
          <a:xfrm>
            <a:off x="5391833" y="2052502"/>
            <a:ext cx="278899" cy="301301"/>
          </a:xfrm>
          <a:custGeom>
            <a:avLst/>
            <a:gdLst/>
            <a:ahLst/>
            <a:cxnLst/>
            <a:rect l="l" t="t" r="r" b="b"/>
            <a:pathLst>
              <a:path w="1830" h="1977" extrusionOk="0">
                <a:moveTo>
                  <a:pt x="922" y="0"/>
                </a:moveTo>
                <a:cubicBezTo>
                  <a:pt x="802" y="0"/>
                  <a:pt x="681" y="320"/>
                  <a:pt x="668" y="734"/>
                </a:cubicBezTo>
                <a:cubicBezTo>
                  <a:pt x="281" y="774"/>
                  <a:pt x="1" y="868"/>
                  <a:pt x="1" y="988"/>
                </a:cubicBezTo>
                <a:cubicBezTo>
                  <a:pt x="1" y="1108"/>
                  <a:pt x="281" y="1202"/>
                  <a:pt x="668" y="1242"/>
                </a:cubicBezTo>
                <a:cubicBezTo>
                  <a:pt x="695" y="1656"/>
                  <a:pt x="802" y="1976"/>
                  <a:pt x="922" y="1976"/>
                </a:cubicBezTo>
                <a:cubicBezTo>
                  <a:pt x="1029" y="1976"/>
                  <a:pt x="1149" y="1656"/>
                  <a:pt x="1162" y="1242"/>
                </a:cubicBezTo>
                <a:cubicBezTo>
                  <a:pt x="1549" y="1228"/>
                  <a:pt x="1830" y="1122"/>
                  <a:pt x="1830" y="988"/>
                </a:cubicBezTo>
                <a:cubicBezTo>
                  <a:pt x="1830" y="868"/>
                  <a:pt x="1549" y="774"/>
                  <a:pt x="1162" y="734"/>
                </a:cubicBezTo>
                <a:cubicBezTo>
                  <a:pt x="1135" y="320"/>
                  <a:pt x="1029" y="0"/>
                  <a:pt x="9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5" name="Google Shape;355;p25"/>
          <p:cNvSpPr/>
          <p:nvPr/>
        </p:nvSpPr>
        <p:spPr>
          <a:xfrm>
            <a:off x="1785700" y="1632600"/>
            <a:ext cx="168400" cy="168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567882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Diseño personalizado 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6"/>
          <p:cNvSpPr txBox="1">
            <a:spLocks noGrp="1"/>
          </p:cNvSpPr>
          <p:nvPr>
            <p:ph type="subTitle" idx="1"/>
          </p:nvPr>
        </p:nvSpPr>
        <p:spPr>
          <a:xfrm>
            <a:off x="1536167" y="3725744"/>
            <a:ext cx="2467200" cy="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 b="1">
                <a:latin typeface="Lobster"/>
                <a:ea typeface="Lobster"/>
                <a:cs typeface="Lobster"/>
                <a:sym typeface="Lobster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Lobster"/>
                <a:ea typeface="Lobster"/>
                <a:cs typeface="Lobster"/>
                <a:sym typeface="Lobster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Lobster"/>
                <a:ea typeface="Lobster"/>
                <a:cs typeface="Lobster"/>
                <a:sym typeface="Lobster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Lobster"/>
                <a:ea typeface="Lobster"/>
                <a:cs typeface="Lobster"/>
                <a:sym typeface="Lobster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Lobster"/>
                <a:ea typeface="Lobster"/>
                <a:cs typeface="Lobster"/>
                <a:sym typeface="Lobster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Lobster"/>
                <a:ea typeface="Lobster"/>
                <a:cs typeface="Lobster"/>
                <a:sym typeface="Lobster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Lobster"/>
                <a:ea typeface="Lobster"/>
                <a:cs typeface="Lobster"/>
                <a:sym typeface="Lobster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Lobster"/>
                <a:ea typeface="Lobster"/>
                <a:cs typeface="Lobster"/>
                <a:sym typeface="Lobster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267" b="1"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8" name="Google Shape;358;p26"/>
          <p:cNvSpPr txBox="1">
            <a:spLocks noGrp="1"/>
          </p:cNvSpPr>
          <p:nvPr>
            <p:ph type="subTitle" idx="2"/>
          </p:nvPr>
        </p:nvSpPr>
        <p:spPr>
          <a:xfrm>
            <a:off x="8188633" y="3737337"/>
            <a:ext cx="2467200" cy="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 b="1">
                <a:latin typeface="Lobster"/>
                <a:ea typeface="Lobster"/>
                <a:cs typeface="Lobster"/>
                <a:sym typeface="Lobster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Lobster"/>
                <a:ea typeface="Lobster"/>
                <a:cs typeface="Lobster"/>
                <a:sym typeface="Lobster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Lobster"/>
                <a:ea typeface="Lobster"/>
                <a:cs typeface="Lobster"/>
                <a:sym typeface="Lobster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Lobster"/>
                <a:ea typeface="Lobster"/>
                <a:cs typeface="Lobster"/>
                <a:sym typeface="Lobster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Lobster"/>
                <a:ea typeface="Lobster"/>
                <a:cs typeface="Lobster"/>
                <a:sym typeface="Lobster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Lobster"/>
                <a:ea typeface="Lobster"/>
                <a:cs typeface="Lobster"/>
                <a:sym typeface="Lobster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Lobster"/>
                <a:ea typeface="Lobster"/>
                <a:cs typeface="Lobster"/>
                <a:sym typeface="Lobster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Lobster"/>
                <a:ea typeface="Lobster"/>
                <a:cs typeface="Lobster"/>
                <a:sym typeface="Lobster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267" b="1"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9" name="Google Shape;359;p26"/>
          <p:cNvSpPr txBox="1">
            <a:spLocks noGrp="1"/>
          </p:cNvSpPr>
          <p:nvPr>
            <p:ph type="subTitle" idx="3"/>
          </p:nvPr>
        </p:nvSpPr>
        <p:spPr>
          <a:xfrm>
            <a:off x="4862400" y="3737337"/>
            <a:ext cx="2467200" cy="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 b="1">
                <a:latin typeface="Lobster"/>
                <a:ea typeface="Lobster"/>
                <a:cs typeface="Lobster"/>
                <a:sym typeface="Lobster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Lobster"/>
                <a:ea typeface="Lobster"/>
                <a:cs typeface="Lobster"/>
                <a:sym typeface="Lobster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Lobster"/>
                <a:ea typeface="Lobster"/>
                <a:cs typeface="Lobster"/>
                <a:sym typeface="Lobster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Lobster"/>
                <a:ea typeface="Lobster"/>
                <a:cs typeface="Lobster"/>
                <a:sym typeface="Lobster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Lobster"/>
                <a:ea typeface="Lobster"/>
                <a:cs typeface="Lobster"/>
                <a:sym typeface="Lobster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Lobster"/>
                <a:ea typeface="Lobster"/>
                <a:cs typeface="Lobster"/>
                <a:sym typeface="Lobster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Lobster"/>
                <a:ea typeface="Lobster"/>
                <a:cs typeface="Lobster"/>
                <a:sym typeface="Lobster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Lobster"/>
                <a:ea typeface="Lobster"/>
                <a:cs typeface="Lobster"/>
                <a:sym typeface="Lobster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267" b="1"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0" name="Google Shape;360;p26"/>
          <p:cNvSpPr txBox="1">
            <a:spLocks noGrp="1"/>
          </p:cNvSpPr>
          <p:nvPr>
            <p:ph type="subTitle" idx="4"/>
          </p:nvPr>
        </p:nvSpPr>
        <p:spPr>
          <a:xfrm>
            <a:off x="1628567" y="3938183"/>
            <a:ext cx="2282400" cy="17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5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1" name="Google Shape;361;p26"/>
          <p:cNvSpPr txBox="1">
            <a:spLocks noGrp="1"/>
          </p:cNvSpPr>
          <p:nvPr>
            <p:ph type="subTitle" idx="5"/>
          </p:nvPr>
        </p:nvSpPr>
        <p:spPr>
          <a:xfrm>
            <a:off x="4954800" y="3938183"/>
            <a:ext cx="2282400" cy="17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5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2" name="Google Shape;362;p26"/>
          <p:cNvSpPr txBox="1">
            <a:spLocks noGrp="1"/>
          </p:cNvSpPr>
          <p:nvPr>
            <p:ph type="subTitle" idx="6"/>
          </p:nvPr>
        </p:nvSpPr>
        <p:spPr>
          <a:xfrm>
            <a:off x="8281033" y="3938183"/>
            <a:ext cx="2282400" cy="17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5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3" name="Google Shape;363;p26"/>
          <p:cNvSpPr txBox="1">
            <a:spLocks noGrp="1"/>
          </p:cNvSpPr>
          <p:nvPr>
            <p:ph type="ctrTitle"/>
          </p:nvPr>
        </p:nvSpPr>
        <p:spPr>
          <a:xfrm>
            <a:off x="1170200" y="1081505"/>
            <a:ext cx="98516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4" name="Google Shape;364;p26"/>
          <p:cNvSpPr/>
          <p:nvPr/>
        </p:nvSpPr>
        <p:spPr>
          <a:xfrm>
            <a:off x="11664751" y="2631759"/>
            <a:ext cx="144588" cy="112291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5" name="Google Shape;365;p26"/>
          <p:cNvSpPr/>
          <p:nvPr/>
        </p:nvSpPr>
        <p:spPr>
          <a:xfrm>
            <a:off x="10607440" y="363205"/>
            <a:ext cx="281192" cy="218367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" name="Google Shape;366;p26"/>
          <p:cNvSpPr/>
          <p:nvPr/>
        </p:nvSpPr>
        <p:spPr>
          <a:xfrm>
            <a:off x="951118" y="2519492"/>
            <a:ext cx="144588" cy="112291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" name="Google Shape;367;p26"/>
          <p:cNvSpPr/>
          <p:nvPr/>
        </p:nvSpPr>
        <p:spPr>
          <a:xfrm>
            <a:off x="951140" y="6035938"/>
            <a:ext cx="281192" cy="218367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" name="Google Shape;368;p26"/>
          <p:cNvSpPr/>
          <p:nvPr/>
        </p:nvSpPr>
        <p:spPr>
          <a:xfrm>
            <a:off x="11252220" y="5852609"/>
            <a:ext cx="226243" cy="241768"/>
          </a:xfrm>
          <a:custGeom>
            <a:avLst/>
            <a:gdLst/>
            <a:ahLst/>
            <a:cxnLst/>
            <a:rect l="l" t="t" r="r" b="b"/>
            <a:pathLst>
              <a:path w="1938" h="2071" extrusionOk="0">
                <a:moveTo>
                  <a:pt x="976" y="1"/>
                </a:moveTo>
                <a:cubicBezTo>
                  <a:pt x="842" y="1"/>
                  <a:pt x="735" y="334"/>
                  <a:pt x="709" y="775"/>
                </a:cubicBezTo>
                <a:cubicBezTo>
                  <a:pt x="308" y="802"/>
                  <a:pt x="1" y="909"/>
                  <a:pt x="1" y="1042"/>
                </a:cubicBezTo>
                <a:cubicBezTo>
                  <a:pt x="1" y="1176"/>
                  <a:pt x="308" y="1269"/>
                  <a:pt x="709" y="1309"/>
                </a:cubicBezTo>
                <a:cubicBezTo>
                  <a:pt x="735" y="1736"/>
                  <a:pt x="842" y="2070"/>
                  <a:pt x="976" y="2070"/>
                </a:cubicBezTo>
                <a:cubicBezTo>
                  <a:pt x="1109" y="2070"/>
                  <a:pt x="1203" y="1736"/>
                  <a:pt x="1229" y="1309"/>
                </a:cubicBezTo>
                <a:cubicBezTo>
                  <a:pt x="1643" y="1269"/>
                  <a:pt x="1937" y="1176"/>
                  <a:pt x="1937" y="1042"/>
                </a:cubicBezTo>
                <a:cubicBezTo>
                  <a:pt x="1937" y="909"/>
                  <a:pt x="1643" y="802"/>
                  <a:pt x="1229" y="775"/>
                </a:cubicBezTo>
                <a:cubicBezTo>
                  <a:pt x="1203" y="334"/>
                  <a:pt x="1109" y="1"/>
                  <a:pt x="976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" name="Google Shape;369;p26"/>
          <p:cNvSpPr/>
          <p:nvPr/>
        </p:nvSpPr>
        <p:spPr>
          <a:xfrm>
            <a:off x="4103273" y="5786119"/>
            <a:ext cx="117091" cy="124912"/>
          </a:xfrm>
          <a:custGeom>
            <a:avLst/>
            <a:gdLst/>
            <a:ahLst/>
            <a:cxnLst/>
            <a:rect l="l" t="t" r="r" b="b"/>
            <a:pathLst>
              <a:path w="1003" h="1070" extrusionOk="0">
                <a:moveTo>
                  <a:pt x="495" y="1"/>
                </a:moveTo>
                <a:cubicBezTo>
                  <a:pt x="428" y="1"/>
                  <a:pt x="375" y="174"/>
                  <a:pt x="361" y="401"/>
                </a:cubicBezTo>
                <a:cubicBezTo>
                  <a:pt x="148" y="428"/>
                  <a:pt x="1" y="468"/>
                  <a:pt x="1" y="535"/>
                </a:cubicBezTo>
                <a:cubicBezTo>
                  <a:pt x="1" y="602"/>
                  <a:pt x="148" y="655"/>
                  <a:pt x="361" y="669"/>
                </a:cubicBezTo>
                <a:cubicBezTo>
                  <a:pt x="375" y="909"/>
                  <a:pt x="428" y="1069"/>
                  <a:pt x="495" y="1069"/>
                </a:cubicBezTo>
                <a:cubicBezTo>
                  <a:pt x="562" y="1069"/>
                  <a:pt x="615" y="909"/>
                  <a:pt x="628" y="669"/>
                </a:cubicBezTo>
                <a:cubicBezTo>
                  <a:pt x="855" y="655"/>
                  <a:pt x="1002" y="602"/>
                  <a:pt x="1002" y="535"/>
                </a:cubicBezTo>
                <a:cubicBezTo>
                  <a:pt x="1002" y="468"/>
                  <a:pt x="842" y="415"/>
                  <a:pt x="628" y="401"/>
                </a:cubicBezTo>
                <a:cubicBezTo>
                  <a:pt x="615" y="174"/>
                  <a:pt x="562" y="1"/>
                  <a:pt x="495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" name="Google Shape;370;p26"/>
          <p:cNvSpPr/>
          <p:nvPr/>
        </p:nvSpPr>
        <p:spPr>
          <a:xfrm>
            <a:off x="1954940" y="669452"/>
            <a:ext cx="117091" cy="124912"/>
          </a:xfrm>
          <a:custGeom>
            <a:avLst/>
            <a:gdLst/>
            <a:ahLst/>
            <a:cxnLst/>
            <a:rect l="l" t="t" r="r" b="b"/>
            <a:pathLst>
              <a:path w="1003" h="1070" extrusionOk="0">
                <a:moveTo>
                  <a:pt x="495" y="1"/>
                </a:moveTo>
                <a:cubicBezTo>
                  <a:pt x="428" y="1"/>
                  <a:pt x="375" y="174"/>
                  <a:pt x="361" y="401"/>
                </a:cubicBezTo>
                <a:cubicBezTo>
                  <a:pt x="148" y="428"/>
                  <a:pt x="1" y="468"/>
                  <a:pt x="1" y="535"/>
                </a:cubicBezTo>
                <a:cubicBezTo>
                  <a:pt x="1" y="602"/>
                  <a:pt x="148" y="655"/>
                  <a:pt x="361" y="669"/>
                </a:cubicBezTo>
                <a:cubicBezTo>
                  <a:pt x="375" y="909"/>
                  <a:pt x="428" y="1069"/>
                  <a:pt x="495" y="1069"/>
                </a:cubicBezTo>
                <a:cubicBezTo>
                  <a:pt x="562" y="1069"/>
                  <a:pt x="615" y="909"/>
                  <a:pt x="628" y="669"/>
                </a:cubicBezTo>
                <a:cubicBezTo>
                  <a:pt x="855" y="655"/>
                  <a:pt x="1002" y="602"/>
                  <a:pt x="1002" y="535"/>
                </a:cubicBezTo>
                <a:cubicBezTo>
                  <a:pt x="1002" y="468"/>
                  <a:pt x="842" y="415"/>
                  <a:pt x="628" y="401"/>
                </a:cubicBezTo>
                <a:cubicBezTo>
                  <a:pt x="615" y="174"/>
                  <a:pt x="562" y="1"/>
                  <a:pt x="495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4702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7"/>
          <p:cNvSpPr txBox="1">
            <a:spLocks noGrp="1"/>
          </p:cNvSpPr>
          <p:nvPr>
            <p:ph type="ctrTitle"/>
          </p:nvPr>
        </p:nvSpPr>
        <p:spPr>
          <a:xfrm>
            <a:off x="1170200" y="1081505"/>
            <a:ext cx="98516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3" name="Google Shape;373;p27"/>
          <p:cNvSpPr/>
          <p:nvPr/>
        </p:nvSpPr>
        <p:spPr>
          <a:xfrm>
            <a:off x="11132518" y="5661859"/>
            <a:ext cx="144588" cy="112291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4" name="Google Shape;374;p27"/>
          <p:cNvSpPr/>
          <p:nvPr/>
        </p:nvSpPr>
        <p:spPr>
          <a:xfrm>
            <a:off x="619501" y="3576818"/>
            <a:ext cx="305764" cy="218367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5" name="Google Shape;375;p27"/>
          <p:cNvSpPr/>
          <p:nvPr/>
        </p:nvSpPr>
        <p:spPr>
          <a:xfrm>
            <a:off x="2398901" y="2134359"/>
            <a:ext cx="144588" cy="112291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6" name="Google Shape;376;p27"/>
          <p:cNvSpPr/>
          <p:nvPr/>
        </p:nvSpPr>
        <p:spPr>
          <a:xfrm>
            <a:off x="11051934" y="2246618"/>
            <a:ext cx="305764" cy="218367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599803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Title and two columns 4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8"/>
          <p:cNvSpPr txBox="1">
            <a:spLocks noGrp="1"/>
          </p:cNvSpPr>
          <p:nvPr>
            <p:ph type="body" idx="1"/>
          </p:nvPr>
        </p:nvSpPr>
        <p:spPr>
          <a:xfrm>
            <a:off x="1317533" y="2927267"/>
            <a:ext cx="4486400" cy="26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algn="ctr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9" name="Google Shape;379;p28"/>
          <p:cNvSpPr txBox="1">
            <a:spLocks noGrp="1"/>
          </p:cNvSpPr>
          <p:nvPr>
            <p:ph type="body" idx="2"/>
          </p:nvPr>
        </p:nvSpPr>
        <p:spPr>
          <a:xfrm>
            <a:off x="6388100" y="2927267"/>
            <a:ext cx="4486400" cy="26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algn="ctr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0" name="Google Shape;380;p28"/>
          <p:cNvSpPr txBox="1">
            <a:spLocks noGrp="1"/>
          </p:cNvSpPr>
          <p:nvPr>
            <p:ph type="title"/>
          </p:nvPr>
        </p:nvSpPr>
        <p:spPr>
          <a:xfrm>
            <a:off x="7179300" y="2368184"/>
            <a:ext cx="3107200" cy="7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Font typeface="Raleway"/>
              <a:buNone/>
              <a:defRPr sz="2267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Font typeface="Raleway"/>
              <a:buNone/>
              <a:defRPr sz="2267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Font typeface="Raleway"/>
              <a:buNone/>
              <a:defRPr sz="2267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Font typeface="Raleway"/>
              <a:buNone/>
              <a:defRPr sz="2267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Font typeface="Raleway"/>
              <a:buNone/>
              <a:defRPr sz="2267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Font typeface="Raleway"/>
              <a:buNone/>
              <a:defRPr sz="2267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Font typeface="Raleway"/>
              <a:buNone/>
              <a:defRPr sz="2267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Font typeface="Raleway"/>
              <a:buNone/>
              <a:defRPr sz="2267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1" name="Google Shape;381;p28"/>
          <p:cNvSpPr txBox="1">
            <a:spLocks noGrp="1"/>
          </p:cNvSpPr>
          <p:nvPr>
            <p:ph type="title" idx="3"/>
          </p:nvPr>
        </p:nvSpPr>
        <p:spPr>
          <a:xfrm>
            <a:off x="2210333" y="2368184"/>
            <a:ext cx="3107200" cy="7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Font typeface="Raleway"/>
              <a:buNone/>
              <a:defRPr sz="2267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Font typeface="Raleway"/>
              <a:buNone/>
              <a:defRPr sz="2267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Font typeface="Raleway"/>
              <a:buNone/>
              <a:defRPr sz="2267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Font typeface="Raleway"/>
              <a:buNone/>
              <a:defRPr sz="2267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Font typeface="Raleway"/>
              <a:buNone/>
              <a:defRPr sz="2267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Font typeface="Raleway"/>
              <a:buNone/>
              <a:defRPr sz="2267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Font typeface="Raleway"/>
              <a:buNone/>
              <a:defRPr sz="2267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Font typeface="Raleway"/>
              <a:buNone/>
              <a:defRPr sz="2267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2" name="Google Shape;382;p28"/>
          <p:cNvSpPr txBox="1">
            <a:spLocks noGrp="1"/>
          </p:cNvSpPr>
          <p:nvPr>
            <p:ph type="ctrTitle" idx="4"/>
          </p:nvPr>
        </p:nvSpPr>
        <p:spPr>
          <a:xfrm>
            <a:off x="1170200" y="1081505"/>
            <a:ext cx="98516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3" name="Google Shape;383;p28"/>
          <p:cNvSpPr/>
          <p:nvPr/>
        </p:nvSpPr>
        <p:spPr>
          <a:xfrm>
            <a:off x="6243501" y="5211525"/>
            <a:ext cx="144588" cy="112291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4" name="Google Shape;384;p28"/>
          <p:cNvSpPr/>
          <p:nvPr/>
        </p:nvSpPr>
        <p:spPr>
          <a:xfrm>
            <a:off x="1382785" y="5637451"/>
            <a:ext cx="305764" cy="218367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5" name="Google Shape;385;p28"/>
          <p:cNvSpPr/>
          <p:nvPr/>
        </p:nvSpPr>
        <p:spPr>
          <a:xfrm>
            <a:off x="811001" y="3980292"/>
            <a:ext cx="144588" cy="112291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6" name="Google Shape;386;p28"/>
          <p:cNvSpPr/>
          <p:nvPr/>
        </p:nvSpPr>
        <p:spPr>
          <a:xfrm>
            <a:off x="9646634" y="1764575"/>
            <a:ext cx="144588" cy="112291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7" name="Google Shape;387;p28"/>
          <p:cNvSpPr/>
          <p:nvPr/>
        </p:nvSpPr>
        <p:spPr>
          <a:xfrm>
            <a:off x="11105237" y="271911"/>
            <a:ext cx="307192" cy="328267"/>
          </a:xfrm>
          <a:custGeom>
            <a:avLst/>
            <a:gdLst/>
            <a:ahLst/>
            <a:cxnLst/>
            <a:rect l="l" t="t" r="r" b="b"/>
            <a:pathLst>
              <a:path w="1938" h="2071" extrusionOk="0">
                <a:moveTo>
                  <a:pt x="976" y="1"/>
                </a:moveTo>
                <a:cubicBezTo>
                  <a:pt x="842" y="1"/>
                  <a:pt x="735" y="334"/>
                  <a:pt x="709" y="775"/>
                </a:cubicBezTo>
                <a:cubicBezTo>
                  <a:pt x="308" y="802"/>
                  <a:pt x="1" y="909"/>
                  <a:pt x="1" y="1042"/>
                </a:cubicBezTo>
                <a:cubicBezTo>
                  <a:pt x="1" y="1176"/>
                  <a:pt x="308" y="1269"/>
                  <a:pt x="709" y="1309"/>
                </a:cubicBezTo>
                <a:cubicBezTo>
                  <a:pt x="735" y="1736"/>
                  <a:pt x="842" y="2070"/>
                  <a:pt x="976" y="2070"/>
                </a:cubicBezTo>
                <a:cubicBezTo>
                  <a:pt x="1109" y="2070"/>
                  <a:pt x="1203" y="1736"/>
                  <a:pt x="1229" y="1309"/>
                </a:cubicBezTo>
                <a:cubicBezTo>
                  <a:pt x="1643" y="1269"/>
                  <a:pt x="1937" y="1176"/>
                  <a:pt x="1937" y="1042"/>
                </a:cubicBezTo>
                <a:cubicBezTo>
                  <a:pt x="1937" y="909"/>
                  <a:pt x="1643" y="802"/>
                  <a:pt x="1229" y="775"/>
                </a:cubicBezTo>
                <a:cubicBezTo>
                  <a:pt x="1203" y="334"/>
                  <a:pt x="1109" y="1"/>
                  <a:pt x="976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8" name="Google Shape;388;p28"/>
          <p:cNvSpPr/>
          <p:nvPr/>
        </p:nvSpPr>
        <p:spPr>
          <a:xfrm>
            <a:off x="1471937" y="600177"/>
            <a:ext cx="307192" cy="328267"/>
          </a:xfrm>
          <a:custGeom>
            <a:avLst/>
            <a:gdLst/>
            <a:ahLst/>
            <a:cxnLst/>
            <a:rect l="l" t="t" r="r" b="b"/>
            <a:pathLst>
              <a:path w="1938" h="2071" extrusionOk="0">
                <a:moveTo>
                  <a:pt x="976" y="1"/>
                </a:moveTo>
                <a:cubicBezTo>
                  <a:pt x="842" y="1"/>
                  <a:pt x="735" y="334"/>
                  <a:pt x="709" y="775"/>
                </a:cubicBezTo>
                <a:cubicBezTo>
                  <a:pt x="308" y="802"/>
                  <a:pt x="1" y="909"/>
                  <a:pt x="1" y="1042"/>
                </a:cubicBezTo>
                <a:cubicBezTo>
                  <a:pt x="1" y="1176"/>
                  <a:pt x="308" y="1269"/>
                  <a:pt x="709" y="1309"/>
                </a:cubicBezTo>
                <a:cubicBezTo>
                  <a:pt x="735" y="1736"/>
                  <a:pt x="842" y="2070"/>
                  <a:pt x="976" y="2070"/>
                </a:cubicBezTo>
                <a:cubicBezTo>
                  <a:pt x="1109" y="2070"/>
                  <a:pt x="1203" y="1736"/>
                  <a:pt x="1229" y="1309"/>
                </a:cubicBezTo>
                <a:cubicBezTo>
                  <a:pt x="1643" y="1269"/>
                  <a:pt x="1937" y="1176"/>
                  <a:pt x="1937" y="1042"/>
                </a:cubicBezTo>
                <a:cubicBezTo>
                  <a:pt x="1937" y="909"/>
                  <a:pt x="1643" y="802"/>
                  <a:pt x="1229" y="775"/>
                </a:cubicBezTo>
                <a:cubicBezTo>
                  <a:pt x="1203" y="334"/>
                  <a:pt x="1109" y="1"/>
                  <a:pt x="976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345265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9"/>
          <p:cNvSpPr txBox="1">
            <a:spLocks noGrp="1"/>
          </p:cNvSpPr>
          <p:nvPr>
            <p:ph type="ctrTitle"/>
          </p:nvPr>
        </p:nvSpPr>
        <p:spPr>
          <a:xfrm>
            <a:off x="1170200" y="1081505"/>
            <a:ext cx="98516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1" name="Google Shape;391;p29"/>
          <p:cNvSpPr/>
          <p:nvPr/>
        </p:nvSpPr>
        <p:spPr>
          <a:xfrm>
            <a:off x="1498601" y="1711518"/>
            <a:ext cx="305764" cy="218367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2" name="Google Shape;392;p29"/>
          <p:cNvSpPr/>
          <p:nvPr/>
        </p:nvSpPr>
        <p:spPr>
          <a:xfrm>
            <a:off x="11021801" y="3372858"/>
            <a:ext cx="144588" cy="112291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3" name="Google Shape;393;p29"/>
          <p:cNvSpPr/>
          <p:nvPr/>
        </p:nvSpPr>
        <p:spPr>
          <a:xfrm>
            <a:off x="9425701" y="5370085"/>
            <a:ext cx="305764" cy="218367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4" name="Google Shape;394;p29"/>
          <p:cNvSpPr/>
          <p:nvPr/>
        </p:nvSpPr>
        <p:spPr>
          <a:xfrm>
            <a:off x="811001" y="3980292"/>
            <a:ext cx="144588" cy="112291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892143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0"/>
          <p:cNvSpPr txBox="1">
            <a:spLocks noGrp="1"/>
          </p:cNvSpPr>
          <p:nvPr>
            <p:ph type="ctrTitle"/>
          </p:nvPr>
        </p:nvSpPr>
        <p:spPr>
          <a:xfrm>
            <a:off x="1170200" y="1081505"/>
            <a:ext cx="98516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3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3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3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3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3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3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3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36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7" name="Google Shape;397;p30"/>
          <p:cNvSpPr/>
          <p:nvPr/>
        </p:nvSpPr>
        <p:spPr>
          <a:xfrm>
            <a:off x="840234" y="1764808"/>
            <a:ext cx="144588" cy="112291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8" name="Google Shape;398;p30"/>
          <p:cNvSpPr/>
          <p:nvPr/>
        </p:nvSpPr>
        <p:spPr>
          <a:xfrm>
            <a:off x="11021785" y="1081485"/>
            <a:ext cx="305764" cy="218367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9" name="Google Shape;399;p30"/>
          <p:cNvSpPr/>
          <p:nvPr/>
        </p:nvSpPr>
        <p:spPr>
          <a:xfrm>
            <a:off x="11102367" y="5670341"/>
            <a:ext cx="144588" cy="112291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0" name="Google Shape;400;p30"/>
          <p:cNvSpPr/>
          <p:nvPr/>
        </p:nvSpPr>
        <p:spPr>
          <a:xfrm>
            <a:off x="1170185" y="4646951"/>
            <a:ext cx="305764" cy="218367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1" name="Google Shape;401;p30"/>
          <p:cNvSpPr/>
          <p:nvPr/>
        </p:nvSpPr>
        <p:spPr>
          <a:xfrm>
            <a:off x="6395071" y="4592027"/>
            <a:ext cx="307192" cy="328267"/>
          </a:xfrm>
          <a:custGeom>
            <a:avLst/>
            <a:gdLst/>
            <a:ahLst/>
            <a:cxnLst/>
            <a:rect l="l" t="t" r="r" b="b"/>
            <a:pathLst>
              <a:path w="1938" h="2071" extrusionOk="0">
                <a:moveTo>
                  <a:pt x="976" y="1"/>
                </a:moveTo>
                <a:cubicBezTo>
                  <a:pt x="842" y="1"/>
                  <a:pt x="735" y="334"/>
                  <a:pt x="709" y="775"/>
                </a:cubicBezTo>
                <a:cubicBezTo>
                  <a:pt x="308" y="802"/>
                  <a:pt x="1" y="909"/>
                  <a:pt x="1" y="1042"/>
                </a:cubicBezTo>
                <a:cubicBezTo>
                  <a:pt x="1" y="1176"/>
                  <a:pt x="308" y="1269"/>
                  <a:pt x="709" y="1309"/>
                </a:cubicBezTo>
                <a:cubicBezTo>
                  <a:pt x="735" y="1736"/>
                  <a:pt x="842" y="2070"/>
                  <a:pt x="976" y="2070"/>
                </a:cubicBezTo>
                <a:cubicBezTo>
                  <a:pt x="1109" y="2070"/>
                  <a:pt x="1203" y="1736"/>
                  <a:pt x="1229" y="1309"/>
                </a:cubicBezTo>
                <a:cubicBezTo>
                  <a:pt x="1643" y="1269"/>
                  <a:pt x="1937" y="1176"/>
                  <a:pt x="1937" y="1042"/>
                </a:cubicBezTo>
                <a:cubicBezTo>
                  <a:pt x="1937" y="909"/>
                  <a:pt x="1643" y="802"/>
                  <a:pt x="1229" y="775"/>
                </a:cubicBezTo>
                <a:cubicBezTo>
                  <a:pt x="1203" y="334"/>
                  <a:pt x="1109" y="1"/>
                  <a:pt x="976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2" name="Google Shape;402;p30"/>
          <p:cNvSpPr/>
          <p:nvPr/>
        </p:nvSpPr>
        <p:spPr>
          <a:xfrm>
            <a:off x="1934037" y="643611"/>
            <a:ext cx="307192" cy="328267"/>
          </a:xfrm>
          <a:custGeom>
            <a:avLst/>
            <a:gdLst/>
            <a:ahLst/>
            <a:cxnLst/>
            <a:rect l="l" t="t" r="r" b="b"/>
            <a:pathLst>
              <a:path w="1938" h="2071" extrusionOk="0">
                <a:moveTo>
                  <a:pt x="976" y="1"/>
                </a:moveTo>
                <a:cubicBezTo>
                  <a:pt x="842" y="1"/>
                  <a:pt x="735" y="334"/>
                  <a:pt x="709" y="775"/>
                </a:cubicBezTo>
                <a:cubicBezTo>
                  <a:pt x="308" y="802"/>
                  <a:pt x="1" y="909"/>
                  <a:pt x="1" y="1042"/>
                </a:cubicBezTo>
                <a:cubicBezTo>
                  <a:pt x="1" y="1176"/>
                  <a:pt x="308" y="1269"/>
                  <a:pt x="709" y="1309"/>
                </a:cubicBezTo>
                <a:cubicBezTo>
                  <a:pt x="735" y="1736"/>
                  <a:pt x="842" y="2070"/>
                  <a:pt x="976" y="2070"/>
                </a:cubicBezTo>
                <a:cubicBezTo>
                  <a:pt x="1109" y="2070"/>
                  <a:pt x="1203" y="1736"/>
                  <a:pt x="1229" y="1309"/>
                </a:cubicBezTo>
                <a:cubicBezTo>
                  <a:pt x="1643" y="1269"/>
                  <a:pt x="1937" y="1176"/>
                  <a:pt x="1937" y="1042"/>
                </a:cubicBezTo>
                <a:cubicBezTo>
                  <a:pt x="1937" y="909"/>
                  <a:pt x="1643" y="802"/>
                  <a:pt x="1229" y="775"/>
                </a:cubicBezTo>
                <a:cubicBezTo>
                  <a:pt x="1203" y="334"/>
                  <a:pt x="1109" y="1"/>
                  <a:pt x="976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619445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1"/>
          <p:cNvSpPr txBox="1">
            <a:spLocks noGrp="1"/>
          </p:cNvSpPr>
          <p:nvPr>
            <p:ph type="ctrTitle"/>
          </p:nvPr>
        </p:nvSpPr>
        <p:spPr>
          <a:xfrm>
            <a:off x="1170200" y="1081505"/>
            <a:ext cx="98516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3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3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3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3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3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3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3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36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5" name="Google Shape;405;p31"/>
          <p:cNvSpPr/>
          <p:nvPr/>
        </p:nvSpPr>
        <p:spPr>
          <a:xfrm>
            <a:off x="10513785" y="1396501"/>
            <a:ext cx="305764" cy="218367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6" name="Google Shape;406;p31"/>
          <p:cNvSpPr/>
          <p:nvPr/>
        </p:nvSpPr>
        <p:spPr>
          <a:xfrm>
            <a:off x="1170201" y="1657141"/>
            <a:ext cx="144588" cy="112291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7" name="Google Shape;407;p31"/>
          <p:cNvSpPr/>
          <p:nvPr/>
        </p:nvSpPr>
        <p:spPr>
          <a:xfrm>
            <a:off x="11624167" y="6312475"/>
            <a:ext cx="144588" cy="112291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8" name="Google Shape;408;p31"/>
          <p:cNvSpPr/>
          <p:nvPr/>
        </p:nvSpPr>
        <p:spPr>
          <a:xfrm>
            <a:off x="414785" y="3928501"/>
            <a:ext cx="305764" cy="218367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9" name="Google Shape;409;p31"/>
          <p:cNvSpPr/>
          <p:nvPr/>
        </p:nvSpPr>
        <p:spPr>
          <a:xfrm>
            <a:off x="7549971" y="5825944"/>
            <a:ext cx="307192" cy="328267"/>
          </a:xfrm>
          <a:custGeom>
            <a:avLst/>
            <a:gdLst/>
            <a:ahLst/>
            <a:cxnLst/>
            <a:rect l="l" t="t" r="r" b="b"/>
            <a:pathLst>
              <a:path w="1938" h="2071" extrusionOk="0">
                <a:moveTo>
                  <a:pt x="976" y="1"/>
                </a:moveTo>
                <a:cubicBezTo>
                  <a:pt x="842" y="1"/>
                  <a:pt x="735" y="334"/>
                  <a:pt x="709" y="775"/>
                </a:cubicBezTo>
                <a:cubicBezTo>
                  <a:pt x="308" y="802"/>
                  <a:pt x="1" y="909"/>
                  <a:pt x="1" y="1042"/>
                </a:cubicBezTo>
                <a:cubicBezTo>
                  <a:pt x="1" y="1176"/>
                  <a:pt x="308" y="1269"/>
                  <a:pt x="709" y="1309"/>
                </a:cubicBezTo>
                <a:cubicBezTo>
                  <a:pt x="735" y="1736"/>
                  <a:pt x="842" y="2070"/>
                  <a:pt x="976" y="2070"/>
                </a:cubicBezTo>
                <a:cubicBezTo>
                  <a:pt x="1109" y="2070"/>
                  <a:pt x="1203" y="1736"/>
                  <a:pt x="1229" y="1309"/>
                </a:cubicBezTo>
                <a:cubicBezTo>
                  <a:pt x="1643" y="1269"/>
                  <a:pt x="1937" y="1176"/>
                  <a:pt x="1937" y="1042"/>
                </a:cubicBezTo>
                <a:cubicBezTo>
                  <a:pt x="1937" y="909"/>
                  <a:pt x="1643" y="802"/>
                  <a:pt x="1229" y="775"/>
                </a:cubicBezTo>
                <a:cubicBezTo>
                  <a:pt x="1203" y="334"/>
                  <a:pt x="1109" y="1"/>
                  <a:pt x="976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7362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>
            <a:spLocks noGrp="1"/>
          </p:cNvSpPr>
          <p:nvPr>
            <p:ph type="subTitle" idx="1"/>
          </p:nvPr>
        </p:nvSpPr>
        <p:spPr>
          <a:xfrm>
            <a:off x="6460660" y="4132123"/>
            <a:ext cx="3964800" cy="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 b="1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267" b="1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2"/>
          </p:nvPr>
        </p:nvSpPr>
        <p:spPr>
          <a:xfrm>
            <a:off x="1918159" y="4326272"/>
            <a:ext cx="3541600" cy="21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3"/>
          </p:nvPr>
        </p:nvSpPr>
        <p:spPr>
          <a:xfrm>
            <a:off x="6672267" y="4328885"/>
            <a:ext cx="3541600" cy="22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Google Shape;63;p5"/>
          <p:cNvSpPr txBox="1"/>
          <p:nvPr/>
        </p:nvSpPr>
        <p:spPr>
          <a:xfrm>
            <a:off x="1774759" y="4016767"/>
            <a:ext cx="38284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None/>
            </a:pPr>
            <a:endParaRPr sz="2400"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4"/>
          </p:nvPr>
        </p:nvSpPr>
        <p:spPr>
          <a:xfrm>
            <a:off x="1774759" y="4132123"/>
            <a:ext cx="3828400" cy="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 b="1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267" b="1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267" b="1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ctrTitle"/>
          </p:nvPr>
        </p:nvSpPr>
        <p:spPr>
          <a:xfrm>
            <a:off x="2359400" y="1081500"/>
            <a:ext cx="7473200" cy="848400"/>
          </a:xfrm>
          <a:prstGeom prst="rect">
            <a:avLst/>
          </a:prstGeom>
          <a:effectLst>
            <a:outerShdw dist="66675" dir="3900000" algn="bl" rotWithShape="0">
              <a:schemeClr val="lt2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" name="Google Shape;66;p5"/>
          <p:cNvSpPr/>
          <p:nvPr/>
        </p:nvSpPr>
        <p:spPr>
          <a:xfrm>
            <a:off x="10213851" y="3126492"/>
            <a:ext cx="144588" cy="112291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5"/>
          <p:cNvSpPr/>
          <p:nvPr/>
        </p:nvSpPr>
        <p:spPr>
          <a:xfrm>
            <a:off x="6235867" y="5740135"/>
            <a:ext cx="224803" cy="174588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5"/>
          <p:cNvSpPr/>
          <p:nvPr/>
        </p:nvSpPr>
        <p:spPr>
          <a:xfrm>
            <a:off x="5459767" y="2549935"/>
            <a:ext cx="224803" cy="174588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5"/>
          <p:cNvSpPr/>
          <p:nvPr/>
        </p:nvSpPr>
        <p:spPr>
          <a:xfrm>
            <a:off x="1171451" y="3101225"/>
            <a:ext cx="144588" cy="112291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5"/>
          <p:cNvSpPr/>
          <p:nvPr/>
        </p:nvSpPr>
        <p:spPr>
          <a:xfrm>
            <a:off x="1454473" y="863285"/>
            <a:ext cx="117091" cy="124912"/>
          </a:xfrm>
          <a:custGeom>
            <a:avLst/>
            <a:gdLst/>
            <a:ahLst/>
            <a:cxnLst/>
            <a:rect l="l" t="t" r="r" b="b"/>
            <a:pathLst>
              <a:path w="1003" h="1070" extrusionOk="0">
                <a:moveTo>
                  <a:pt x="495" y="1"/>
                </a:moveTo>
                <a:cubicBezTo>
                  <a:pt x="428" y="1"/>
                  <a:pt x="375" y="174"/>
                  <a:pt x="361" y="401"/>
                </a:cubicBezTo>
                <a:cubicBezTo>
                  <a:pt x="148" y="428"/>
                  <a:pt x="1" y="468"/>
                  <a:pt x="1" y="535"/>
                </a:cubicBezTo>
                <a:cubicBezTo>
                  <a:pt x="1" y="602"/>
                  <a:pt x="148" y="655"/>
                  <a:pt x="361" y="669"/>
                </a:cubicBezTo>
                <a:cubicBezTo>
                  <a:pt x="375" y="909"/>
                  <a:pt x="428" y="1069"/>
                  <a:pt x="495" y="1069"/>
                </a:cubicBezTo>
                <a:cubicBezTo>
                  <a:pt x="562" y="1069"/>
                  <a:pt x="615" y="909"/>
                  <a:pt x="628" y="669"/>
                </a:cubicBezTo>
                <a:cubicBezTo>
                  <a:pt x="855" y="655"/>
                  <a:pt x="1002" y="602"/>
                  <a:pt x="1002" y="535"/>
                </a:cubicBezTo>
                <a:cubicBezTo>
                  <a:pt x="1002" y="468"/>
                  <a:pt x="842" y="415"/>
                  <a:pt x="628" y="401"/>
                </a:cubicBezTo>
                <a:cubicBezTo>
                  <a:pt x="615" y="174"/>
                  <a:pt x="562" y="1"/>
                  <a:pt x="495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5"/>
          <p:cNvSpPr/>
          <p:nvPr/>
        </p:nvSpPr>
        <p:spPr>
          <a:xfrm>
            <a:off x="1089787" y="5833376"/>
            <a:ext cx="226243" cy="241768"/>
          </a:xfrm>
          <a:custGeom>
            <a:avLst/>
            <a:gdLst/>
            <a:ahLst/>
            <a:cxnLst/>
            <a:rect l="l" t="t" r="r" b="b"/>
            <a:pathLst>
              <a:path w="1938" h="2071" extrusionOk="0">
                <a:moveTo>
                  <a:pt x="976" y="1"/>
                </a:moveTo>
                <a:cubicBezTo>
                  <a:pt x="842" y="1"/>
                  <a:pt x="735" y="334"/>
                  <a:pt x="709" y="775"/>
                </a:cubicBezTo>
                <a:cubicBezTo>
                  <a:pt x="308" y="802"/>
                  <a:pt x="1" y="909"/>
                  <a:pt x="1" y="1042"/>
                </a:cubicBezTo>
                <a:cubicBezTo>
                  <a:pt x="1" y="1176"/>
                  <a:pt x="308" y="1269"/>
                  <a:pt x="709" y="1309"/>
                </a:cubicBezTo>
                <a:cubicBezTo>
                  <a:pt x="735" y="1736"/>
                  <a:pt x="842" y="2070"/>
                  <a:pt x="976" y="2070"/>
                </a:cubicBezTo>
                <a:cubicBezTo>
                  <a:pt x="1109" y="2070"/>
                  <a:pt x="1203" y="1736"/>
                  <a:pt x="1229" y="1309"/>
                </a:cubicBezTo>
                <a:cubicBezTo>
                  <a:pt x="1643" y="1269"/>
                  <a:pt x="1937" y="1176"/>
                  <a:pt x="1937" y="1042"/>
                </a:cubicBezTo>
                <a:cubicBezTo>
                  <a:pt x="1937" y="909"/>
                  <a:pt x="1643" y="802"/>
                  <a:pt x="1229" y="775"/>
                </a:cubicBezTo>
                <a:cubicBezTo>
                  <a:pt x="1203" y="334"/>
                  <a:pt x="1109" y="1"/>
                  <a:pt x="976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5"/>
          <p:cNvSpPr/>
          <p:nvPr/>
        </p:nvSpPr>
        <p:spPr>
          <a:xfrm>
            <a:off x="11313187" y="1601143"/>
            <a:ext cx="226243" cy="241768"/>
          </a:xfrm>
          <a:custGeom>
            <a:avLst/>
            <a:gdLst/>
            <a:ahLst/>
            <a:cxnLst/>
            <a:rect l="l" t="t" r="r" b="b"/>
            <a:pathLst>
              <a:path w="1938" h="2071" extrusionOk="0">
                <a:moveTo>
                  <a:pt x="976" y="1"/>
                </a:moveTo>
                <a:cubicBezTo>
                  <a:pt x="842" y="1"/>
                  <a:pt x="735" y="334"/>
                  <a:pt x="709" y="775"/>
                </a:cubicBezTo>
                <a:cubicBezTo>
                  <a:pt x="308" y="802"/>
                  <a:pt x="1" y="909"/>
                  <a:pt x="1" y="1042"/>
                </a:cubicBezTo>
                <a:cubicBezTo>
                  <a:pt x="1" y="1176"/>
                  <a:pt x="308" y="1269"/>
                  <a:pt x="709" y="1309"/>
                </a:cubicBezTo>
                <a:cubicBezTo>
                  <a:pt x="735" y="1736"/>
                  <a:pt x="842" y="2070"/>
                  <a:pt x="976" y="2070"/>
                </a:cubicBezTo>
                <a:cubicBezTo>
                  <a:pt x="1109" y="2070"/>
                  <a:pt x="1203" y="1736"/>
                  <a:pt x="1229" y="1309"/>
                </a:cubicBezTo>
                <a:cubicBezTo>
                  <a:pt x="1643" y="1269"/>
                  <a:pt x="1937" y="1176"/>
                  <a:pt x="1937" y="1042"/>
                </a:cubicBezTo>
                <a:cubicBezTo>
                  <a:pt x="1937" y="909"/>
                  <a:pt x="1643" y="802"/>
                  <a:pt x="1229" y="775"/>
                </a:cubicBezTo>
                <a:cubicBezTo>
                  <a:pt x="1203" y="334"/>
                  <a:pt x="1109" y="1"/>
                  <a:pt x="976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5"/>
          <p:cNvSpPr/>
          <p:nvPr/>
        </p:nvSpPr>
        <p:spPr>
          <a:xfrm>
            <a:off x="11196107" y="6075119"/>
            <a:ext cx="117091" cy="124912"/>
          </a:xfrm>
          <a:custGeom>
            <a:avLst/>
            <a:gdLst/>
            <a:ahLst/>
            <a:cxnLst/>
            <a:rect l="l" t="t" r="r" b="b"/>
            <a:pathLst>
              <a:path w="1003" h="1070" extrusionOk="0">
                <a:moveTo>
                  <a:pt x="495" y="1"/>
                </a:moveTo>
                <a:cubicBezTo>
                  <a:pt x="428" y="1"/>
                  <a:pt x="375" y="174"/>
                  <a:pt x="361" y="401"/>
                </a:cubicBezTo>
                <a:cubicBezTo>
                  <a:pt x="148" y="428"/>
                  <a:pt x="1" y="468"/>
                  <a:pt x="1" y="535"/>
                </a:cubicBezTo>
                <a:cubicBezTo>
                  <a:pt x="1" y="602"/>
                  <a:pt x="148" y="655"/>
                  <a:pt x="361" y="669"/>
                </a:cubicBezTo>
                <a:cubicBezTo>
                  <a:pt x="375" y="909"/>
                  <a:pt x="428" y="1069"/>
                  <a:pt x="495" y="1069"/>
                </a:cubicBezTo>
                <a:cubicBezTo>
                  <a:pt x="562" y="1069"/>
                  <a:pt x="615" y="909"/>
                  <a:pt x="628" y="669"/>
                </a:cubicBezTo>
                <a:cubicBezTo>
                  <a:pt x="855" y="655"/>
                  <a:pt x="1002" y="602"/>
                  <a:pt x="1002" y="535"/>
                </a:cubicBezTo>
                <a:cubicBezTo>
                  <a:pt x="1002" y="468"/>
                  <a:pt x="842" y="415"/>
                  <a:pt x="628" y="401"/>
                </a:cubicBezTo>
                <a:cubicBezTo>
                  <a:pt x="615" y="174"/>
                  <a:pt x="562" y="1"/>
                  <a:pt x="495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174232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2"/>
          <p:cNvSpPr txBox="1">
            <a:spLocks noGrp="1"/>
          </p:cNvSpPr>
          <p:nvPr>
            <p:ph type="subTitle" idx="1"/>
          </p:nvPr>
        </p:nvSpPr>
        <p:spPr>
          <a:xfrm>
            <a:off x="7158467" y="2555600"/>
            <a:ext cx="3780000" cy="30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2" name="Google Shape;412;p32"/>
          <p:cNvSpPr txBox="1">
            <a:spLocks noGrp="1"/>
          </p:cNvSpPr>
          <p:nvPr>
            <p:ph type="ctrTitle"/>
          </p:nvPr>
        </p:nvSpPr>
        <p:spPr>
          <a:xfrm>
            <a:off x="7148933" y="1987300"/>
            <a:ext cx="34244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6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3" name="Google Shape;413;p32"/>
          <p:cNvSpPr/>
          <p:nvPr/>
        </p:nvSpPr>
        <p:spPr>
          <a:xfrm>
            <a:off x="9650185" y="1358701"/>
            <a:ext cx="305764" cy="218367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4" name="Google Shape;414;p32"/>
          <p:cNvSpPr/>
          <p:nvPr/>
        </p:nvSpPr>
        <p:spPr>
          <a:xfrm>
            <a:off x="6783601" y="1411741"/>
            <a:ext cx="144588" cy="112291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5" name="Google Shape;415;p32"/>
          <p:cNvSpPr/>
          <p:nvPr/>
        </p:nvSpPr>
        <p:spPr>
          <a:xfrm>
            <a:off x="10938451" y="3987201"/>
            <a:ext cx="305764" cy="218367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6" name="Google Shape;416;p32"/>
          <p:cNvSpPr/>
          <p:nvPr/>
        </p:nvSpPr>
        <p:spPr>
          <a:xfrm>
            <a:off x="7647201" y="5184841"/>
            <a:ext cx="144588" cy="112291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439670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3"/>
          <p:cNvSpPr txBox="1">
            <a:spLocks noGrp="1"/>
          </p:cNvSpPr>
          <p:nvPr>
            <p:ph type="ctrTitle"/>
          </p:nvPr>
        </p:nvSpPr>
        <p:spPr>
          <a:xfrm>
            <a:off x="1762513" y="1987300"/>
            <a:ext cx="34244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6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6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6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6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6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6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6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6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6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9" name="Google Shape;419;p33"/>
          <p:cNvSpPr txBox="1">
            <a:spLocks noGrp="1"/>
          </p:cNvSpPr>
          <p:nvPr>
            <p:ph type="subTitle" idx="1"/>
          </p:nvPr>
        </p:nvSpPr>
        <p:spPr>
          <a:xfrm>
            <a:off x="1406913" y="2546031"/>
            <a:ext cx="3780000" cy="30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0" name="Google Shape;420;p33"/>
          <p:cNvSpPr/>
          <p:nvPr/>
        </p:nvSpPr>
        <p:spPr>
          <a:xfrm>
            <a:off x="6047001" y="5314741"/>
            <a:ext cx="144588" cy="112291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1" name="Google Shape;421;p33"/>
          <p:cNvSpPr/>
          <p:nvPr/>
        </p:nvSpPr>
        <p:spPr>
          <a:xfrm>
            <a:off x="1762485" y="1028501"/>
            <a:ext cx="305764" cy="218367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2" name="Google Shape;422;p33"/>
          <p:cNvSpPr/>
          <p:nvPr/>
        </p:nvSpPr>
        <p:spPr>
          <a:xfrm>
            <a:off x="5885801" y="2642785"/>
            <a:ext cx="305764" cy="218367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3" name="Google Shape;423;p33"/>
          <p:cNvSpPr/>
          <p:nvPr/>
        </p:nvSpPr>
        <p:spPr>
          <a:xfrm>
            <a:off x="2465101" y="5850775"/>
            <a:ext cx="144588" cy="112291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4" name="Google Shape;424;p33"/>
          <p:cNvSpPr/>
          <p:nvPr/>
        </p:nvSpPr>
        <p:spPr>
          <a:xfrm>
            <a:off x="5788304" y="918611"/>
            <a:ext cx="307192" cy="328267"/>
          </a:xfrm>
          <a:custGeom>
            <a:avLst/>
            <a:gdLst/>
            <a:ahLst/>
            <a:cxnLst/>
            <a:rect l="l" t="t" r="r" b="b"/>
            <a:pathLst>
              <a:path w="1938" h="2071" extrusionOk="0">
                <a:moveTo>
                  <a:pt x="976" y="1"/>
                </a:moveTo>
                <a:cubicBezTo>
                  <a:pt x="842" y="1"/>
                  <a:pt x="735" y="334"/>
                  <a:pt x="709" y="775"/>
                </a:cubicBezTo>
                <a:cubicBezTo>
                  <a:pt x="308" y="802"/>
                  <a:pt x="1" y="909"/>
                  <a:pt x="1" y="1042"/>
                </a:cubicBezTo>
                <a:cubicBezTo>
                  <a:pt x="1" y="1176"/>
                  <a:pt x="308" y="1269"/>
                  <a:pt x="709" y="1309"/>
                </a:cubicBezTo>
                <a:cubicBezTo>
                  <a:pt x="735" y="1736"/>
                  <a:pt x="842" y="2070"/>
                  <a:pt x="976" y="2070"/>
                </a:cubicBezTo>
                <a:cubicBezTo>
                  <a:pt x="1109" y="2070"/>
                  <a:pt x="1203" y="1736"/>
                  <a:pt x="1229" y="1309"/>
                </a:cubicBezTo>
                <a:cubicBezTo>
                  <a:pt x="1643" y="1269"/>
                  <a:pt x="1937" y="1176"/>
                  <a:pt x="1937" y="1042"/>
                </a:cubicBezTo>
                <a:cubicBezTo>
                  <a:pt x="1937" y="909"/>
                  <a:pt x="1643" y="802"/>
                  <a:pt x="1229" y="775"/>
                </a:cubicBezTo>
                <a:cubicBezTo>
                  <a:pt x="1203" y="334"/>
                  <a:pt x="1109" y="1"/>
                  <a:pt x="976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5" name="Google Shape;425;p33"/>
          <p:cNvSpPr/>
          <p:nvPr/>
        </p:nvSpPr>
        <p:spPr>
          <a:xfrm>
            <a:off x="867371" y="1899444"/>
            <a:ext cx="307192" cy="328267"/>
          </a:xfrm>
          <a:custGeom>
            <a:avLst/>
            <a:gdLst/>
            <a:ahLst/>
            <a:cxnLst/>
            <a:rect l="l" t="t" r="r" b="b"/>
            <a:pathLst>
              <a:path w="1938" h="2071" extrusionOk="0">
                <a:moveTo>
                  <a:pt x="976" y="1"/>
                </a:moveTo>
                <a:cubicBezTo>
                  <a:pt x="842" y="1"/>
                  <a:pt x="735" y="334"/>
                  <a:pt x="709" y="775"/>
                </a:cubicBezTo>
                <a:cubicBezTo>
                  <a:pt x="308" y="802"/>
                  <a:pt x="1" y="909"/>
                  <a:pt x="1" y="1042"/>
                </a:cubicBezTo>
                <a:cubicBezTo>
                  <a:pt x="1" y="1176"/>
                  <a:pt x="308" y="1269"/>
                  <a:pt x="709" y="1309"/>
                </a:cubicBezTo>
                <a:cubicBezTo>
                  <a:pt x="735" y="1736"/>
                  <a:pt x="842" y="2070"/>
                  <a:pt x="976" y="2070"/>
                </a:cubicBezTo>
                <a:cubicBezTo>
                  <a:pt x="1109" y="2070"/>
                  <a:pt x="1203" y="1736"/>
                  <a:pt x="1229" y="1309"/>
                </a:cubicBezTo>
                <a:cubicBezTo>
                  <a:pt x="1643" y="1269"/>
                  <a:pt x="1937" y="1176"/>
                  <a:pt x="1937" y="1042"/>
                </a:cubicBezTo>
                <a:cubicBezTo>
                  <a:pt x="1937" y="909"/>
                  <a:pt x="1643" y="802"/>
                  <a:pt x="1229" y="775"/>
                </a:cubicBezTo>
                <a:cubicBezTo>
                  <a:pt x="1203" y="334"/>
                  <a:pt x="1109" y="1"/>
                  <a:pt x="976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898132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4"/>
          <p:cNvSpPr txBox="1">
            <a:spLocks noGrp="1"/>
          </p:cNvSpPr>
          <p:nvPr>
            <p:ph type="subTitle" idx="1"/>
          </p:nvPr>
        </p:nvSpPr>
        <p:spPr>
          <a:xfrm>
            <a:off x="6595433" y="5229220"/>
            <a:ext cx="4370400" cy="9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8" name="Google Shape;428;p34"/>
          <p:cNvSpPr txBox="1">
            <a:spLocks noGrp="1"/>
          </p:cNvSpPr>
          <p:nvPr>
            <p:ph type="subTitle" idx="2"/>
          </p:nvPr>
        </p:nvSpPr>
        <p:spPr>
          <a:xfrm>
            <a:off x="6595433" y="3435313"/>
            <a:ext cx="4370400" cy="9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9" name="Google Shape;429;p34"/>
          <p:cNvSpPr txBox="1">
            <a:spLocks noGrp="1"/>
          </p:cNvSpPr>
          <p:nvPr>
            <p:ph type="subTitle" idx="3"/>
          </p:nvPr>
        </p:nvSpPr>
        <p:spPr>
          <a:xfrm>
            <a:off x="6595433" y="1700453"/>
            <a:ext cx="4370400" cy="9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 sz="1867"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 sz="1867"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 sz="1867"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 sz="1867"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 sz="1867"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 sz="1867"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 sz="1867"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0" name="Google Shape;430;p34"/>
          <p:cNvSpPr txBox="1">
            <a:spLocks noGrp="1"/>
          </p:cNvSpPr>
          <p:nvPr>
            <p:ph type="title"/>
          </p:nvPr>
        </p:nvSpPr>
        <p:spPr>
          <a:xfrm>
            <a:off x="1233945" y="2752400"/>
            <a:ext cx="3696800" cy="13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1" name="Google Shape;431;p34"/>
          <p:cNvSpPr txBox="1">
            <a:spLocks noGrp="1"/>
          </p:cNvSpPr>
          <p:nvPr>
            <p:ph type="subTitle" idx="4"/>
          </p:nvPr>
        </p:nvSpPr>
        <p:spPr>
          <a:xfrm>
            <a:off x="6595433" y="1222467"/>
            <a:ext cx="2872000" cy="5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8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2pPr>
            <a:lvl3pPr lvl="2">
              <a:spcBef>
                <a:spcPts val="2133"/>
              </a:spcBef>
              <a:spcAft>
                <a:spcPts val="0"/>
              </a:spcAft>
              <a:buSzPts val="18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3pPr>
            <a:lvl4pPr lvl="3">
              <a:spcBef>
                <a:spcPts val="2133"/>
              </a:spcBef>
              <a:spcAft>
                <a:spcPts val="0"/>
              </a:spcAft>
              <a:buSzPts val="18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4pPr>
            <a:lvl5pPr lvl="4">
              <a:spcBef>
                <a:spcPts val="2133"/>
              </a:spcBef>
              <a:spcAft>
                <a:spcPts val="0"/>
              </a:spcAft>
              <a:buSzPts val="18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5pPr>
            <a:lvl6pPr lvl="5">
              <a:spcBef>
                <a:spcPts val="2133"/>
              </a:spcBef>
              <a:spcAft>
                <a:spcPts val="0"/>
              </a:spcAft>
              <a:buSzPts val="18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6pPr>
            <a:lvl7pPr lvl="6">
              <a:spcBef>
                <a:spcPts val="2133"/>
              </a:spcBef>
              <a:spcAft>
                <a:spcPts val="0"/>
              </a:spcAft>
              <a:buSzPts val="18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7pPr>
            <a:lvl8pPr lvl="7">
              <a:spcBef>
                <a:spcPts val="2133"/>
              </a:spcBef>
              <a:spcAft>
                <a:spcPts val="0"/>
              </a:spcAft>
              <a:buSzPts val="18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8pPr>
            <a:lvl9pPr lvl="8">
              <a:spcBef>
                <a:spcPts val="2133"/>
              </a:spcBef>
              <a:spcAft>
                <a:spcPts val="2133"/>
              </a:spcAft>
              <a:buSzPts val="18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2" name="Google Shape;432;p34"/>
          <p:cNvSpPr txBox="1">
            <a:spLocks noGrp="1"/>
          </p:cNvSpPr>
          <p:nvPr>
            <p:ph type="subTitle" idx="5"/>
          </p:nvPr>
        </p:nvSpPr>
        <p:spPr>
          <a:xfrm>
            <a:off x="6595433" y="2949667"/>
            <a:ext cx="2872000" cy="5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8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3" name="Google Shape;433;p34"/>
          <p:cNvSpPr txBox="1">
            <a:spLocks noGrp="1"/>
          </p:cNvSpPr>
          <p:nvPr>
            <p:ph type="subTitle" idx="6"/>
          </p:nvPr>
        </p:nvSpPr>
        <p:spPr>
          <a:xfrm>
            <a:off x="6595433" y="4762773"/>
            <a:ext cx="2872000" cy="5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8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Lobster"/>
              <a:buNone/>
              <a:defRPr sz="2400"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70288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5"/>
          <p:cNvSpPr txBox="1"/>
          <p:nvPr/>
        </p:nvSpPr>
        <p:spPr>
          <a:xfrm>
            <a:off x="3894600" y="4534748"/>
            <a:ext cx="4402800" cy="13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33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133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33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133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33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infographics &amp; images by </a:t>
            </a:r>
            <a:r>
              <a:rPr lang="en" sz="1133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33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133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sz="1267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sz="1133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36" name="Google Shape;436;p35"/>
          <p:cNvSpPr txBox="1">
            <a:spLocks noGrp="1"/>
          </p:cNvSpPr>
          <p:nvPr>
            <p:ph type="ctrTitle"/>
          </p:nvPr>
        </p:nvSpPr>
        <p:spPr>
          <a:xfrm>
            <a:off x="1170200" y="1276100"/>
            <a:ext cx="98516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7" name="Google Shape;437;p35"/>
          <p:cNvSpPr txBox="1">
            <a:spLocks noGrp="1"/>
          </p:cNvSpPr>
          <p:nvPr>
            <p:ph type="subTitle" idx="1"/>
          </p:nvPr>
        </p:nvSpPr>
        <p:spPr>
          <a:xfrm>
            <a:off x="4014200" y="2851163"/>
            <a:ext cx="4163600" cy="22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5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8" name="Google Shape;438;p35"/>
          <p:cNvSpPr/>
          <p:nvPr/>
        </p:nvSpPr>
        <p:spPr>
          <a:xfrm rot="-2940394">
            <a:off x="3437279" y="735788"/>
            <a:ext cx="564203" cy="1327201"/>
          </a:xfrm>
          <a:custGeom>
            <a:avLst/>
            <a:gdLst/>
            <a:ahLst/>
            <a:cxnLst/>
            <a:rect l="l" t="t" r="r" b="b"/>
            <a:pathLst>
              <a:path w="2858" h="6723" extrusionOk="0">
                <a:moveTo>
                  <a:pt x="429" y="1"/>
                </a:moveTo>
                <a:cubicBezTo>
                  <a:pt x="359" y="1"/>
                  <a:pt x="307" y="34"/>
                  <a:pt x="294" y="117"/>
                </a:cubicBezTo>
                <a:cubicBezTo>
                  <a:pt x="0" y="2400"/>
                  <a:pt x="895" y="4924"/>
                  <a:pt x="2444" y="6606"/>
                </a:cubicBezTo>
                <a:cubicBezTo>
                  <a:pt x="2511" y="6673"/>
                  <a:pt x="2637" y="6723"/>
                  <a:pt x="2724" y="6723"/>
                </a:cubicBezTo>
                <a:cubicBezTo>
                  <a:pt x="2811" y="6723"/>
                  <a:pt x="2858" y="6673"/>
                  <a:pt x="2764" y="6539"/>
                </a:cubicBezTo>
                <a:cubicBezTo>
                  <a:pt x="1549" y="4657"/>
                  <a:pt x="1042" y="2734"/>
                  <a:pt x="1028" y="504"/>
                </a:cubicBezTo>
                <a:cubicBezTo>
                  <a:pt x="1028" y="313"/>
                  <a:pt x="642" y="1"/>
                  <a:pt x="4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9" name="Google Shape;439;p35"/>
          <p:cNvSpPr/>
          <p:nvPr/>
        </p:nvSpPr>
        <p:spPr>
          <a:xfrm rot="-2940394">
            <a:off x="3717865" y="1403409"/>
            <a:ext cx="587892" cy="738716"/>
          </a:xfrm>
          <a:custGeom>
            <a:avLst/>
            <a:gdLst/>
            <a:ahLst/>
            <a:cxnLst/>
            <a:rect l="l" t="t" r="r" b="b"/>
            <a:pathLst>
              <a:path w="2978" h="3742" extrusionOk="0">
                <a:moveTo>
                  <a:pt x="129" y="1"/>
                </a:moveTo>
                <a:cubicBezTo>
                  <a:pt x="49" y="1"/>
                  <a:pt x="1" y="49"/>
                  <a:pt x="34" y="179"/>
                </a:cubicBezTo>
                <a:cubicBezTo>
                  <a:pt x="448" y="1661"/>
                  <a:pt x="1436" y="2889"/>
                  <a:pt x="2718" y="3703"/>
                </a:cubicBezTo>
                <a:cubicBezTo>
                  <a:pt x="2766" y="3730"/>
                  <a:pt x="2806" y="3741"/>
                  <a:pt x="2839" y="3741"/>
                </a:cubicBezTo>
                <a:cubicBezTo>
                  <a:pt x="2971" y="3741"/>
                  <a:pt x="2977" y="3557"/>
                  <a:pt x="2838" y="3450"/>
                </a:cubicBezTo>
                <a:cubicBezTo>
                  <a:pt x="1757" y="2635"/>
                  <a:pt x="1022" y="1554"/>
                  <a:pt x="555" y="285"/>
                </a:cubicBezTo>
                <a:cubicBezTo>
                  <a:pt x="512" y="157"/>
                  <a:pt x="271" y="1"/>
                  <a:pt x="1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0" name="Google Shape;440;p35"/>
          <p:cNvSpPr/>
          <p:nvPr/>
        </p:nvSpPr>
        <p:spPr>
          <a:xfrm rot="-2940394">
            <a:off x="3809985" y="1889670"/>
            <a:ext cx="496293" cy="318623"/>
          </a:xfrm>
          <a:custGeom>
            <a:avLst/>
            <a:gdLst/>
            <a:ahLst/>
            <a:cxnLst/>
            <a:rect l="l" t="t" r="r" b="b"/>
            <a:pathLst>
              <a:path w="2514" h="1614" extrusionOk="0">
                <a:moveTo>
                  <a:pt x="190" y="0"/>
                </a:moveTo>
                <a:cubicBezTo>
                  <a:pt x="68" y="0"/>
                  <a:pt x="1" y="75"/>
                  <a:pt x="118" y="277"/>
                </a:cubicBezTo>
                <a:cubicBezTo>
                  <a:pt x="492" y="998"/>
                  <a:pt x="1400" y="1599"/>
                  <a:pt x="2214" y="1613"/>
                </a:cubicBezTo>
                <a:cubicBezTo>
                  <a:pt x="2224" y="1613"/>
                  <a:pt x="2233" y="1614"/>
                  <a:pt x="2241" y="1614"/>
                </a:cubicBezTo>
                <a:cubicBezTo>
                  <a:pt x="2513" y="1614"/>
                  <a:pt x="2158" y="1198"/>
                  <a:pt x="2054" y="1172"/>
                </a:cubicBezTo>
                <a:cubicBezTo>
                  <a:pt x="1453" y="932"/>
                  <a:pt x="1026" y="651"/>
                  <a:pt x="599" y="184"/>
                </a:cubicBezTo>
                <a:cubicBezTo>
                  <a:pt x="503" y="82"/>
                  <a:pt x="317" y="0"/>
                  <a:pt x="1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1" name="Google Shape;441;p35"/>
          <p:cNvSpPr/>
          <p:nvPr/>
        </p:nvSpPr>
        <p:spPr>
          <a:xfrm rot="-240416">
            <a:off x="7766178" y="1050099"/>
            <a:ext cx="1273125" cy="664717"/>
          </a:xfrm>
          <a:custGeom>
            <a:avLst/>
            <a:gdLst/>
            <a:ahLst/>
            <a:cxnLst/>
            <a:rect l="l" t="t" r="r" b="b"/>
            <a:pathLst>
              <a:path w="9841" h="5138" extrusionOk="0">
                <a:moveTo>
                  <a:pt x="9177" y="1"/>
                </a:moveTo>
                <a:cubicBezTo>
                  <a:pt x="9121" y="1"/>
                  <a:pt x="9076" y="21"/>
                  <a:pt x="9048" y="68"/>
                </a:cubicBezTo>
                <a:cubicBezTo>
                  <a:pt x="7394" y="2786"/>
                  <a:pt x="4664" y="4708"/>
                  <a:pt x="1504" y="4708"/>
                </a:cubicBezTo>
                <a:cubicBezTo>
                  <a:pt x="1092" y="4708"/>
                  <a:pt x="674" y="4676"/>
                  <a:pt x="249" y="4608"/>
                </a:cubicBezTo>
                <a:cubicBezTo>
                  <a:pt x="239" y="4607"/>
                  <a:pt x="230" y="4607"/>
                  <a:pt x="222" y="4607"/>
                </a:cubicBezTo>
                <a:cubicBezTo>
                  <a:pt x="1" y="4607"/>
                  <a:pt x="241" y="4930"/>
                  <a:pt x="383" y="4969"/>
                </a:cubicBezTo>
                <a:cubicBezTo>
                  <a:pt x="973" y="5081"/>
                  <a:pt x="1571" y="5137"/>
                  <a:pt x="2167" y="5137"/>
                </a:cubicBezTo>
                <a:cubicBezTo>
                  <a:pt x="5316" y="5137"/>
                  <a:pt x="8384" y="3576"/>
                  <a:pt x="9742" y="589"/>
                </a:cubicBezTo>
                <a:cubicBezTo>
                  <a:pt x="9840" y="383"/>
                  <a:pt x="9418" y="1"/>
                  <a:pt x="917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2" name="Google Shape;442;p35"/>
          <p:cNvSpPr/>
          <p:nvPr/>
        </p:nvSpPr>
        <p:spPr>
          <a:xfrm rot="-240416">
            <a:off x="7888190" y="1786394"/>
            <a:ext cx="798340" cy="155895"/>
          </a:xfrm>
          <a:custGeom>
            <a:avLst/>
            <a:gdLst/>
            <a:ahLst/>
            <a:cxnLst/>
            <a:rect l="l" t="t" r="r" b="b"/>
            <a:pathLst>
              <a:path w="6171" h="1205" extrusionOk="0">
                <a:moveTo>
                  <a:pt x="169" y="1"/>
                </a:moveTo>
                <a:cubicBezTo>
                  <a:pt x="0" y="1"/>
                  <a:pt x="150" y="325"/>
                  <a:pt x="310" y="405"/>
                </a:cubicBezTo>
                <a:cubicBezTo>
                  <a:pt x="1373" y="895"/>
                  <a:pt x="2581" y="1204"/>
                  <a:pt x="3775" y="1204"/>
                </a:cubicBezTo>
                <a:cubicBezTo>
                  <a:pt x="4502" y="1204"/>
                  <a:pt x="5223" y="1090"/>
                  <a:pt x="5905" y="832"/>
                </a:cubicBezTo>
                <a:cubicBezTo>
                  <a:pt x="6170" y="719"/>
                  <a:pt x="5706" y="294"/>
                  <a:pt x="5475" y="294"/>
                </a:cubicBezTo>
                <a:cubicBezTo>
                  <a:pt x="5461" y="294"/>
                  <a:pt x="5449" y="295"/>
                  <a:pt x="5438" y="298"/>
                </a:cubicBezTo>
                <a:cubicBezTo>
                  <a:pt x="4630" y="481"/>
                  <a:pt x="3838" y="594"/>
                  <a:pt x="3057" y="594"/>
                </a:cubicBezTo>
                <a:cubicBezTo>
                  <a:pt x="2121" y="594"/>
                  <a:pt x="1200" y="431"/>
                  <a:pt x="284" y="31"/>
                </a:cubicBezTo>
                <a:cubicBezTo>
                  <a:pt x="235" y="10"/>
                  <a:pt x="198" y="1"/>
                  <a:pt x="16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3" name="Google Shape;443;p35"/>
          <p:cNvSpPr/>
          <p:nvPr/>
        </p:nvSpPr>
        <p:spPr>
          <a:xfrm rot="-240416">
            <a:off x="7898620" y="1932506"/>
            <a:ext cx="373749" cy="176335"/>
          </a:xfrm>
          <a:custGeom>
            <a:avLst/>
            <a:gdLst/>
            <a:ahLst/>
            <a:cxnLst/>
            <a:rect l="l" t="t" r="r" b="b"/>
            <a:pathLst>
              <a:path w="2889" h="1363" extrusionOk="0">
                <a:moveTo>
                  <a:pt x="170" y="0"/>
                </a:moveTo>
                <a:cubicBezTo>
                  <a:pt x="69" y="0"/>
                  <a:pt x="1" y="85"/>
                  <a:pt x="111" y="214"/>
                </a:cubicBezTo>
                <a:cubicBezTo>
                  <a:pt x="796" y="899"/>
                  <a:pt x="1663" y="1363"/>
                  <a:pt x="2634" y="1363"/>
                </a:cubicBezTo>
                <a:cubicBezTo>
                  <a:pt x="2648" y="1363"/>
                  <a:pt x="2661" y="1363"/>
                  <a:pt x="2675" y="1363"/>
                </a:cubicBezTo>
                <a:cubicBezTo>
                  <a:pt x="2889" y="1363"/>
                  <a:pt x="2622" y="1015"/>
                  <a:pt x="2488" y="989"/>
                </a:cubicBezTo>
                <a:cubicBezTo>
                  <a:pt x="1647" y="922"/>
                  <a:pt x="913" y="642"/>
                  <a:pt x="312" y="54"/>
                </a:cubicBezTo>
                <a:cubicBezTo>
                  <a:pt x="267" y="17"/>
                  <a:pt x="215" y="0"/>
                  <a:pt x="1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4" name="Google Shape;444;p35"/>
          <p:cNvSpPr/>
          <p:nvPr/>
        </p:nvSpPr>
        <p:spPr>
          <a:xfrm rot="-1465842">
            <a:off x="1140317" y="4344227"/>
            <a:ext cx="719668" cy="1482381"/>
          </a:xfrm>
          <a:custGeom>
            <a:avLst/>
            <a:gdLst/>
            <a:ahLst/>
            <a:cxnLst/>
            <a:rect l="l" t="t" r="r" b="b"/>
            <a:pathLst>
              <a:path w="4949" h="10194" extrusionOk="0">
                <a:moveTo>
                  <a:pt x="2693" y="1"/>
                </a:moveTo>
                <a:cubicBezTo>
                  <a:pt x="2489" y="1"/>
                  <a:pt x="2348" y="221"/>
                  <a:pt x="2270" y="428"/>
                </a:cubicBezTo>
                <a:cubicBezTo>
                  <a:pt x="1883" y="1403"/>
                  <a:pt x="1829" y="2511"/>
                  <a:pt x="2096" y="3513"/>
                </a:cubicBezTo>
                <a:cubicBezTo>
                  <a:pt x="2083" y="4247"/>
                  <a:pt x="2163" y="4968"/>
                  <a:pt x="2297" y="5662"/>
                </a:cubicBezTo>
                <a:cubicBezTo>
                  <a:pt x="1843" y="5035"/>
                  <a:pt x="1202" y="4541"/>
                  <a:pt x="441" y="4314"/>
                </a:cubicBezTo>
                <a:cubicBezTo>
                  <a:pt x="386" y="4297"/>
                  <a:pt x="324" y="4285"/>
                  <a:pt x="266" y="4285"/>
                </a:cubicBezTo>
                <a:cubicBezTo>
                  <a:pt x="182" y="4285"/>
                  <a:pt x="106" y="4310"/>
                  <a:pt x="67" y="4381"/>
                </a:cubicBezTo>
                <a:cubicBezTo>
                  <a:pt x="0" y="4474"/>
                  <a:pt x="67" y="4608"/>
                  <a:pt x="107" y="4714"/>
                </a:cubicBezTo>
                <a:cubicBezTo>
                  <a:pt x="614" y="5556"/>
                  <a:pt x="1495" y="6197"/>
                  <a:pt x="2484" y="6383"/>
                </a:cubicBezTo>
                <a:cubicBezTo>
                  <a:pt x="2670" y="6998"/>
                  <a:pt x="2897" y="7585"/>
                  <a:pt x="3205" y="8146"/>
                </a:cubicBezTo>
                <a:cubicBezTo>
                  <a:pt x="2693" y="7747"/>
                  <a:pt x="2040" y="7520"/>
                  <a:pt x="1397" y="7520"/>
                </a:cubicBezTo>
                <a:cubicBezTo>
                  <a:pt x="1200" y="7520"/>
                  <a:pt x="1005" y="7541"/>
                  <a:pt x="814" y="7585"/>
                </a:cubicBezTo>
                <a:cubicBezTo>
                  <a:pt x="1095" y="8079"/>
                  <a:pt x="1549" y="8466"/>
                  <a:pt x="2070" y="8707"/>
                </a:cubicBezTo>
                <a:cubicBezTo>
                  <a:pt x="2399" y="8853"/>
                  <a:pt x="2759" y="8930"/>
                  <a:pt x="3125" y="8930"/>
                </a:cubicBezTo>
                <a:cubicBezTo>
                  <a:pt x="3294" y="8930"/>
                  <a:pt x="3463" y="8914"/>
                  <a:pt x="3632" y="8880"/>
                </a:cubicBezTo>
                <a:cubicBezTo>
                  <a:pt x="3912" y="9321"/>
                  <a:pt x="4246" y="9735"/>
                  <a:pt x="4607" y="10135"/>
                </a:cubicBezTo>
                <a:cubicBezTo>
                  <a:pt x="4641" y="10176"/>
                  <a:pt x="4680" y="10194"/>
                  <a:pt x="4718" y="10194"/>
                </a:cubicBezTo>
                <a:cubicBezTo>
                  <a:pt x="4841" y="10194"/>
                  <a:pt x="4949" y="10014"/>
                  <a:pt x="4847" y="9882"/>
                </a:cubicBezTo>
                <a:cubicBezTo>
                  <a:pt x="4540" y="9561"/>
                  <a:pt x="4259" y="9201"/>
                  <a:pt x="3992" y="8814"/>
                </a:cubicBezTo>
                <a:lnTo>
                  <a:pt x="4019" y="8787"/>
                </a:lnTo>
                <a:cubicBezTo>
                  <a:pt x="4526" y="8146"/>
                  <a:pt x="4793" y="7331"/>
                  <a:pt x="4740" y="6517"/>
                </a:cubicBezTo>
                <a:cubicBezTo>
                  <a:pt x="4727" y="6317"/>
                  <a:pt x="4687" y="5649"/>
                  <a:pt x="4486" y="5529"/>
                </a:cubicBezTo>
                <a:cubicBezTo>
                  <a:pt x="4452" y="5511"/>
                  <a:pt x="4418" y="5503"/>
                  <a:pt x="4384" y="5503"/>
                </a:cubicBezTo>
                <a:cubicBezTo>
                  <a:pt x="4164" y="5503"/>
                  <a:pt x="3955" y="5836"/>
                  <a:pt x="3885" y="6010"/>
                </a:cubicBezTo>
                <a:cubicBezTo>
                  <a:pt x="3765" y="6317"/>
                  <a:pt x="3725" y="6664"/>
                  <a:pt x="3685" y="6984"/>
                </a:cubicBezTo>
                <a:cubicBezTo>
                  <a:pt x="3632" y="7558"/>
                  <a:pt x="3699" y="8146"/>
                  <a:pt x="3912" y="8680"/>
                </a:cubicBezTo>
                <a:cubicBezTo>
                  <a:pt x="3432" y="7946"/>
                  <a:pt x="3071" y="7158"/>
                  <a:pt x="2817" y="6330"/>
                </a:cubicBezTo>
                <a:cubicBezTo>
                  <a:pt x="3245" y="5876"/>
                  <a:pt x="3565" y="5329"/>
                  <a:pt x="3765" y="4728"/>
                </a:cubicBezTo>
                <a:cubicBezTo>
                  <a:pt x="3872" y="4394"/>
                  <a:pt x="4219" y="3313"/>
                  <a:pt x="3752" y="3086"/>
                </a:cubicBezTo>
                <a:cubicBezTo>
                  <a:pt x="3713" y="3069"/>
                  <a:pt x="3675" y="3061"/>
                  <a:pt x="3639" y="3061"/>
                </a:cubicBezTo>
                <a:cubicBezTo>
                  <a:pt x="3501" y="3061"/>
                  <a:pt x="3383" y="3169"/>
                  <a:pt x="3298" y="3286"/>
                </a:cubicBezTo>
                <a:cubicBezTo>
                  <a:pt x="2817" y="4114"/>
                  <a:pt x="2617" y="5075"/>
                  <a:pt x="2737" y="6010"/>
                </a:cubicBezTo>
                <a:cubicBezTo>
                  <a:pt x="2550" y="5315"/>
                  <a:pt x="2443" y="4608"/>
                  <a:pt x="2430" y="3873"/>
                </a:cubicBezTo>
                <a:cubicBezTo>
                  <a:pt x="2937" y="2805"/>
                  <a:pt x="3285" y="1644"/>
                  <a:pt x="3071" y="495"/>
                </a:cubicBezTo>
                <a:cubicBezTo>
                  <a:pt x="3031" y="268"/>
                  <a:pt x="2911" y="28"/>
                  <a:pt x="2710" y="1"/>
                </a:cubicBezTo>
                <a:cubicBezTo>
                  <a:pt x="2704" y="1"/>
                  <a:pt x="2698" y="1"/>
                  <a:pt x="26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5" name="Google Shape;445;p35"/>
          <p:cNvSpPr/>
          <p:nvPr/>
        </p:nvSpPr>
        <p:spPr>
          <a:xfrm rot="1465842" flipH="1">
            <a:off x="10332017" y="4476727"/>
            <a:ext cx="719668" cy="1482381"/>
          </a:xfrm>
          <a:custGeom>
            <a:avLst/>
            <a:gdLst/>
            <a:ahLst/>
            <a:cxnLst/>
            <a:rect l="l" t="t" r="r" b="b"/>
            <a:pathLst>
              <a:path w="4949" h="10194" extrusionOk="0">
                <a:moveTo>
                  <a:pt x="2693" y="1"/>
                </a:moveTo>
                <a:cubicBezTo>
                  <a:pt x="2489" y="1"/>
                  <a:pt x="2348" y="221"/>
                  <a:pt x="2270" y="428"/>
                </a:cubicBezTo>
                <a:cubicBezTo>
                  <a:pt x="1883" y="1403"/>
                  <a:pt x="1829" y="2511"/>
                  <a:pt x="2096" y="3513"/>
                </a:cubicBezTo>
                <a:cubicBezTo>
                  <a:pt x="2083" y="4247"/>
                  <a:pt x="2163" y="4968"/>
                  <a:pt x="2297" y="5662"/>
                </a:cubicBezTo>
                <a:cubicBezTo>
                  <a:pt x="1843" y="5035"/>
                  <a:pt x="1202" y="4541"/>
                  <a:pt x="441" y="4314"/>
                </a:cubicBezTo>
                <a:cubicBezTo>
                  <a:pt x="386" y="4297"/>
                  <a:pt x="324" y="4285"/>
                  <a:pt x="266" y="4285"/>
                </a:cubicBezTo>
                <a:cubicBezTo>
                  <a:pt x="182" y="4285"/>
                  <a:pt x="106" y="4310"/>
                  <a:pt x="67" y="4381"/>
                </a:cubicBezTo>
                <a:cubicBezTo>
                  <a:pt x="0" y="4474"/>
                  <a:pt x="67" y="4608"/>
                  <a:pt x="107" y="4714"/>
                </a:cubicBezTo>
                <a:cubicBezTo>
                  <a:pt x="614" y="5556"/>
                  <a:pt x="1495" y="6197"/>
                  <a:pt x="2484" y="6383"/>
                </a:cubicBezTo>
                <a:cubicBezTo>
                  <a:pt x="2670" y="6998"/>
                  <a:pt x="2897" y="7585"/>
                  <a:pt x="3205" y="8146"/>
                </a:cubicBezTo>
                <a:cubicBezTo>
                  <a:pt x="2693" y="7747"/>
                  <a:pt x="2040" y="7520"/>
                  <a:pt x="1397" y="7520"/>
                </a:cubicBezTo>
                <a:cubicBezTo>
                  <a:pt x="1200" y="7520"/>
                  <a:pt x="1005" y="7541"/>
                  <a:pt x="814" y="7585"/>
                </a:cubicBezTo>
                <a:cubicBezTo>
                  <a:pt x="1095" y="8079"/>
                  <a:pt x="1549" y="8466"/>
                  <a:pt x="2070" y="8707"/>
                </a:cubicBezTo>
                <a:cubicBezTo>
                  <a:pt x="2399" y="8853"/>
                  <a:pt x="2759" y="8930"/>
                  <a:pt x="3125" y="8930"/>
                </a:cubicBezTo>
                <a:cubicBezTo>
                  <a:pt x="3294" y="8930"/>
                  <a:pt x="3463" y="8914"/>
                  <a:pt x="3632" y="8880"/>
                </a:cubicBezTo>
                <a:cubicBezTo>
                  <a:pt x="3912" y="9321"/>
                  <a:pt x="4246" y="9735"/>
                  <a:pt x="4607" y="10135"/>
                </a:cubicBezTo>
                <a:cubicBezTo>
                  <a:pt x="4641" y="10176"/>
                  <a:pt x="4680" y="10194"/>
                  <a:pt x="4718" y="10194"/>
                </a:cubicBezTo>
                <a:cubicBezTo>
                  <a:pt x="4841" y="10194"/>
                  <a:pt x="4949" y="10014"/>
                  <a:pt x="4847" y="9882"/>
                </a:cubicBezTo>
                <a:cubicBezTo>
                  <a:pt x="4540" y="9561"/>
                  <a:pt x="4259" y="9201"/>
                  <a:pt x="3992" y="8814"/>
                </a:cubicBezTo>
                <a:lnTo>
                  <a:pt x="4019" y="8787"/>
                </a:lnTo>
                <a:cubicBezTo>
                  <a:pt x="4526" y="8146"/>
                  <a:pt x="4793" y="7331"/>
                  <a:pt x="4740" y="6517"/>
                </a:cubicBezTo>
                <a:cubicBezTo>
                  <a:pt x="4727" y="6317"/>
                  <a:pt x="4687" y="5649"/>
                  <a:pt x="4486" y="5529"/>
                </a:cubicBezTo>
                <a:cubicBezTo>
                  <a:pt x="4452" y="5511"/>
                  <a:pt x="4418" y="5503"/>
                  <a:pt x="4384" y="5503"/>
                </a:cubicBezTo>
                <a:cubicBezTo>
                  <a:pt x="4164" y="5503"/>
                  <a:pt x="3955" y="5836"/>
                  <a:pt x="3885" y="6010"/>
                </a:cubicBezTo>
                <a:cubicBezTo>
                  <a:pt x="3765" y="6317"/>
                  <a:pt x="3725" y="6664"/>
                  <a:pt x="3685" y="6984"/>
                </a:cubicBezTo>
                <a:cubicBezTo>
                  <a:pt x="3632" y="7558"/>
                  <a:pt x="3699" y="8146"/>
                  <a:pt x="3912" y="8680"/>
                </a:cubicBezTo>
                <a:cubicBezTo>
                  <a:pt x="3432" y="7946"/>
                  <a:pt x="3071" y="7158"/>
                  <a:pt x="2817" y="6330"/>
                </a:cubicBezTo>
                <a:cubicBezTo>
                  <a:pt x="3245" y="5876"/>
                  <a:pt x="3565" y="5329"/>
                  <a:pt x="3765" y="4728"/>
                </a:cubicBezTo>
                <a:cubicBezTo>
                  <a:pt x="3872" y="4394"/>
                  <a:pt x="4219" y="3313"/>
                  <a:pt x="3752" y="3086"/>
                </a:cubicBezTo>
                <a:cubicBezTo>
                  <a:pt x="3713" y="3069"/>
                  <a:pt x="3675" y="3061"/>
                  <a:pt x="3639" y="3061"/>
                </a:cubicBezTo>
                <a:cubicBezTo>
                  <a:pt x="3501" y="3061"/>
                  <a:pt x="3383" y="3169"/>
                  <a:pt x="3298" y="3286"/>
                </a:cubicBezTo>
                <a:cubicBezTo>
                  <a:pt x="2817" y="4114"/>
                  <a:pt x="2617" y="5075"/>
                  <a:pt x="2737" y="6010"/>
                </a:cubicBezTo>
                <a:cubicBezTo>
                  <a:pt x="2550" y="5315"/>
                  <a:pt x="2443" y="4608"/>
                  <a:pt x="2430" y="3873"/>
                </a:cubicBezTo>
                <a:cubicBezTo>
                  <a:pt x="2937" y="2805"/>
                  <a:pt x="3285" y="1644"/>
                  <a:pt x="3071" y="495"/>
                </a:cubicBezTo>
                <a:cubicBezTo>
                  <a:pt x="3031" y="268"/>
                  <a:pt x="2911" y="28"/>
                  <a:pt x="2710" y="1"/>
                </a:cubicBezTo>
                <a:cubicBezTo>
                  <a:pt x="2704" y="1"/>
                  <a:pt x="2698" y="1"/>
                  <a:pt x="26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6" name="Google Shape;446;p35"/>
          <p:cNvSpPr/>
          <p:nvPr/>
        </p:nvSpPr>
        <p:spPr>
          <a:xfrm>
            <a:off x="9436637" y="2644927"/>
            <a:ext cx="307192" cy="328267"/>
          </a:xfrm>
          <a:custGeom>
            <a:avLst/>
            <a:gdLst/>
            <a:ahLst/>
            <a:cxnLst/>
            <a:rect l="l" t="t" r="r" b="b"/>
            <a:pathLst>
              <a:path w="1938" h="2071" extrusionOk="0">
                <a:moveTo>
                  <a:pt x="976" y="1"/>
                </a:moveTo>
                <a:cubicBezTo>
                  <a:pt x="842" y="1"/>
                  <a:pt x="735" y="334"/>
                  <a:pt x="709" y="775"/>
                </a:cubicBezTo>
                <a:cubicBezTo>
                  <a:pt x="308" y="802"/>
                  <a:pt x="1" y="909"/>
                  <a:pt x="1" y="1042"/>
                </a:cubicBezTo>
                <a:cubicBezTo>
                  <a:pt x="1" y="1176"/>
                  <a:pt x="308" y="1269"/>
                  <a:pt x="709" y="1309"/>
                </a:cubicBezTo>
                <a:cubicBezTo>
                  <a:pt x="735" y="1736"/>
                  <a:pt x="842" y="2070"/>
                  <a:pt x="976" y="2070"/>
                </a:cubicBezTo>
                <a:cubicBezTo>
                  <a:pt x="1109" y="2070"/>
                  <a:pt x="1203" y="1736"/>
                  <a:pt x="1229" y="1309"/>
                </a:cubicBezTo>
                <a:cubicBezTo>
                  <a:pt x="1643" y="1269"/>
                  <a:pt x="1937" y="1176"/>
                  <a:pt x="1937" y="1042"/>
                </a:cubicBezTo>
                <a:cubicBezTo>
                  <a:pt x="1937" y="909"/>
                  <a:pt x="1643" y="802"/>
                  <a:pt x="1229" y="775"/>
                </a:cubicBezTo>
                <a:cubicBezTo>
                  <a:pt x="1203" y="334"/>
                  <a:pt x="1109" y="1"/>
                  <a:pt x="976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7" name="Google Shape;447;p35"/>
          <p:cNvSpPr/>
          <p:nvPr/>
        </p:nvSpPr>
        <p:spPr>
          <a:xfrm>
            <a:off x="2809165" y="4261780"/>
            <a:ext cx="307033" cy="328267"/>
          </a:xfrm>
          <a:custGeom>
            <a:avLst/>
            <a:gdLst/>
            <a:ahLst/>
            <a:cxnLst/>
            <a:rect l="l" t="t" r="r" b="b"/>
            <a:pathLst>
              <a:path w="1937" h="2071" extrusionOk="0">
                <a:moveTo>
                  <a:pt x="962" y="1"/>
                </a:moveTo>
                <a:cubicBezTo>
                  <a:pt x="829" y="1"/>
                  <a:pt x="735" y="334"/>
                  <a:pt x="695" y="775"/>
                </a:cubicBezTo>
                <a:cubicBezTo>
                  <a:pt x="294" y="802"/>
                  <a:pt x="1" y="909"/>
                  <a:pt x="1" y="1042"/>
                </a:cubicBezTo>
                <a:cubicBezTo>
                  <a:pt x="1" y="1176"/>
                  <a:pt x="294" y="1269"/>
                  <a:pt x="695" y="1309"/>
                </a:cubicBezTo>
                <a:cubicBezTo>
                  <a:pt x="735" y="1736"/>
                  <a:pt x="829" y="2070"/>
                  <a:pt x="962" y="2070"/>
                </a:cubicBezTo>
                <a:cubicBezTo>
                  <a:pt x="1096" y="2070"/>
                  <a:pt x="1202" y="1736"/>
                  <a:pt x="1229" y="1309"/>
                </a:cubicBezTo>
                <a:cubicBezTo>
                  <a:pt x="1630" y="1269"/>
                  <a:pt x="1937" y="1162"/>
                  <a:pt x="1937" y="1042"/>
                </a:cubicBezTo>
                <a:cubicBezTo>
                  <a:pt x="1937" y="909"/>
                  <a:pt x="1630" y="802"/>
                  <a:pt x="1229" y="775"/>
                </a:cubicBezTo>
                <a:cubicBezTo>
                  <a:pt x="1202" y="334"/>
                  <a:pt x="1096" y="1"/>
                  <a:pt x="962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8" name="Google Shape;448;p35"/>
          <p:cNvSpPr/>
          <p:nvPr/>
        </p:nvSpPr>
        <p:spPr>
          <a:xfrm>
            <a:off x="1911137" y="1856544"/>
            <a:ext cx="307192" cy="328267"/>
          </a:xfrm>
          <a:custGeom>
            <a:avLst/>
            <a:gdLst/>
            <a:ahLst/>
            <a:cxnLst/>
            <a:rect l="l" t="t" r="r" b="b"/>
            <a:pathLst>
              <a:path w="1938" h="2071" extrusionOk="0">
                <a:moveTo>
                  <a:pt x="976" y="1"/>
                </a:moveTo>
                <a:cubicBezTo>
                  <a:pt x="842" y="1"/>
                  <a:pt x="735" y="334"/>
                  <a:pt x="709" y="775"/>
                </a:cubicBezTo>
                <a:cubicBezTo>
                  <a:pt x="308" y="802"/>
                  <a:pt x="1" y="909"/>
                  <a:pt x="1" y="1042"/>
                </a:cubicBezTo>
                <a:cubicBezTo>
                  <a:pt x="1" y="1176"/>
                  <a:pt x="308" y="1269"/>
                  <a:pt x="709" y="1309"/>
                </a:cubicBezTo>
                <a:cubicBezTo>
                  <a:pt x="735" y="1736"/>
                  <a:pt x="842" y="2070"/>
                  <a:pt x="976" y="2070"/>
                </a:cubicBezTo>
                <a:cubicBezTo>
                  <a:pt x="1109" y="2070"/>
                  <a:pt x="1203" y="1736"/>
                  <a:pt x="1229" y="1309"/>
                </a:cubicBezTo>
                <a:cubicBezTo>
                  <a:pt x="1643" y="1269"/>
                  <a:pt x="1937" y="1176"/>
                  <a:pt x="1937" y="1042"/>
                </a:cubicBezTo>
                <a:cubicBezTo>
                  <a:pt x="1937" y="909"/>
                  <a:pt x="1643" y="802"/>
                  <a:pt x="1229" y="775"/>
                </a:cubicBezTo>
                <a:cubicBezTo>
                  <a:pt x="1203" y="334"/>
                  <a:pt x="1109" y="1"/>
                  <a:pt x="976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9" name="Google Shape;449;p35"/>
          <p:cNvSpPr txBox="1">
            <a:spLocks noGrp="1"/>
          </p:cNvSpPr>
          <p:nvPr>
            <p:ph type="subTitle" idx="2"/>
          </p:nvPr>
        </p:nvSpPr>
        <p:spPr>
          <a:xfrm>
            <a:off x="4014200" y="2363104"/>
            <a:ext cx="4163600" cy="5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5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0" name="Google Shape;450;p35"/>
          <p:cNvSpPr/>
          <p:nvPr/>
        </p:nvSpPr>
        <p:spPr>
          <a:xfrm>
            <a:off x="8858415" y="5554063"/>
            <a:ext cx="202565" cy="216605"/>
          </a:xfrm>
          <a:custGeom>
            <a:avLst/>
            <a:gdLst/>
            <a:ahLst/>
            <a:cxnLst/>
            <a:rect l="l" t="t" r="r" b="b"/>
            <a:pathLst>
              <a:path w="1937" h="2071" extrusionOk="0">
                <a:moveTo>
                  <a:pt x="962" y="1"/>
                </a:moveTo>
                <a:cubicBezTo>
                  <a:pt x="829" y="1"/>
                  <a:pt x="735" y="334"/>
                  <a:pt x="695" y="775"/>
                </a:cubicBezTo>
                <a:cubicBezTo>
                  <a:pt x="294" y="802"/>
                  <a:pt x="1" y="909"/>
                  <a:pt x="1" y="1042"/>
                </a:cubicBezTo>
                <a:cubicBezTo>
                  <a:pt x="1" y="1176"/>
                  <a:pt x="294" y="1269"/>
                  <a:pt x="695" y="1309"/>
                </a:cubicBezTo>
                <a:cubicBezTo>
                  <a:pt x="735" y="1736"/>
                  <a:pt x="829" y="2070"/>
                  <a:pt x="962" y="2070"/>
                </a:cubicBezTo>
                <a:cubicBezTo>
                  <a:pt x="1096" y="2070"/>
                  <a:pt x="1202" y="1736"/>
                  <a:pt x="1229" y="1309"/>
                </a:cubicBezTo>
                <a:cubicBezTo>
                  <a:pt x="1630" y="1269"/>
                  <a:pt x="1937" y="1162"/>
                  <a:pt x="1937" y="1042"/>
                </a:cubicBezTo>
                <a:cubicBezTo>
                  <a:pt x="1937" y="909"/>
                  <a:pt x="1630" y="802"/>
                  <a:pt x="1229" y="775"/>
                </a:cubicBezTo>
                <a:cubicBezTo>
                  <a:pt x="1202" y="334"/>
                  <a:pt x="1096" y="1"/>
                  <a:pt x="962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1" name="Google Shape;451;p35"/>
          <p:cNvSpPr/>
          <p:nvPr/>
        </p:nvSpPr>
        <p:spPr>
          <a:xfrm>
            <a:off x="1043957" y="3467452"/>
            <a:ext cx="117091" cy="124912"/>
          </a:xfrm>
          <a:custGeom>
            <a:avLst/>
            <a:gdLst/>
            <a:ahLst/>
            <a:cxnLst/>
            <a:rect l="l" t="t" r="r" b="b"/>
            <a:pathLst>
              <a:path w="1003" h="1070" extrusionOk="0">
                <a:moveTo>
                  <a:pt x="495" y="1"/>
                </a:moveTo>
                <a:cubicBezTo>
                  <a:pt x="428" y="1"/>
                  <a:pt x="375" y="174"/>
                  <a:pt x="361" y="401"/>
                </a:cubicBezTo>
                <a:cubicBezTo>
                  <a:pt x="148" y="428"/>
                  <a:pt x="1" y="468"/>
                  <a:pt x="1" y="535"/>
                </a:cubicBezTo>
                <a:cubicBezTo>
                  <a:pt x="1" y="602"/>
                  <a:pt x="148" y="655"/>
                  <a:pt x="361" y="669"/>
                </a:cubicBezTo>
                <a:cubicBezTo>
                  <a:pt x="375" y="909"/>
                  <a:pt x="428" y="1069"/>
                  <a:pt x="495" y="1069"/>
                </a:cubicBezTo>
                <a:cubicBezTo>
                  <a:pt x="562" y="1069"/>
                  <a:pt x="615" y="909"/>
                  <a:pt x="628" y="669"/>
                </a:cubicBezTo>
                <a:cubicBezTo>
                  <a:pt x="855" y="655"/>
                  <a:pt x="1002" y="602"/>
                  <a:pt x="1002" y="535"/>
                </a:cubicBezTo>
                <a:cubicBezTo>
                  <a:pt x="1002" y="468"/>
                  <a:pt x="842" y="415"/>
                  <a:pt x="628" y="401"/>
                </a:cubicBezTo>
                <a:cubicBezTo>
                  <a:pt x="615" y="174"/>
                  <a:pt x="562" y="1"/>
                  <a:pt x="495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2" name="Google Shape;452;p35"/>
          <p:cNvSpPr/>
          <p:nvPr/>
        </p:nvSpPr>
        <p:spPr>
          <a:xfrm>
            <a:off x="5846857" y="1076019"/>
            <a:ext cx="117091" cy="124912"/>
          </a:xfrm>
          <a:custGeom>
            <a:avLst/>
            <a:gdLst/>
            <a:ahLst/>
            <a:cxnLst/>
            <a:rect l="l" t="t" r="r" b="b"/>
            <a:pathLst>
              <a:path w="1003" h="1070" extrusionOk="0">
                <a:moveTo>
                  <a:pt x="495" y="1"/>
                </a:moveTo>
                <a:cubicBezTo>
                  <a:pt x="428" y="1"/>
                  <a:pt x="375" y="174"/>
                  <a:pt x="361" y="401"/>
                </a:cubicBezTo>
                <a:cubicBezTo>
                  <a:pt x="148" y="428"/>
                  <a:pt x="1" y="468"/>
                  <a:pt x="1" y="535"/>
                </a:cubicBezTo>
                <a:cubicBezTo>
                  <a:pt x="1" y="602"/>
                  <a:pt x="148" y="655"/>
                  <a:pt x="361" y="669"/>
                </a:cubicBezTo>
                <a:cubicBezTo>
                  <a:pt x="375" y="909"/>
                  <a:pt x="428" y="1069"/>
                  <a:pt x="495" y="1069"/>
                </a:cubicBezTo>
                <a:cubicBezTo>
                  <a:pt x="562" y="1069"/>
                  <a:pt x="615" y="909"/>
                  <a:pt x="628" y="669"/>
                </a:cubicBezTo>
                <a:cubicBezTo>
                  <a:pt x="855" y="655"/>
                  <a:pt x="1002" y="602"/>
                  <a:pt x="1002" y="535"/>
                </a:cubicBezTo>
                <a:cubicBezTo>
                  <a:pt x="1002" y="468"/>
                  <a:pt x="842" y="415"/>
                  <a:pt x="628" y="401"/>
                </a:cubicBezTo>
                <a:cubicBezTo>
                  <a:pt x="615" y="174"/>
                  <a:pt x="562" y="1"/>
                  <a:pt x="495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3" name="Google Shape;453;p35"/>
          <p:cNvSpPr/>
          <p:nvPr/>
        </p:nvSpPr>
        <p:spPr>
          <a:xfrm>
            <a:off x="11392151" y="596301"/>
            <a:ext cx="305764" cy="218367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4" name="Google Shape;454;p35"/>
          <p:cNvSpPr/>
          <p:nvPr/>
        </p:nvSpPr>
        <p:spPr>
          <a:xfrm>
            <a:off x="1427851" y="649341"/>
            <a:ext cx="144588" cy="112291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5" name="Google Shape;455;p35"/>
          <p:cNvSpPr/>
          <p:nvPr/>
        </p:nvSpPr>
        <p:spPr>
          <a:xfrm>
            <a:off x="3116201" y="5909075"/>
            <a:ext cx="144588" cy="112291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6" name="Google Shape;456;p35"/>
          <p:cNvSpPr/>
          <p:nvPr/>
        </p:nvSpPr>
        <p:spPr>
          <a:xfrm>
            <a:off x="9596834" y="4451408"/>
            <a:ext cx="144588" cy="112291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7" name="Google Shape;457;p35"/>
          <p:cNvSpPr/>
          <p:nvPr/>
        </p:nvSpPr>
        <p:spPr>
          <a:xfrm>
            <a:off x="8400467" y="3876233"/>
            <a:ext cx="230000" cy="230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8" name="Google Shape;458;p35"/>
          <p:cNvSpPr/>
          <p:nvPr/>
        </p:nvSpPr>
        <p:spPr>
          <a:xfrm>
            <a:off x="3492800" y="2908700"/>
            <a:ext cx="230000" cy="230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749383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6"/>
          <p:cNvSpPr txBox="1">
            <a:spLocks noGrp="1"/>
          </p:cNvSpPr>
          <p:nvPr>
            <p:ph type="subTitle" idx="1"/>
          </p:nvPr>
        </p:nvSpPr>
        <p:spPr>
          <a:xfrm>
            <a:off x="925133" y="3736400"/>
            <a:ext cx="47484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1" name="Google Shape;461;p36"/>
          <p:cNvSpPr txBox="1">
            <a:spLocks noGrp="1"/>
          </p:cNvSpPr>
          <p:nvPr>
            <p:ph type="body" idx="2"/>
          </p:nvPr>
        </p:nvSpPr>
        <p:spPr>
          <a:xfrm>
            <a:off x="5924067" y="965433"/>
            <a:ext cx="58304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3178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>
                <a:solidFill>
                  <a:schemeClr val="dk1"/>
                </a:solidFill>
              </a:defRPr>
            </a:lvl1pPr>
            <a:lvl2pPr marL="1219170" lvl="1" indent="-43178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>
                <a:solidFill>
                  <a:schemeClr val="dk1"/>
                </a:solidFill>
              </a:defRPr>
            </a:lvl2pPr>
            <a:lvl3pPr marL="1828754" lvl="2" indent="-43178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>
                <a:solidFill>
                  <a:schemeClr val="dk1"/>
                </a:solidFill>
              </a:defRPr>
            </a:lvl3pPr>
            <a:lvl4pPr marL="2438339" lvl="3" indent="-43178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>
                <a:solidFill>
                  <a:schemeClr val="dk1"/>
                </a:solidFill>
              </a:defRPr>
            </a:lvl4pPr>
            <a:lvl5pPr marL="3047924" lvl="4" indent="-43178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>
                <a:solidFill>
                  <a:schemeClr val="dk1"/>
                </a:solidFill>
              </a:defRPr>
            </a:lvl5pPr>
            <a:lvl6pPr marL="3657509" lvl="5" indent="-43178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>
                <a:solidFill>
                  <a:schemeClr val="dk1"/>
                </a:solidFill>
              </a:defRPr>
            </a:lvl6pPr>
            <a:lvl7pPr marL="4267093" lvl="6" indent="-43178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>
                <a:solidFill>
                  <a:schemeClr val="dk1"/>
                </a:solidFill>
              </a:defRPr>
            </a:lvl7pPr>
            <a:lvl8pPr marL="4876678" lvl="7" indent="-43178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>
                <a:solidFill>
                  <a:schemeClr val="dk1"/>
                </a:solidFill>
              </a:defRPr>
            </a:lvl8pPr>
            <a:lvl9pPr marL="5486263" lvl="8" indent="-431789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5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2" name="Google Shape;462;p36"/>
          <p:cNvSpPr txBox="1">
            <a:spLocks noGrp="1"/>
          </p:cNvSpPr>
          <p:nvPr>
            <p:ph type="ctrTitle"/>
          </p:nvPr>
        </p:nvSpPr>
        <p:spPr>
          <a:xfrm>
            <a:off x="925133" y="2578000"/>
            <a:ext cx="4748400" cy="8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6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3" name="Google Shape;463;p36"/>
          <p:cNvSpPr/>
          <p:nvPr/>
        </p:nvSpPr>
        <p:spPr>
          <a:xfrm>
            <a:off x="618098" y="6006980"/>
            <a:ext cx="307033" cy="328267"/>
          </a:xfrm>
          <a:custGeom>
            <a:avLst/>
            <a:gdLst/>
            <a:ahLst/>
            <a:cxnLst/>
            <a:rect l="l" t="t" r="r" b="b"/>
            <a:pathLst>
              <a:path w="1937" h="2071" extrusionOk="0">
                <a:moveTo>
                  <a:pt x="962" y="1"/>
                </a:moveTo>
                <a:cubicBezTo>
                  <a:pt x="829" y="1"/>
                  <a:pt x="735" y="334"/>
                  <a:pt x="695" y="775"/>
                </a:cubicBezTo>
                <a:cubicBezTo>
                  <a:pt x="294" y="802"/>
                  <a:pt x="1" y="909"/>
                  <a:pt x="1" y="1042"/>
                </a:cubicBezTo>
                <a:cubicBezTo>
                  <a:pt x="1" y="1176"/>
                  <a:pt x="294" y="1269"/>
                  <a:pt x="695" y="1309"/>
                </a:cubicBezTo>
                <a:cubicBezTo>
                  <a:pt x="735" y="1736"/>
                  <a:pt x="829" y="2070"/>
                  <a:pt x="962" y="2070"/>
                </a:cubicBezTo>
                <a:cubicBezTo>
                  <a:pt x="1096" y="2070"/>
                  <a:pt x="1202" y="1736"/>
                  <a:pt x="1229" y="1309"/>
                </a:cubicBezTo>
                <a:cubicBezTo>
                  <a:pt x="1630" y="1269"/>
                  <a:pt x="1937" y="1162"/>
                  <a:pt x="1937" y="1042"/>
                </a:cubicBezTo>
                <a:cubicBezTo>
                  <a:pt x="1937" y="909"/>
                  <a:pt x="1630" y="802"/>
                  <a:pt x="1229" y="775"/>
                </a:cubicBezTo>
                <a:cubicBezTo>
                  <a:pt x="1202" y="334"/>
                  <a:pt x="1096" y="1"/>
                  <a:pt x="962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4" name="Google Shape;464;p36"/>
          <p:cNvSpPr/>
          <p:nvPr/>
        </p:nvSpPr>
        <p:spPr>
          <a:xfrm>
            <a:off x="4871448" y="5621514"/>
            <a:ext cx="202565" cy="216605"/>
          </a:xfrm>
          <a:custGeom>
            <a:avLst/>
            <a:gdLst/>
            <a:ahLst/>
            <a:cxnLst/>
            <a:rect l="l" t="t" r="r" b="b"/>
            <a:pathLst>
              <a:path w="1937" h="2071" extrusionOk="0">
                <a:moveTo>
                  <a:pt x="962" y="1"/>
                </a:moveTo>
                <a:cubicBezTo>
                  <a:pt x="829" y="1"/>
                  <a:pt x="735" y="334"/>
                  <a:pt x="695" y="775"/>
                </a:cubicBezTo>
                <a:cubicBezTo>
                  <a:pt x="294" y="802"/>
                  <a:pt x="1" y="909"/>
                  <a:pt x="1" y="1042"/>
                </a:cubicBezTo>
                <a:cubicBezTo>
                  <a:pt x="1" y="1176"/>
                  <a:pt x="294" y="1269"/>
                  <a:pt x="695" y="1309"/>
                </a:cubicBezTo>
                <a:cubicBezTo>
                  <a:pt x="735" y="1736"/>
                  <a:pt x="829" y="2070"/>
                  <a:pt x="962" y="2070"/>
                </a:cubicBezTo>
                <a:cubicBezTo>
                  <a:pt x="1096" y="2070"/>
                  <a:pt x="1202" y="1736"/>
                  <a:pt x="1229" y="1309"/>
                </a:cubicBezTo>
                <a:cubicBezTo>
                  <a:pt x="1630" y="1269"/>
                  <a:pt x="1937" y="1162"/>
                  <a:pt x="1937" y="1042"/>
                </a:cubicBezTo>
                <a:cubicBezTo>
                  <a:pt x="1937" y="909"/>
                  <a:pt x="1630" y="802"/>
                  <a:pt x="1229" y="775"/>
                </a:cubicBezTo>
                <a:cubicBezTo>
                  <a:pt x="1202" y="334"/>
                  <a:pt x="1096" y="1"/>
                  <a:pt x="962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5" name="Google Shape;465;p36"/>
          <p:cNvSpPr/>
          <p:nvPr/>
        </p:nvSpPr>
        <p:spPr>
          <a:xfrm>
            <a:off x="3962824" y="1389885"/>
            <a:ext cx="117091" cy="124912"/>
          </a:xfrm>
          <a:custGeom>
            <a:avLst/>
            <a:gdLst/>
            <a:ahLst/>
            <a:cxnLst/>
            <a:rect l="l" t="t" r="r" b="b"/>
            <a:pathLst>
              <a:path w="1003" h="1070" extrusionOk="0">
                <a:moveTo>
                  <a:pt x="495" y="1"/>
                </a:moveTo>
                <a:cubicBezTo>
                  <a:pt x="428" y="1"/>
                  <a:pt x="375" y="174"/>
                  <a:pt x="361" y="401"/>
                </a:cubicBezTo>
                <a:cubicBezTo>
                  <a:pt x="148" y="428"/>
                  <a:pt x="1" y="468"/>
                  <a:pt x="1" y="535"/>
                </a:cubicBezTo>
                <a:cubicBezTo>
                  <a:pt x="1" y="602"/>
                  <a:pt x="148" y="655"/>
                  <a:pt x="361" y="669"/>
                </a:cubicBezTo>
                <a:cubicBezTo>
                  <a:pt x="375" y="909"/>
                  <a:pt x="428" y="1069"/>
                  <a:pt x="495" y="1069"/>
                </a:cubicBezTo>
                <a:cubicBezTo>
                  <a:pt x="562" y="1069"/>
                  <a:pt x="615" y="909"/>
                  <a:pt x="628" y="669"/>
                </a:cubicBezTo>
                <a:cubicBezTo>
                  <a:pt x="855" y="655"/>
                  <a:pt x="1002" y="602"/>
                  <a:pt x="1002" y="535"/>
                </a:cubicBezTo>
                <a:cubicBezTo>
                  <a:pt x="1002" y="468"/>
                  <a:pt x="842" y="415"/>
                  <a:pt x="628" y="401"/>
                </a:cubicBezTo>
                <a:cubicBezTo>
                  <a:pt x="615" y="174"/>
                  <a:pt x="562" y="1"/>
                  <a:pt x="495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6" name="Google Shape;466;p36"/>
          <p:cNvSpPr/>
          <p:nvPr/>
        </p:nvSpPr>
        <p:spPr>
          <a:xfrm>
            <a:off x="2644567" y="5673675"/>
            <a:ext cx="144588" cy="112291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7" name="Google Shape;467;p36"/>
          <p:cNvSpPr/>
          <p:nvPr/>
        </p:nvSpPr>
        <p:spPr>
          <a:xfrm>
            <a:off x="10804401" y="665541"/>
            <a:ext cx="144588" cy="112291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8" name="Google Shape;468;p36"/>
          <p:cNvSpPr/>
          <p:nvPr/>
        </p:nvSpPr>
        <p:spPr>
          <a:xfrm>
            <a:off x="1189467" y="777833"/>
            <a:ext cx="230000" cy="230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165868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083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>
            <a:spLocks noGrp="1"/>
          </p:cNvSpPr>
          <p:nvPr>
            <p:ph type="ctrTitle"/>
          </p:nvPr>
        </p:nvSpPr>
        <p:spPr>
          <a:xfrm>
            <a:off x="1170200" y="1081505"/>
            <a:ext cx="98516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6" name="Google Shape;76;p6"/>
          <p:cNvSpPr/>
          <p:nvPr/>
        </p:nvSpPr>
        <p:spPr>
          <a:xfrm>
            <a:off x="10986651" y="6057759"/>
            <a:ext cx="144588" cy="112291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6"/>
          <p:cNvSpPr/>
          <p:nvPr/>
        </p:nvSpPr>
        <p:spPr>
          <a:xfrm>
            <a:off x="441701" y="3038001"/>
            <a:ext cx="305764" cy="218367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6"/>
          <p:cNvSpPr/>
          <p:nvPr/>
        </p:nvSpPr>
        <p:spPr>
          <a:xfrm>
            <a:off x="10080568" y="1081501"/>
            <a:ext cx="295857" cy="218367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6"/>
          <p:cNvSpPr/>
          <p:nvPr/>
        </p:nvSpPr>
        <p:spPr>
          <a:xfrm>
            <a:off x="11131218" y="2925725"/>
            <a:ext cx="144588" cy="112291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6"/>
          <p:cNvSpPr/>
          <p:nvPr/>
        </p:nvSpPr>
        <p:spPr>
          <a:xfrm>
            <a:off x="602885" y="1388325"/>
            <a:ext cx="144588" cy="112291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9512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5823333" y="1504600"/>
            <a:ext cx="5805600" cy="25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Lobster"/>
                <a:ea typeface="Lobster"/>
                <a:cs typeface="Lobster"/>
                <a:sym typeface="Lobst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Lobster"/>
                <a:ea typeface="Lobster"/>
                <a:cs typeface="Lobster"/>
                <a:sym typeface="Lobs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Lobster"/>
                <a:ea typeface="Lobster"/>
                <a:cs typeface="Lobster"/>
                <a:sym typeface="Lobs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Lobster"/>
                <a:ea typeface="Lobster"/>
                <a:cs typeface="Lobster"/>
                <a:sym typeface="Lobs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Lobster"/>
                <a:ea typeface="Lobster"/>
                <a:cs typeface="Lobster"/>
                <a:sym typeface="Lobs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Lobster"/>
                <a:ea typeface="Lobster"/>
                <a:cs typeface="Lobster"/>
                <a:sym typeface="Lobs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Lobster"/>
                <a:ea typeface="Lobster"/>
                <a:cs typeface="Lobster"/>
                <a:sym typeface="Lobs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Lobster"/>
                <a:ea typeface="Lobster"/>
                <a:cs typeface="Lobster"/>
                <a:sym typeface="Lobs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subTitle" idx="1"/>
          </p:nvPr>
        </p:nvSpPr>
        <p:spPr>
          <a:xfrm>
            <a:off x="5841575" y="3932888"/>
            <a:ext cx="5126000" cy="12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4" name="Google Shape;84;p7"/>
          <p:cNvSpPr/>
          <p:nvPr/>
        </p:nvSpPr>
        <p:spPr>
          <a:xfrm>
            <a:off x="9065151" y="2353125"/>
            <a:ext cx="144588" cy="112291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7"/>
          <p:cNvSpPr/>
          <p:nvPr/>
        </p:nvSpPr>
        <p:spPr>
          <a:xfrm>
            <a:off x="5841551" y="5468959"/>
            <a:ext cx="144588" cy="112291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7"/>
          <p:cNvSpPr/>
          <p:nvPr/>
        </p:nvSpPr>
        <p:spPr>
          <a:xfrm>
            <a:off x="5542140" y="1795405"/>
            <a:ext cx="281192" cy="218367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7"/>
          <p:cNvSpPr/>
          <p:nvPr/>
        </p:nvSpPr>
        <p:spPr>
          <a:xfrm>
            <a:off x="10741320" y="1783709"/>
            <a:ext cx="226243" cy="241768"/>
          </a:xfrm>
          <a:custGeom>
            <a:avLst/>
            <a:gdLst/>
            <a:ahLst/>
            <a:cxnLst/>
            <a:rect l="l" t="t" r="r" b="b"/>
            <a:pathLst>
              <a:path w="1938" h="2071" extrusionOk="0">
                <a:moveTo>
                  <a:pt x="976" y="1"/>
                </a:moveTo>
                <a:cubicBezTo>
                  <a:pt x="842" y="1"/>
                  <a:pt x="735" y="334"/>
                  <a:pt x="709" y="775"/>
                </a:cubicBezTo>
                <a:cubicBezTo>
                  <a:pt x="308" y="802"/>
                  <a:pt x="1" y="909"/>
                  <a:pt x="1" y="1042"/>
                </a:cubicBezTo>
                <a:cubicBezTo>
                  <a:pt x="1" y="1176"/>
                  <a:pt x="308" y="1269"/>
                  <a:pt x="709" y="1309"/>
                </a:cubicBezTo>
                <a:cubicBezTo>
                  <a:pt x="735" y="1736"/>
                  <a:pt x="842" y="2070"/>
                  <a:pt x="976" y="2070"/>
                </a:cubicBezTo>
                <a:cubicBezTo>
                  <a:pt x="1109" y="2070"/>
                  <a:pt x="1203" y="1736"/>
                  <a:pt x="1229" y="1309"/>
                </a:cubicBezTo>
                <a:cubicBezTo>
                  <a:pt x="1643" y="1269"/>
                  <a:pt x="1937" y="1176"/>
                  <a:pt x="1937" y="1042"/>
                </a:cubicBezTo>
                <a:cubicBezTo>
                  <a:pt x="1937" y="909"/>
                  <a:pt x="1643" y="802"/>
                  <a:pt x="1229" y="775"/>
                </a:cubicBezTo>
                <a:cubicBezTo>
                  <a:pt x="1203" y="334"/>
                  <a:pt x="1109" y="1"/>
                  <a:pt x="976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7"/>
          <p:cNvSpPr/>
          <p:nvPr/>
        </p:nvSpPr>
        <p:spPr>
          <a:xfrm>
            <a:off x="7387573" y="5344052"/>
            <a:ext cx="117091" cy="124912"/>
          </a:xfrm>
          <a:custGeom>
            <a:avLst/>
            <a:gdLst/>
            <a:ahLst/>
            <a:cxnLst/>
            <a:rect l="l" t="t" r="r" b="b"/>
            <a:pathLst>
              <a:path w="1003" h="1070" extrusionOk="0">
                <a:moveTo>
                  <a:pt x="495" y="1"/>
                </a:moveTo>
                <a:cubicBezTo>
                  <a:pt x="428" y="1"/>
                  <a:pt x="375" y="174"/>
                  <a:pt x="361" y="401"/>
                </a:cubicBezTo>
                <a:cubicBezTo>
                  <a:pt x="148" y="428"/>
                  <a:pt x="1" y="468"/>
                  <a:pt x="1" y="535"/>
                </a:cubicBezTo>
                <a:cubicBezTo>
                  <a:pt x="1" y="602"/>
                  <a:pt x="148" y="655"/>
                  <a:pt x="361" y="669"/>
                </a:cubicBezTo>
                <a:cubicBezTo>
                  <a:pt x="375" y="909"/>
                  <a:pt x="428" y="1069"/>
                  <a:pt x="495" y="1069"/>
                </a:cubicBezTo>
                <a:cubicBezTo>
                  <a:pt x="562" y="1069"/>
                  <a:pt x="615" y="909"/>
                  <a:pt x="628" y="669"/>
                </a:cubicBezTo>
                <a:cubicBezTo>
                  <a:pt x="855" y="655"/>
                  <a:pt x="1002" y="602"/>
                  <a:pt x="1002" y="535"/>
                </a:cubicBezTo>
                <a:cubicBezTo>
                  <a:pt x="1002" y="468"/>
                  <a:pt x="842" y="415"/>
                  <a:pt x="628" y="401"/>
                </a:cubicBezTo>
                <a:cubicBezTo>
                  <a:pt x="615" y="174"/>
                  <a:pt x="562" y="1"/>
                  <a:pt x="495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7"/>
          <p:cNvSpPr/>
          <p:nvPr/>
        </p:nvSpPr>
        <p:spPr>
          <a:xfrm>
            <a:off x="6962840" y="1842119"/>
            <a:ext cx="117091" cy="124912"/>
          </a:xfrm>
          <a:custGeom>
            <a:avLst/>
            <a:gdLst/>
            <a:ahLst/>
            <a:cxnLst/>
            <a:rect l="l" t="t" r="r" b="b"/>
            <a:pathLst>
              <a:path w="1003" h="1070" extrusionOk="0">
                <a:moveTo>
                  <a:pt x="495" y="1"/>
                </a:moveTo>
                <a:cubicBezTo>
                  <a:pt x="428" y="1"/>
                  <a:pt x="375" y="174"/>
                  <a:pt x="361" y="401"/>
                </a:cubicBezTo>
                <a:cubicBezTo>
                  <a:pt x="148" y="428"/>
                  <a:pt x="1" y="468"/>
                  <a:pt x="1" y="535"/>
                </a:cubicBezTo>
                <a:cubicBezTo>
                  <a:pt x="1" y="602"/>
                  <a:pt x="148" y="655"/>
                  <a:pt x="361" y="669"/>
                </a:cubicBezTo>
                <a:cubicBezTo>
                  <a:pt x="375" y="909"/>
                  <a:pt x="428" y="1069"/>
                  <a:pt x="495" y="1069"/>
                </a:cubicBezTo>
                <a:cubicBezTo>
                  <a:pt x="562" y="1069"/>
                  <a:pt x="615" y="909"/>
                  <a:pt x="628" y="669"/>
                </a:cubicBezTo>
                <a:cubicBezTo>
                  <a:pt x="855" y="655"/>
                  <a:pt x="1002" y="602"/>
                  <a:pt x="1002" y="535"/>
                </a:cubicBezTo>
                <a:cubicBezTo>
                  <a:pt x="1002" y="468"/>
                  <a:pt x="842" y="415"/>
                  <a:pt x="628" y="401"/>
                </a:cubicBezTo>
                <a:cubicBezTo>
                  <a:pt x="615" y="174"/>
                  <a:pt x="562" y="1"/>
                  <a:pt x="495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7"/>
          <p:cNvSpPr/>
          <p:nvPr/>
        </p:nvSpPr>
        <p:spPr>
          <a:xfrm>
            <a:off x="9652087" y="4906676"/>
            <a:ext cx="226243" cy="241768"/>
          </a:xfrm>
          <a:custGeom>
            <a:avLst/>
            <a:gdLst/>
            <a:ahLst/>
            <a:cxnLst/>
            <a:rect l="l" t="t" r="r" b="b"/>
            <a:pathLst>
              <a:path w="1938" h="2071" extrusionOk="0">
                <a:moveTo>
                  <a:pt x="976" y="1"/>
                </a:moveTo>
                <a:cubicBezTo>
                  <a:pt x="842" y="1"/>
                  <a:pt x="735" y="334"/>
                  <a:pt x="709" y="775"/>
                </a:cubicBezTo>
                <a:cubicBezTo>
                  <a:pt x="308" y="802"/>
                  <a:pt x="1" y="909"/>
                  <a:pt x="1" y="1042"/>
                </a:cubicBezTo>
                <a:cubicBezTo>
                  <a:pt x="1" y="1176"/>
                  <a:pt x="308" y="1269"/>
                  <a:pt x="709" y="1309"/>
                </a:cubicBezTo>
                <a:cubicBezTo>
                  <a:pt x="735" y="1736"/>
                  <a:pt x="842" y="2070"/>
                  <a:pt x="976" y="2070"/>
                </a:cubicBezTo>
                <a:cubicBezTo>
                  <a:pt x="1109" y="2070"/>
                  <a:pt x="1203" y="1736"/>
                  <a:pt x="1229" y="1309"/>
                </a:cubicBezTo>
                <a:cubicBezTo>
                  <a:pt x="1643" y="1269"/>
                  <a:pt x="1937" y="1176"/>
                  <a:pt x="1937" y="1042"/>
                </a:cubicBezTo>
                <a:cubicBezTo>
                  <a:pt x="1937" y="909"/>
                  <a:pt x="1643" y="802"/>
                  <a:pt x="1229" y="775"/>
                </a:cubicBezTo>
                <a:cubicBezTo>
                  <a:pt x="1203" y="334"/>
                  <a:pt x="1109" y="1"/>
                  <a:pt x="976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7"/>
          <p:cNvSpPr/>
          <p:nvPr/>
        </p:nvSpPr>
        <p:spPr>
          <a:xfrm>
            <a:off x="8205887" y="2275976"/>
            <a:ext cx="226243" cy="241768"/>
          </a:xfrm>
          <a:custGeom>
            <a:avLst/>
            <a:gdLst/>
            <a:ahLst/>
            <a:cxnLst/>
            <a:rect l="l" t="t" r="r" b="b"/>
            <a:pathLst>
              <a:path w="1938" h="2071" extrusionOk="0">
                <a:moveTo>
                  <a:pt x="976" y="1"/>
                </a:moveTo>
                <a:cubicBezTo>
                  <a:pt x="842" y="1"/>
                  <a:pt x="735" y="334"/>
                  <a:pt x="709" y="775"/>
                </a:cubicBezTo>
                <a:cubicBezTo>
                  <a:pt x="308" y="802"/>
                  <a:pt x="1" y="909"/>
                  <a:pt x="1" y="1042"/>
                </a:cubicBezTo>
                <a:cubicBezTo>
                  <a:pt x="1" y="1176"/>
                  <a:pt x="308" y="1269"/>
                  <a:pt x="709" y="1309"/>
                </a:cubicBezTo>
                <a:cubicBezTo>
                  <a:pt x="735" y="1736"/>
                  <a:pt x="842" y="2070"/>
                  <a:pt x="976" y="2070"/>
                </a:cubicBezTo>
                <a:cubicBezTo>
                  <a:pt x="1109" y="2070"/>
                  <a:pt x="1203" y="1736"/>
                  <a:pt x="1229" y="1309"/>
                </a:cubicBezTo>
                <a:cubicBezTo>
                  <a:pt x="1643" y="1269"/>
                  <a:pt x="1937" y="1176"/>
                  <a:pt x="1937" y="1042"/>
                </a:cubicBezTo>
                <a:cubicBezTo>
                  <a:pt x="1937" y="909"/>
                  <a:pt x="1643" y="802"/>
                  <a:pt x="1229" y="775"/>
                </a:cubicBezTo>
                <a:cubicBezTo>
                  <a:pt x="1203" y="334"/>
                  <a:pt x="1109" y="1"/>
                  <a:pt x="976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7"/>
          <p:cNvSpPr/>
          <p:nvPr/>
        </p:nvSpPr>
        <p:spPr>
          <a:xfrm>
            <a:off x="10892773" y="5581238"/>
            <a:ext cx="281192" cy="218367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9315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"/>
          <p:cNvSpPr txBox="1">
            <a:spLocks noGrp="1"/>
          </p:cNvSpPr>
          <p:nvPr>
            <p:ph type="title"/>
          </p:nvPr>
        </p:nvSpPr>
        <p:spPr>
          <a:xfrm>
            <a:off x="1300600" y="2820800"/>
            <a:ext cx="9590800" cy="50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6871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 txBox="1">
            <a:spLocks noGrp="1"/>
          </p:cNvSpPr>
          <p:nvPr>
            <p:ph type="title"/>
          </p:nvPr>
        </p:nvSpPr>
        <p:spPr>
          <a:xfrm>
            <a:off x="914400" y="2124320"/>
            <a:ext cx="10317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66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subTitle" idx="1"/>
          </p:nvPr>
        </p:nvSpPr>
        <p:spPr>
          <a:xfrm>
            <a:off x="3571200" y="4542673"/>
            <a:ext cx="5049600" cy="8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3097248" y="2587033"/>
            <a:ext cx="6266633" cy="1683928"/>
          </a:xfrm>
          <a:custGeom>
            <a:avLst/>
            <a:gdLst/>
            <a:ahLst/>
            <a:cxnLst/>
            <a:rect l="l" t="t" r="r" b="b"/>
            <a:pathLst>
              <a:path w="23192" h="6232" extrusionOk="0">
                <a:moveTo>
                  <a:pt x="22429" y="1"/>
                </a:moveTo>
                <a:cubicBezTo>
                  <a:pt x="22330" y="1"/>
                  <a:pt x="22244" y="46"/>
                  <a:pt x="22193" y="155"/>
                </a:cubicBezTo>
                <a:cubicBezTo>
                  <a:pt x="21338" y="1918"/>
                  <a:pt x="19990" y="3159"/>
                  <a:pt x="18134" y="3814"/>
                </a:cubicBezTo>
                <a:cubicBezTo>
                  <a:pt x="17148" y="4161"/>
                  <a:pt x="16110" y="4288"/>
                  <a:pt x="15061" y="4288"/>
                </a:cubicBezTo>
                <a:cubicBezTo>
                  <a:pt x="13693" y="4288"/>
                  <a:pt x="12305" y="4073"/>
                  <a:pt x="10990" y="3854"/>
                </a:cubicBezTo>
                <a:cubicBezTo>
                  <a:pt x="9513" y="3614"/>
                  <a:pt x="7583" y="3252"/>
                  <a:pt x="5717" y="3252"/>
                </a:cubicBezTo>
                <a:cubicBezTo>
                  <a:pt x="3434" y="3252"/>
                  <a:pt x="1247" y="3794"/>
                  <a:pt x="108" y="5763"/>
                </a:cubicBezTo>
                <a:cubicBezTo>
                  <a:pt x="0" y="5936"/>
                  <a:pt x="303" y="6232"/>
                  <a:pt x="494" y="6232"/>
                </a:cubicBezTo>
                <a:cubicBezTo>
                  <a:pt x="538" y="6232"/>
                  <a:pt x="577" y="6215"/>
                  <a:pt x="602" y="6177"/>
                </a:cubicBezTo>
                <a:cubicBezTo>
                  <a:pt x="1779" y="4462"/>
                  <a:pt x="4036" y="4144"/>
                  <a:pt x="5997" y="4144"/>
                </a:cubicBezTo>
                <a:cubicBezTo>
                  <a:pt x="6127" y="4144"/>
                  <a:pt x="6256" y="4145"/>
                  <a:pt x="6384" y="4148"/>
                </a:cubicBezTo>
                <a:cubicBezTo>
                  <a:pt x="8787" y="4174"/>
                  <a:pt x="11137" y="4842"/>
                  <a:pt x="13527" y="5149"/>
                </a:cubicBezTo>
                <a:cubicBezTo>
                  <a:pt x="14111" y="5222"/>
                  <a:pt x="14753" y="5265"/>
                  <a:pt x="15421" y="5265"/>
                </a:cubicBezTo>
                <a:cubicBezTo>
                  <a:pt x="18662" y="5265"/>
                  <a:pt x="22499" y="4252"/>
                  <a:pt x="23141" y="743"/>
                </a:cubicBezTo>
                <a:cubicBezTo>
                  <a:pt x="23191" y="449"/>
                  <a:pt x="22742" y="1"/>
                  <a:pt x="2242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9"/>
          <p:cNvSpPr/>
          <p:nvPr/>
        </p:nvSpPr>
        <p:spPr>
          <a:xfrm rot="-2191340">
            <a:off x="7835105" y="857283"/>
            <a:ext cx="1155695" cy="1635021"/>
          </a:xfrm>
          <a:custGeom>
            <a:avLst/>
            <a:gdLst/>
            <a:ahLst/>
            <a:cxnLst/>
            <a:rect l="l" t="t" r="r" b="b"/>
            <a:pathLst>
              <a:path w="4188" h="5925" extrusionOk="0">
                <a:moveTo>
                  <a:pt x="405" y="1"/>
                </a:moveTo>
                <a:cubicBezTo>
                  <a:pt x="345" y="1"/>
                  <a:pt x="298" y="61"/>
                  <a:pt x="268" y="213"/>
                </a:cubicBezTo>
                <a:cubicBezTo>
                  <a:pt x="228" y="373"/>
                  <a:pt x="215" y="520"/>
                  <a:pt x="215" y="680"/>
                </a:cubicBezTo>
                <a:cubicBezTo>
                  <a:pt x="215" y="974"/>
                  <a:pt x="241" y="1268"/>
                  <a:pt x="348" y="1535"/>
                </a:cubicBezTo>
                <a:cubicBezTo>
                  <a:pt x="522" y="2055"/>
                  <a:pt x="882" y="2509"/>
                  <a:pt x="1336" y="2803"/>
                </a:cubicBezTo>
                <a:cubicBezTo>
                  <a:pt x="1443" y="3070"/>
                  <a:pt x="1576" y="3337"/>
                  <a:pt x="1737" y="3591"/>
                </a:cubicBezTo>
                <a:cubicBezTo>
                  <a:pt x="1910" y="3911"/>
                  <a:pt x="2151" y="4205"/>
                  <a:pt x="2404" y="4472"/>
                </a:cubicBezTo>
                <a:cubicBezTo>
                  <a:pt x="2084" y="4205"/>
                  <a:pt x="1683" y="4045"/>
                  <a:pt x="1283" y="3951"/>
                </a:cubicBezTo>
                <a:cubicBezTo>
                  <a:pt x="1151" y="3929"/>
                  <a:pt x="900" y="3884"/>
                  <a:pt x="667" y="3884"/>
                </a:cubicBezTo>
                <a:cubicBezTo>
                  <a:pt x="473" y="3884"/>
                  <a:pt x="292" y="3915"/>
                  <a:pt x="201" y="4018"/>
                </a:cubicBezTo>
                <a:cubicBezTo>
                  <a:pt x="1" y="4258"/>
                  <a:pt x="415" y="4526"/>
                  <a:pt x="562" y="4606"/>
                </a:cubicBezTo>
                <a:cubicBezTo>
                  <a:pt x="940" y="4803"/>
                  <a:pt x="1365" y="4907"/>
                  <a:pt x="1792" y="4907"/>
                </a:cubicBezTo>
                <a:cubicBezTo>
                  <a:pt x="2089" y="4907"/>
                  <a:pt x="2387" y="4856"/>
                  <a:pt x="2671" y="4753"/>
                </a:cubicBezTo>
                <a:cubicBezTo>
                  <a:pt x="3085" y="5180"/>
                  <a:pt x="3566" y="5540"/>
                  <a:pt x="4047" y="5874"/>
                </a:cubicBezTo>
                <a:cubicBezTo>
                  <a:pt x="4079" y="5910"/>
                  <a:pt x="4107" y="5925"/>
                  <a:pt x="4127" y="5925"/>
                </a:cubicBezTo>
                <a:cubicBezTo>
                  <a:pt x="4183" y="5925"/>
                  <a:pt x="4188" y="5818"/>
                  <a:pt x="4100" y="5741"/>
                </a:cubicBezTo>
                <a:cubicBezTo>
                  <a:pt x="3633" y="5407"/>
                  <a:pt x="3192" y="5060"/>
                  <a:pt x="2805" y="4659"/>
                </a:cubicBezTo>
                <a:lnTo>
                  <a:pt x="2845" y="4619"/>
                </a:lnTo>
                <a:cubicBezTo>
                  <a:pt x="3005" y="3978"/>
                  <a:pt x="3032" y="3310"/>
                  <a:pt x="2938" y="2656"/>
                </a:cubicBezTo>
                <a:cubicBezTo>
                  <a:pt x="2898" y="2483"/>
                  <a:pt x="2832" y="2109"/>
                  <a:pt x="2631" y="2015"/>
                </a:cubicBezTo>
                <a:cubicBezTo>
                  <a:pt x="2612" y="2007"/>
                  <a:pt x="2594" y="2004"/>
                  <a:pt x="2577" y="2004"/>
                </a:cubicBezTo>
                <a:cubicBezTo>
                  <a:pt x="2450" y="2004"/>
                  <a:pt x="2373" y="2203"/>
                  <a:pt x="2338" y="2309"/>
                </a:cubicBezTo>
                <a:cubicBezTo>
                  <a:pt x="2231" y="2603"/>
                  <a:pt x="2217" y="2950"/>
                  <a:pt x="2231" y="3270"/>
                </a:cubicBezTo>
                <a:cubicBezTo>
                  <a:pt x="2244" y="3644"/>
                  <a:pt x="2338" y="3991"/>
                  <a:pt x="2498" y="4312"/>
                </a:cubicBezTo>
                <a:cubicBezTo>
                  <a:pt x="2244" y="4045"/>
                  <a:pt x="2030" y="3738"/>
                  <a:pt x="1830" y="3417"/>
                </a:cubicBezTo>
                <a:cubicBezTo>
                  <a:pt x="1683" y="3190"/>
                  <a:pt x="1563" y="2937"/>
                  <a:pt x="1443" y="2683"/>
                </a:cubicBezTo>
                <a:cubicBezTo>
                  <a:pt x="1483" y="2122"/>
                  <a:pt x="1363" y="1535"/>
                  <a:pt x="1149" y="1014"/>
                </a:cubicBezTo>
                <a:cubicBezTo>
                  <a:pt x="1016" y="734"/>
                  <a:pt x="869" y="453"/>
                  <a:pt x="669" y="213"/>
                </a:cubicBezTo>
                <a:cubicBezTo>
                  <a:pt x="566" y="89"/>
                  <a:pt x="476" y="1"/>
                  <a:pt x="4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9"/>
          <p:cNvSpPr/>
          <p:nvPr/>
        </p:nvSpPr>
        <p:spPr>
          <a:xfrm>
            <a:off x="3811005" y="4036601"/>
            <a:ext cx="301792" cy="234367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9"/>
          <p:cNvSpPr/>
          <p:nvPr/>
        </p:nvSpPr>
        <p:spPr>
          <a:xfrm>
            <a:off x="8525901" y="2752034"/>
            <a:ext cx="94899" cy="73700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9"/>
          <p:cNvSpPr/>
          <p:nvPr/>
        </p:nvSpPr>
        <p:spPr>
          <a:xfrm>
            <a:off x="9468831" y="3351067"/>
            <a:ext cx="200699" cy="155868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9"/>
          <p:cNvSpPr/>
          <p:nvPr/>
        </p:nvSpPr>
        <p:spPr>
          <a:xfrm>
            <a:off x="4960635" y="1450734"/>
            <a:ext cx="94899" cy="73700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9"/>
          <p:cNvSpPr/>
          <p:nvPr/>
        </p:nvSpPr>
        <p:spPr>
          <a:xfrm>
            <a:off x="2896537" y="2888801"/>
            <a:ext cx="200704" cy="155868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9"/>
          <p:cNvSpPr/>
          <p:nvPr/>
        </p:nvSpPr>
        <p:spPr>
          <a:xfrm>
            <a:off x="6306131" y="1596867"/>
            <a:ext cx="200699" cy="155868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9"/>
          <p:cNvSpPr/>
          <p:nvPr/>
        </p:nvSpPr>
        <p:spPr>
          <a:xfrm>
            <a:off x="8729101" y="4276034"/>
            <a:ext cx="94899" cy="73700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9"/>
          <p:cNvSpPr/>
          <p:nvPr/>
        </p:nvSpPr>
        <p:spPr>
          <a:xfrm>
            <a:off x="2565420" y="4629043"/>
            <a:ext cx="226243" cy="241768"/>
          </a:xfrm>
          <a:custGeom>
            <a:avLst/>
            <a:gdLst/>
            <a:ahLst/>
            <a:cxnLst/>
            <a:rect l="l" t="t" r="r" b="b"/>
            <a:pathLst>
              <a:path w="1938" h="2071" extrusionOk="0">
                <a:moveTo>
                  <a:pt x="976" y="1"/>
                </a:moveTo>
                <a:cubicBezTo>
                  <a:pt x="842" y="1"/>
                  <a:pt x="735" y="334"/>
                  <a:pt x="709" y="775"/>
                </a:cubicBezTo>
                <a:cubicBezTo>
                  <a:pt x="308" y="802"/>
                  <a:pt x="1" y="909"/>
                  <a:pt x="1" y="1042"/>
                </a:cubicBezTo>
                <a:cubicBezTo>
                  <a:pt x="1" y="1176"/>
                  <a:pt x="308" y="1269"/>
                  <a:pt x="709" y="1309"/>
                </a:cubicBezTo>
                <a:cubicBezTo>
                  <a:pt x="735" y="1736"/>
                  <a:pt x="842" y="2070"/>
                  <a:pt x="976" y="2070"/>
                </a:cubicBezTo>
                <a:cubicBezTo>
                  <a:pt x="1109" y="2070"/>
                  <a:pt x="1203" y="1736"/>
                  <a:pt x="1229" y="1309"/>
                </a:cubicBezTo>
                <a:cubicBezTo>
                  <a:pt x="1643" y="1269"/>
                  <a:pt x="1937" y="1176"/>
                  <a:pt x="1937" y="1042"/>
                </a:cubicBezTo>
                <a:cubicBezTo>
                  <a:pt x="1937" y="909"/>
                  <a:pt x="1643" y="802"/>
                  <a:pt x="1229" y="775"/>
                </a:cubicBezTo>
                <a:cubicBezTo>
                  <a:pt x="1203" y="334"/>
                  <a:pt x="1109" y="1"/>
                  <a:pt x="976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9"/>
          <p:cNvSpPr/>
          <p:nvPr/>
        </p:nvSpPr>
        <p:spPr>
          <a:xfrm>
            <a:off x="10197007" y="2189685"/>
            <a:ext cx="117091" cy="124912"/>
          </a:xfrm>
          <a:custGeom>
            <a:avLst/>
            <a:gdLst/>
            <a:ahLst/>
            <a:cxnLst/>
            <a:rect l="l" t="t" r="r" b="b"/>
            <a:pathLst>
              <a:path w="1003" h="1070" extrusionOk="0">
                <a:moveTo>
                  <a:pt x="495" y="1"/>
                </a:moveTo>
                <a:cubicBezTo>
                  <a:pt x="428" y="1"/>
                  <a:pt x="375" y="174"/>
                  <a:pt x="361" y="401"/>
                </a:cubicBezTo>
                <a:cubicBezTo>
                  <a:pt x="148" y="428"/>
                  <a:pt x="1" y="468"/>
                  <a:pt x="1" y="535"/>
                </a:cubicBezTo>
                <a:cubicBezTo>
                  <a:pt x="1" y="602"/>
                  <a:pt x="148" y="655"/>
                  <a:pt x="361" y="669"/>
                </a:cubicBezTo>
                <a:cubicBezTo>
                  <a:pt x="375" y="909"/>
                  <a:pt x="428" y="1069"/>
                  <a:pt x="495" y="1069"/>
                </a:cubicBezTo>
                <a:cubicBezTo>
                  <a:pt x="562" y="1069"/>
                  <a:pt x="615" y="909"/>
                  <a:pt x="628" y="669"/>
                </a:cubicBezTo>
                <a:cubicBezTo>
                  <a:pt x="855" y="655"/>
                  <a:pt x="1002" y="602"/>
                  <a:pt x="1002" y="535"/>
                </a:cubicBezTo>
                <a:cubicBezTo>
                  <a:pt x="1002" y="468"/>
                  <a:pt x="842" y="415"/>
                  <a:pt x="628" y="401"/>
                </a:cubicBezTo>
                <a:cubicBezTo>
                  <a:pt x="615" y="174"/>
                  <a:pt x="562" y="1"/>
                  <a:pt x="495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9"/>
          <p:cNvSpPr/>
          <p:nvPr/>
        </p:nvSpPr>
        <p:spPr>
          <a:xfrm>
            <a:off x="2019773" y="3366535"/>
            <a:ext cx="117091" cy="124912"/>
          </a:xfrm>
          <a:custGeom>
            <a:avLst/>
            <a:gdLst/>
            <a:ahLst/>
            <a:cxnLst/>
            <a:rect l="l" t="t" r="r" b="b"/>
            <a:pathLst>
              <a:path w="1003" h="1070" extrusionOk="0">
                <a:moveTo>
                  <a:pt x="495" y="1"/>
                </a:moveTo>
                <a:cubicBezTo>
                  <a:pt x="428" y="1"/>
                  <a:pt x="375" y="174"/>
                  <a:pt x="361" y="401"/>
                </a:cubicBezTo>
                <a:cubicBezTo>
                  <a:pt x="148" y="428"/>
                  <a:pt x="1" y="468"/>
                  <a:pt x="1" y="535"/>
                </a:cubicBezTo>
                <a:cubicBezTo>
                  <a:pt x="1" y="602"/>
                  <a:pt x="148" y="655"/>
                  <a:pt x="361" y="669"/>
                </a:cubicBezTo>
                <a:cubicBezTo>
                  <a:pt x="375" y="909"/>
                  <a:pt x="428" y="1069"/>
                  <a:pt x="495" y="1069"/>
                </a:cubicBezTo>
                <a:cubicBezTo>
                  <a:pt x="562" y="1069"/>
                  <a:pt x="615" y="909"/>
                  <a:pt x="628" y="669"/>
                </a:cubicBezTo>
                <a:cubicBezTo>
                  <a:pt x="855" y="655"/>
                  <a:pt x="1002" y="602"/>
                  <a:pt x="1002" y="535"/>
                </a:cubicBezTo>
                <a:cubicBezTo>
                  <a:pt x="1002" y="468"/>
                  <a:pt x="842" y="415"/>
                  <a:pt x="628" y="401"/>
                </a:cubicBezTo>
                <a:cubicBezTo>
                  <a:pt x="615" y="174"/>
                  <a:pt x="562" y="1"/>
                  <a:pt x="495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9"/>
          <p:cNvSpPr/>
          <p:nvPr/>
        </p:nvSpPr>
        <p:spPr>
          <a:xfrm>
            <a:off x="9793687" y="4870776"/>
            <a:ext cx="226243" cy="241768"/>
          </a:xfrm>
          <a:custGeom>
            <a:avLst/>
            <a:gdLst/>
            <a:ahLst/>
            <a:cxnLst/>
            <a:rect l="l" t="t" r="r" b="b"/>
            <a:pathLst>
              <a:path w="1938" h="2071" extrusionOk="0">
                <a:moveTo>
                  <a:pt x="976" y="1"/>
                </a:moveTo>
                <a:cubicBezTo>
                  <a:pt x="842" y="1"/>
                  <a:pt x="735" y="334"/>
                  <a:pt x="709" y="775"/>
                </a:cubicBezTo>
                <a:cubicBezTo>
                  <a:pt x="308" y="802"/>
                  <a:pt x="1" y="909"/>
                  <a:pt x="1" y="1042"/>
                </a:cubicBezTo>
                <a:cubicBezTo>
                  <a:pt x="1" y="1176"/>
                  <a:pt x="308" y="1269"/>
                  <a:pt x="709" y="1309"/>
                </a:cubicBezTo>
                <a:cubicBezTo>
                  <a:pt x="735" y="1736"/>
                  <a:pt x="842" y="2070"/>
                  <a:pt x="976" y="2070"/>
                </a:cubicBezTo>
                <a:cubicBezTo>
                  <a:pt x="1109" y="2070"/>
                  <a:pt x="1203" y="1736"/>
                  <a:pt x="1229" y="1309"/>
                </a:cubicBezTo>
                <a:cubicBezTo>
                  <a:pt x="1643" y="1269"/>
                  <a:pt x="1937" y="1176"/>
                  <a:pt x="1937" y="1042"/>
                </a:cubicBezTo>
                <a:cubicBezTo>
                  <a:pt x="1937" y="909"/>
                  <a:pt x="1643" y="802"/>
                  <a:pt x="1229" y="775"/>
                </a:cubicBezTo>
                <a:cubicBezTo>
                  <a:pt x="1203" y="334"/>
                  <a:pt x="1109" y="1"/>
                  <a:pt x="976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9"/>
          <p:cNvSpPr/>
          <p:nvPr/>
        </p:nvSpPr>
        <p:spPr>
          <a:xfrm>
            <a:off x="2256020" y="1596860"/>
            <a:ext cx="226243" cy="241768"/>
          </a:xfrm>
          <a:custGeom>
            <a:avLst/>
            <a:gdLst/>
            <a:ahLst/>
            <a:cxnLst/>
            <a:rect l="l" t="t" r="r" b="b"/>
            <a:pathLst>
              <a:path w="1938" h="2071" extrusionOk="0">
                <a:moveTo>
                  <a:pt x="976" y="1"/>
                </a:moveTo>
                <a:cubicBezTo>
                  <a:pt x="842" y="1"/>
                  <a:pt x="735" y="334"/>
                  <a:pt x="709" y="775"/>
                </a:cubicBezTo>
                <a:cubicBezTo>
                  <a:pt x="308" y="802"/>
                  <a:pt x="1" y="909"/>
                  <a:pt x="1" y="1042"/>
                </a:cubicBezTo>
                <a:cubicBezTo>
                  <a:pt x="1" y="1176"/>
                  <a:pt x="308" y="1269"/>
                  <a:pt x="709" y="1309"/>
                </a:cubicBezTo>
                <a:cubicBezTo>
                  <a:pt x="735" y="1736"/>
                  <a:pt x="842" y="2070"/>
                  <a:pt x="976" y="2070"/>
                </a:cubicBezTo>
                <a:cubicBezTo>
                  <a:pt x="1109" y="2070"/>
                  <a:pt x="1203" y="1736"/>
                  <a:pt x="1229" y="1309"/>
                </a:cubicBezTo>
                <a:cubicBezTo>
                  <a:pt x="1643" y="1269"/>
                  <a:pt x="1937" y="1176"/>
                  <a:pt x="1937" y="1042"/>
                </a:cubicBezTo>
                <a:cubicBezTo>
                  <a:pt x="1937" y="909"/>
                  <a:pt x="1643" y="802"/>
                  <a:pt x="1229" y="775"/>
                </a:cubicBezTo>
                <a:cubicBezTo>
                  <a:pt x="1203" y="334"/>
                  <a:pt x="1109" y="1"/>
                  <a:pt x="976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9"/>
          <p:cNvSpPr/>
          <p:nvPr/>
        </p:nvSpPr>
        <p:spPr>
          <a:xfrm>
            <a:off x="3370497" y="1074701"/>
            <a:ext cx="200699" cy="155868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9"/>
          <p:cNvSpPr/>
          <p:nvPr/>
        </p:nvSpPr>
        <p:spPr>
          <a:xfrm>
            <a:off x="9014587" y="1144276"/>
            <a:ext cx="226243" cy="241768"/>
          </a:xfrm>
          <a:custGeom>
            <a:avLst/>
            <a:gdLst/>
            <a:ahLst/>
            <a:cxnLst/>
            <a:rect l="l" t="t" r="r" b="b"/>
            <a:pathLst>
              <a:path w="1938" h="2071" extrusionOk="0">
                <a:moveTo>
                  <a:pt x="976" y="1"/>
                </a:moveTo>
                <a:cubicBezTo>
                  <a:pt x="842" y="1"/>
                  <a:pt x="735" y="334"/>
                  <a:pt x="709" y="775"/>
                </a:cubicBezTo>
                <a:cubicBezTo>
                  <a:pt x="308" y="802"/>
                  <a:pt x="1" y="909"/>
                  <a:pt x="1" y="1042"/>
                </a:cubicBezTo>
                <a:cubicBezTo>
                  <a:pt x="1" y="1176"/>
                  <a:pt x="308" y="1269"/>
                  <a:pt x="709" y="1309"/>
                </a:cubicBezTo>
                <a:cubicBezTo>
                  <a:pt x="735" y="1736"/>
                  <a:pt x="842" y="2070"/>
                  <a:pt x="976" y="2070"/>
                </a:cubicBezTo>
                <a:cubicBezTo>
                  <a:pt x="1109" y="2070"/>
                  <a:pt x="1203" y="1736"/>
                  <a:pt x="1229" y="1309"/>
                </a:cubicBezTo>
                <a:cubicBezTo>
                  <a:pt x="1643" y="1269"/>
                  <a:pt x="1937" y="1176"/>
                  <a:pt x="1937" y="1042"/>
                </a:cubicBezTo>
                <a:cubicBezTo>
                  <a:pt x="1937" y="909"/>
                  <a:pt x="1643" y="802"/>
                  <a:pt x="1229" y="775"/>
                </a:cubicBezTo>
                <a:cubicBezTo>
                  <a:pt x="1203" y="334"/>
                  <a:pt x="1109" y="1"/>
                  <a:pt x="976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86566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 txBox="1">
            <a:spLocks noGrp="1"/>
          </p:cNvSpPr>
          <p:nvPr>
            <p:ph type="title"/>
          </p:nvPr>
        </p:nvSpPr>
        <p:spPr>
          <a:xfrm>
            <a:off x="4481967" y="2820800"/>
            <a:ext cx="6714400" cy="50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485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>
            <a:spLocks noGrp="1"/>
          </p:cNvSpPr>
          <p:nvPr>
            <p:ph type="title" hasCustomPrompt="1"/>
          </p:nvPr>
        </p:nvSpPr>
        <p:spPr>
          <a:xfrm>
            <a:off x="1065833" y="1512933"/>
            <a:ext cx="100604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500"/>
              <a:buNone/>
              <a:defRPr sz="12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18" name="Google Shape;118;p11"/>
          <p:cNvSpPr txBox="1">
            <a:spLocks noGrp="1"/>
          </p:cNvSpPr>
          <p:nvPr>
            <p:ph type="body" idx="1"/>
          </p:nvPr>
        </p:nvSpPr>
        <p:spPr>
          <a:xfrm>
            <a:off x="1066000" y="3910867"/>
            <a:ext cx="100604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8722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2267"/>
            </a:lvl1pPr>
            <a:lvl2pPr marL="1219170" lvl="1" indent="-448722" algn="ctr">
              <a:spcBef>
                <a:spcPts val="2133"/>
              </a:spcBef>
              <a:spcAft>
                <a:spcPts val="0"/>
              </a:spcAft>
              <a:buSzPts val="1700"/>
              <a:buChar char="○"/>
              <a:defRPr sz="2267"/>
            </a:lvl2pPr>
            <a:lvl3pPr marL="1828754" lvl="2" indent="-448722" algn="ctr">
              <a:spcBef>
                <a:spcPts val="2133"/>
              </a:spcBef>
              <a:spcAft>
                <a:spcPts val="0"/>
              </a:spcAft>
              <a:buSzPts val="1700"/>
              <a:buChar char="■"/>
              <a:defRPr sz="2267"/>
            </a:lvl3pPr>
            <a:lvl4pPr marL="2438339" lvl="3" indent="-448722" algn="ctr">
              <a:spcBef>
                <a:spcPts val="2133"/>
              </a:spcBef>
              <a:spcAft>
                <a:spcPts val="0"/>
              </a:spcAft>
              <a:buSzPts val="1700"/>
              <a:buChar char="●"/>
              <a:defRPr sz="2267"/>
            </a:lvl4pPr>
            <a:lvl5pPr marL="3047924" lvl="4" indent="-448722" algn="ctr">
              <a:spcBef>
                <a:spcPts val="2133"/>
              </a:spcBef>
              <a:spcAft>
                <a:spcPts val="0"/>
              </a:spcAft>
              <a:buSzPts val="1700"/>
              <a:buChar char="○"/>
              <a:defRPr sz="2267"/>
            </a:lvl5pPr>
            <a:lvl6pPr marL="3657509" lvl="5" indent="-448722" algn="ctr">
              <a:spcBef>
                <a:spcPts val="2133"/>
              </a:spcBef>
              <a:spcAft>
                <a:spcPts val="0"/>
              </a:spcAft>
              <a:buSzPts val="1700"/>
              <a:buChar char="■"/>
              <a:defRPr sz="2267"/>
            </a:lvl6pPr>
            <a:lvl7pPr marL="4267093" lvl="6" indent="-448722" algn="ctr">
              <a:spcBef>
                <a:spcPts val="2133"/>
              </a:spcBef>
              <a:spcAft>
                <a:spcPts val="0"/>
              </a:spcAft>
              <a:buSzPts val="1700"/>
              <a:buChar char="●"/>
              <a:defRPr sz="2267"/>
            </a:lvl7pPr>
            <a:lvl8pPr marL="4876678" lvl="7" indent="-448722" algn="ctr">
              <a:spcBef>
                <a:spcPts val="2133"/>
              </a:spcBef>
              <a:spcAft>
                <a:spcPts val="0"/>
              </a:spcAft>
              <a:buSzPts val="1700"/>
              <a:buChar char="○"/>
              <a:defRPr sz="2267"/>
            </a:lvl8pPr>
            <a:lvl9pPr marL="5486263" lvl="8" indent="-448722" algn="ctr">
              <a:spcBef>
                <a:spcPts val="2133"/>
              </a:spcBef>
              <a:spcAft>
                <a:spcPts val="2133"/>
              </a:spcAft>
              <a:buSzPts val="1700"/>
              <a:buChar char="■"/>
              <a:defRPr sz="2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9" name="Google Shape;119;p11"/>
          <p:cNvSpPr/>
          <p:nvPr/>
        </p:nvSpPr>
        <p:spPr>
          <a:xfrm rot="-2700000">
            <a:off x="792693" y="993833"/>
            <a:ext cx="1033764" cy="2431768"/>
          </a:xfrm>
          <a:custGeom>
            <a:avLst/>
            <a:gdLst/>
            <a:ahLst/>
            <a:cxnLst/>
            <a:rect l="l" t="t" r="r" b="b"/>
            <a:pathLst>
              <a:path w="2858" h="6723" extrusionOk="0">
                <a:moveTo>
                  <a:pt x="429" y="1"/>
                </a:moveTo>
                <a:cubicBezTo>
                  <a:pt x="359" y="1"/>
                  <a:pt x="307" y="34"/>
                  <a:pt x="294" y="117"/>
                </a:cubicBezTo>
                <a:cubicBezTo>
                  <a:pt x="0" y="2400"/>
                  <a:pt x="895" y="4924"/>
                  <a:pt x="2444" y="6606"/>
                </a:cubicBezTo>
                <a:cubicBezTo>
                  <a:pt x="2511" y="6673"/>
                  <a:pt x="2637" y="6723"/>
                  <a:pt x="2724" y="6723"/>
                </a:cubicBezTo>
                <a:cubicBezTo>
                  <a:pt x="2811" y="6723"/>
                  <a:pt x="2858" y="6673"/>
                  <a:pt x="2764" y="6539"/>
                </a:cubicBezTo>
                <a:cubicBezTo>
                  <a:pt x="1549" y="4657"/>
                  <a:pt x="1042" y="2734"/>
                  <a:pt x="1028" y="504"/>
                </a:cubicBezTo>
                <a:cubicBezTo>
                  <a:pt x="1028" y="313"/>
                  <a:pt x="642" y="1"/>
                  <a:pt x="42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11"/>
          <p:cNvSpPr/>
          <p:nvPr/>
        </p:nvSpPr>
        <p:spPr>
          <a:xfrm rot="-2700000">
            <a:off x="1054475" y="2252841"/>
            <a:ext cx="1077168" cy="1353513"/>
          </a:xfrm>
          <a:custGeom>
            <a:avLst/>
            <a:gdLst/>
            <a:ahLst/>
            <a:cxnLst/>
            <a:rect l="l" t="t" r="r" b="b"/>
            <a:pathLst>
              <a:path w="2978" h="3742" extrusionOk="0">
                <a:moveTo>
                  <a:pt x="129" y="1"/>
                </a:moveTo>
                <a:cubicBezTo>
                  <a:pt x="49" y="1"/>
                  <a:pt x="1" y="49"/>
                  <a:pt x="34" y="179"/>
                </a:cubicBezTo>
                <a:cubicBezTo>
                  <a:pt x="448" y="1661"/>
                  <a:pt x="1436" y="2889"/>
                  <a:pt x="2718" y="3703"/>
                </a:cubicBezTo>
                <a:cubicBezTo>
                  <a:pt x="2766" y="3730"/>
                  <a:pt x="2806" y="3741"/>
                  <a:pt x="2839" y="3741"/>
                </a:cubicBezTo>
                <a:cubicBezTo>
                  <a:pt x="2971" y="3741"/>
                  <a:pt x="2977" y="3557"/>
                  <a:pt x="2838" y="3450"/>
                </a:cubicBezTo>
                <a:cubicBezTo>
                  <a:pt x="1757" y="2635"/>
                  <a:pt x="1022" y="1554"/>
                  <a:pt x="555" y="285"/>
                </a:cubicBezTo>
                <a:cubicBezTo>
                  <a:pt x="512" y="157"/>
                  <a:pt x="271" y="1"/>
                  <a:pt x="1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11"/>
          <p:cNvSpPr/>
          <p:nvPr/>
        </p:nvSpPr>
        <p:spPr>
          <a:xfrm rot="-2700000">
            <a:off x="1289291" y="3148482"/>
            <a:ext cx="909336" cy="583797"/>
          </a:xfrm>
          <a:custGeom>
            <a:avLst/>
            <a:gdLst/>
            <a:ahLst/>
            <a:cxnLst/>
            <a:rect l="l" t="t" r="r" b="b"/>
            <a:pathLst>
              <a:path w="2514" h="1614" extrusionOk="0">
                <a:moveTo>
                  <a:pt x="190" y="0"/>
                </a:moveTo>
                <a:cubicBezTo>
                  <a:pt x="68" y="0"/>
                  <a:pt x="1" y="75"/>
                  <a:pt x="118" y="277"/>
                </a:cubicBezTo>
                <a:cubicBezTo>
                  <a:pt x="492" y="998"/>
                  <a:pt x="1400" y="1599"/>
                  <a:pt x="2214" y="1613"/>
                </a:cubicBezTo>
                <a:cubicBezTo>
                  <a:pt x="2224" y="1613"/>
                  <a:pt x="2233" y="1614"/>
                  <a:pt x="2241" y="1614"/>
                </a:cubicBezTo>
                <a:cubicBezTo>
                  <a:pt x="2513" y="1614"/>
                  <a:pt x="2158" y="1198"/>
                  <a:pt x="2054" y="1172"/>
                </a:cubicBezTo>
                <a:cubicBezTo>
                  <a:pt x="1453" y="932"/>
                  <a:pt x="1026" y="651"/>
                  <a:pt x="599" y="184"/>
                </a:cubicBezTo>
                <a:cubicBezTo>
                  <a:pt x="503" y="82"/>
                  <a:pt x="317" y="0"/>
                  <a:pt x="1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11"/>
          <p:cNvSpPr/>
          <p:nvPr/>
        </p:nvSpPr>
        <p:spPr>
          <a:xfrm>
            <a:off x="9705127" y="1954039"/>
            <a:ext cx="2332677" cy="1217928"/>
          </a:xfrm>
          <a:custGeom>
            <a:avLst/>
            <a:gdLst/>
            <a:ahLst/>
            <a:cxnLst/>
            <a:rect l="l" t="t" r="r" b="b"/>
            <a:pathLst>
              <a:path w="9841" h="5138" extrusionOk="0">
                <a:moveTo>
                  <a:pt x="9177" y="1"/>
                </a:moveTo>
                <a:cubicBezTo>
                  <a:pt x="9121" y="1"/>
                  <a:pt x="9076" y="21"/>
                  <a:pt x="9048" y="68"/>
                </a:cubicBezTo>
                <a:cubicBezTo>
                  <a:pt x="7394" y="2786"/>
                  <a:pt x="4664" y="4708"/>
                  <a:pt x="1504" y="4708"/>
                </a:cubicBezTo>
                <a:cubicBezTo>
                  <a:pt x="1092" y="4708"/>
                  <a:pt x="674" y="4676"/>
                  <a:pt x="249" y="4608"/>
                </a:cubicBezTo>
                <a:cubicBezTo>
                  <a:pt x="239" y="4607"/>
                  <a:pt x="230" y="4607"/>
                  <a:pt x="222" y="4607"/>
                </a:cubicBezTo>
                <a:cubicBezTo>
                  <a:pt x="1" y="4607"/>
                  <a:pt x="241" y="4930"/>
                  <a:pt x="383" y="4969"/>
                </a:cubicBezTo>
                <a:cubicBezTo>
                  <a:pt x="973" y="5081"/>
                  <a:pt x="1571" y="5137"/>
                  <a:pt x="2167" y="5137"/>
                </a:cubicBezTo>
                <a:cubicBezTo>
                  <a:pt x="5316" y="5137"/>
                  <a:pt x="8384" y="3576"/>
                  <a:pt x="9742" y="589"/>
                </a:cubicBezTo>
                <a:cubicBezTo>
                  <a:pt x="9840" y="383"/>
                  <a:pt x="9418" y="1"/>
                  <a:pt x="917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11"/>
          <p:cNvSpPr/>
          <p:nvPr/>
        </p:nvSpPr>
        <p:spPr>
          <a:xfrm>
            <a:off x="9867500" y="3286179"/>
            <a:ext cx="1462753" cy="285637"/>
          </a:xfrm>
          <a:custGeom>
            <a:avLst/>
            <a:gdLst/>
            <a:ahLst/>
            <a:cxnLst/>
            <a:rect l="l" t="t" r="r" b="b"/>
            <a:pathLst>
              <a:path w="6171" h="1205" extrusionOk="0">
                <a:moveTo>
                  <a:pt x="169" y="1"/>
                </a:moveTo>
                <a:cubicBezTo>
                  <a:pt x="0" y="1"/>
                  <a:pt x="150" y="325"/>
                  <a:pt x="310" y="405"/>
                </a:cubicBezTo>
                <a:cubicBezTo>
                  <a:pt x="1373" y="895"/>
                  <a:pt x="2581" y="1204"/>
                  <a:pt x="3775" y="1204"/>
                </a:cubicBezTo>
                <a:cubicBezTo>
                  <a:pt x="4502" y="1204"/>
                  <a:pt x="5223" y="1090"/>
                  <a:pt x="5905" y="832"/>
                </a:cubicBezTo>
                <a:cubicBezTo>
                  <a:pt x="6170" y="719"/>
                  <a:pt x="5706" y="294"/>
                  <a:pt x="5475" y="294"/>
                </a:cubicBezTo>
                <a:cubicBezTo>
                  <a:pt x="5461" y="294"/>
                  <a:pt x="5449" y="295"/>
                  <a:pt x="5438" y="298"/>
                </a:cubicBezTo>
                <a:cubicBezTo>
                  <a:pt x="4630" y="481"/>
                  <a:pt x="3838" y="594"/>
                  <a:pt x="3057" y="594"/>
                </a:cubicBezTo>
                <a:cubicBezTo>
                  <a:pt x="2121" y="594"/>
                  <a:pt x="1200" y="431"/>
                  <a:pt x="284" y="31"/>
                </a:cubicBezTo>
                <a:cubicBezTo>
                  <a:pt x="235" y="10"/>
                  <a:pt x="198" y="1"/>
                  <a:pt x="16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11"/>
          <p:cNvSpPr/>
          <p:nvPr/>
        </p:nvSpPr>
        <p:spPr>
          <a:xfrm>
            <a:off x="9867501" y="3527348"/>
            <a:ext cx="684799" cy="323091"/>
          </a:xfrm>
          <a:custGeom>
            <a:avLst/>
            <a:gdLst/>
            <a:ahLst/>
            <a:cxnLst/>
            <a:rect l="l" t="t" r="r" b="b"/>
            <a:pathLst>
              <a:path w="2889" h="1363" extrusionOk="0">
                <a:moveTo>
                  <a:pt x="170" y="0"/>
                </a:moveTo>
                <a:cubicBezTo>
                  <a:pt x="69" y="0"/>
                  <a:pt x="1" y="85"/>
                  <a:pt x="111" y="214"/>
                </a:cubicBezTo>
                <a:cubicBezTo>
                  <a:pt x="796" y="899"/>
                  <a:pt x="1663" y="1363"/>
                  <a:pt x="2634" y="1363"/>
                </a:cubicBezTo>
                <a:cubicBezTo>
                  <a:pt x="2648" y="1363"/>
                  <a:pt x="2661" y="1363"/>
                  <a:pt x="2675" y="1363"/>
                </a:cubicBezTo>
                <a:cubicBezTo>
                  <a:pt x="2889" y="1363"/>
                  <a:pt x="2622" y="1015"/>
                  <a:pt x="2488" y="989"/>
                </a:cubicBezTo>
                <a:cubicBezTo>
                  <a:pt x="1647" y="922"/>
                  <a:pt x="913" y="642"/>
                  <a:pt x="312" y="54"/>
                </a:cubicBezTo>
                <a:cubicBezTo>
                  <a:pt x="267" y="17"/>
                  <a:pt x="215" y="0"/>
                  <a:pt x="1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" name="Google Shape;125;p11"/>
          <p:cNvSpPr/>
          <p:nvPr/>
        </p:nvSpPr>
        <p:spPr>
          <a:xfrm>
            <a:off x="8195037" y="5075227"/>
            <a:ext cx="307192" cy="328267"/>
          </a:xfrm>
          <a:custGeom>
            <a:avLst/>
            <a:gdLst/>
            <a:ahLst/>
            <a:cxnLst/>
            <a:rect l="l" t="t" r="r" b="b"/>
            <a:pathLst>
              <a:path w="1938" h="2071" extrusionOk="0">
                <a:moveTo>
                  <a:pt x="976" y="1"/>
                </a:moveTo>
                <a:cubicBezTo>
                  <a:pt x="842" y="1"/>
                  <a:pt x="735" y="334"/>
                  <a:pt x="709" y="775"/>
                </a:cubicBezTo>
                <a:cubicBezTo>
                  <a:pt x="308" y="802"/>
                  <a:pt x="1" y="909"/>
                  <a:pt x="1" y="1042"/>
                </a:cubicBezTo>
                <a:cubicBezTo>
                  <a:pt x="1" y="1176"/>
                  <a:pt x="308" y="1269"/>
                  <a:pt x="709" y="1309"/>
                </a:cubicBezTo>
                <a:cubicBezTo>
                  <a:pt x="735" y="1736"/>
                  <a:pt x="842" y="2070"/>
                  <a:pt x="976" y="2070"/>
                </a:cubicBezTo>
                <a:cubicBezTo>
                  <a:pt x="1109" y="2070"/>
                  <a:pt x="1203" y="1736"/>
                  <a:pt x="1229" y="1309"/>
                </a:cubicBezTo>
                <a:cubicBezTo>
                  <a:pt x="1643" y="1269"/>
                  <a:pt x="1937" y="1176"/>
                  <a:pt x="1937" y="1042"/>
                </a:cubicBezTo>
                <a:cubicBezTo>
                  <a:pt x="1937" y="909"/>
                  <a:pt x="1643" y="802"/>
                  <a:pt x="1229" y="775"/>
                </a:cubicBezTo>
                <a:cubicBezTo>
                  <a:pt x="1203" y="334"/>
                  <a:pt x="1109" y="1"/>
                  <a:pt x="976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" name="Google Shape;126;p11"/>
          <p:cNvSpPr/>
          <p:nvPr/>
        </p:nvSpPr>
        <p:spPr>
          <a:xfrm>
            <a:off x="8120282" y="1512947"/>
            <a:ext cx="307033" cy="328267"/>
          </a:xfrm>
          <a:custGeom>
            <a:avLst/>
            <a:gdLst/>
            <a:ahLst/>
            <a:cxnLst/>
            <a:rect l="l" t="t" r="r" b="b"/>
            <a:pathLst>
              <a:path w="1937" h="2071" extrusionOk="0">
                <a:moveTo>
                  <a:pt x="962" y="1"/>
                </a:moveTo>
                <a:cubicBezTo>
                  <a:pt x="829" y="1"/>
                  <a:pt x="735" y="334"/>
                  <a:pt x="695" y="775"/>
                </a:cubicBezTo>
                <a:cubicBezTo>
                  <a:pt x="294" y="802"/>
                  <a:pt x="1" y="909"/>
                  <a:pt x="1" y="1042"/>
                </a:cubicBezTo>
                <a:cubicBezTo>
                  <a:pt x="1" y="1176"/>
                  <a:pt x="294" y="1269"/>
                  <a:pt x="695" y="1309"/>
                </a:cubicBezTo>
                <a:cubicBezTo>
                  <a:pt x="735" y="1736"/>
                  <a:pt x="829" y="2070"/>
                  <a:pt x="962" y="2070"/>
                </a:cubicBezTo>
                <a:cubicBezTo>
                  <a:pt x="1096" y="2070"/>
                  <a:pt x="1202" y="1736"/>
                  <a:pt x="1229" y="1309"/>
                </a:cubicBezTo>
                <a:cubicBezTo>
                  <a:pt x="1630" y="1269"/>
                  <a:pt x="1937" y="1162"/>
                  <a:pt x="1937" y="1042"/>
                </a:cubicBezTo>
                <a:cubicBezTo>
                  <a:pt x="1937" y="909"/>
                  <a:pt x="1630" y="802"/>
                  <a:pt x="1229" y="775"/>
                </a:cubicBezTo>
                <a:cubicBezTo>
                  <a:pt x="1202" y="334"/>
                  <a:pt x="1096" y="1"/>
                  <a:pt x="962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" name="Google Shape;127;p11"/>
          <p:cNvSpPr/>
          <p:nvPr/>
        </p:nvSpPr>
        <p:spPr>
          <a:xfrm>
            <a:off x="2441271" y="4130927"/>
            <a:ext cx="307192" cy="328267"/>
          </a:xfrm>
          <a:custGeom>
            <a:avLst/>
            <a:gdLst/>
            <a:ahLst/>
            <a:cxnLst/>
            <a:rect l="l" t="t" r="r" b="b"/>
            <a:pathLst>
              <a:path w="1938" h="2071" extrusionOk="0">
                <a:moveTo>
                  <a:pt x="976" y="1"/>
                </a:moveTo>
                <a:cubicBezTo>
                  <a:pt x="842" y="1"/>
                  <a:pt x="735" y="334"/>
                  <a:pt x="709" y="775"/>
                </a:cubicBezTo>
                <a:cubicBezTo>
                  <a:pt x="308" y="802"/>
                  <a:pt x="1" y="909"/>
                  <a:pt x="1" y="1042"/>
                </a:cubicBezTo>
                <a:cubicBezTo>
                  <a:pt x="1" y="1176"/>
                  <a:pt x="308" y="1269"/>
                  <a:pt x="709" y="1309"/>
                </a:cubicBezTo>
                <a:cubicBezTo>
                  <a:pt x="735" y="1736"/>
                  <a:pt x="842" y="2070"/>
                  <a:pt x="976" y="2070"/>
                </a:cubicBezTo>
                <a:cubicBezTo>
                  <a:pt x="1109" y="2070"/>
                  <a:pt x="1203" y="1736"/>
                  <a:pt x="1229" y="1309"/>
                </a:cubicBezTo>
                <a:cubicBezTo>
                  <a:pt x="1643" y="1269"/>
                  <a:pt x="1937" y="1176"/>
                  <a:pt x="1937" y="1042"/>
                </a:cubicBezTo>
                <a:cubicBezTo>
                  <a:pt x="1937" y="909"/>
                  <a:pt x="1643" y="802"/>
                  <a:pt x="1229" y="775"/>
                </a:cubicBezTo>
                <a:cubicBezTo>
                  <a:pt x="1203" y="334"/>
                  <a:pt x="1109" y="1"/>
                  <a:pt x="976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" name="Google Shape;128;p11"/>
          <p:cNvSpPr/>
          <p:nvPr/>
        </p:nvSpPr>
        <p:spPr>
          <a:xfrm>
            <a:off x="9864535" y="1916550"/>
            <a:ext cx="94899" cy="73700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11"/>
          <p:cNvSpPr/>
          <p:nvPr/>
        </p:nvSpPr>
        <p:spPr>
          <a:xfrm>
            <a:off x="3951771" y="4989183"/>
            <a:ext cx="200704" cy="155868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11"/>
          <p:cNvSpPr/>
          <p:nvPr/>
        </p:nvSpPr>
        <p:spPr>
          <a:xfrm>
            <a:off x="2748453" y="1107376"/>
            <a:ext cx="226243" cy="241768"/>
          </a:xfrm>
          <a:custGeom>
            <a:avLst/>
            <a:gdLst/>
            <a:ahLst/>
            <a:cxnLst/>
            <a:rect l="l" t="t" r="r" b="b"/>
            <a:pathLst>
              <a:path w="1938" h="2071" extrusionOk="0">
                <a:moveTo>
                  <a:pt x="976" y="1"/>
                </a:moveTo>
                <a:cubicBezTo>
                  <a:pt x="842" y="1"/>
                  <a:pt x="735" y="334"/>
                  <a:pt x="709" y="775"/>
                </a:cubicBezTo>
                <a:cubicBezTo>
                  <a:pt x="308" y="802"/>
                  <a:pt x="1" y="909"/>
                  <a:pt x="1" y="1042"/>
                </a:cubicBezTo>
                <a:cubicBezTo>
                  <a:pt x="1" y="1176"/>
                  <a:pt x="308" y="1269"/>
                  <a:pt x="709" y="1309"/>
                </a:cubicBezTo>
                <a:cubicBezTo>
                  <a:pt x="735" y="1736"/>
                  <a:pt x="842" y="2070"/>
                  <a:pt x="976" y="2070"/>
                </a:cubicBezTo>
                <a:cubicBezTo>
                  <a:pt x="1109" y="2070"/>
                  <a:pt x="1203" y="1736"/>
                  <a:pt x="1229" y="1309"/>
                </a:cubicBezTo>
                <a:cubicBezTo>
                  <a:pt x="1643" y="1269"/>
                  <a:pt x="1937" y="1176"/>
                  <a:pt x="1937" y="1042"/>
                </a:cubicBezTo>
                <a:cubicBezTo>
                  <a:pt x="1937" y="909"/>
                  <a:pt x="1643" y="802"/>
                  <a:pt x="1229" y="775"/>
                </a:cubicBezTo>
                <a:cubicBezTo>
                  <a:pt x="1203" y="334"/>
                  <a:pt x="1109" y="1"/>
                  <a:pt x="976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11"/>
          <p:cNvSpPr/>
          <p:nvPr/>
        </p:nvSpPr>
        <p:spPr>
          <a:xfrm>
            <a:off x="9239440" y="4006019"/>
            <a:ext cx="117091" cy="124912"/>
          </a:xfrm>
          <a:custGeom>
            <a:avLst/>
            <a:gdLst/>
            <a:ahLst/>
            <a:cxnLst/>
            <a:rect l="l" t="t" r="r" b="b"/>
            <a:pathLst>
              <a:path w="1003" h="1070" extrusionOk="0">
                <a:moveTo>
                  <a:pt x="495" y="1"/>
                </a:moveTo>
                <a:cubicBezTo>
                  <a:pt x="428" y="1"/>
                  <a:pt x="375" y="174"/>
                  <a:pt x="361" y="401"/>
                </a:cubicBezTo>
                <a:cubicBezTo>
                  <a:pt x="148" y="428"/>
                  <a:pt x="1" y="468"/>
                  <a:pt x="1" y="535"/>
                </a:cubicBezTo>
                <a:cubicBezTo>
                  <a:pt x="1" y="602"/>
                  <a:pt x="148" y="655"/>
                  <a:pt x="361" y="669"/>
                </a:cubicBezTo>
                <a:cubicBezTo>
                  <a:pt x="375" y="909"/>
                  <a:pt x="428" y="1069"/>
                  <a:pt x="495" y="1069"/>
                </a:cubicBezTo>
                <a:cubicBezTo>
                  <a:pt x="562" y="1069"/>
                  <a:pt x="615" y="909"/>
                  <a:pt x="628" y="669"/>
                </a:cubicBezTo>
                <a:cubicBezTo>
                  <a:pt x="855" y="655"/>
                  <a:pt x="1002" y="602"/>
                  <a:pt x="1002" y="535"/>
                </a:cubicBezTo>
                <a:cubicBezTo>
                  <a:pt x="1002" y="468"/>
                  <a:pt x="842" y="415"/>
                  <a:pt x="628" y="401"/>
                </a:cubicBezTo>
                <a:cubicBezTo>
                  <a:pt x="615" y="174"/>
                  <a:pt x="562" y="1"/>
                  <a:pt x="495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11"/>
          <p:cNvSpPr/>
          <p:nvPr/>
        </p:nvSpPr>
        <p:spPr>
          <a:xfrm>
            <a:off x="6362271" y="1512934"/>
            <a:ext cx="200704" cy="155868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" name="Google Shape;133;p11"/>
          <p:cNvSpPr/>
          <p:nvPr/>
        </p:nvSpPr>
        <p:spPr>
          <a:xfrm>
            <a:off x="4479735" y="1814950"/>
            <a:ext cx="94899" cy="73700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4" name="Google Shape;134;p11"/>
          <p:cNvSpPr/>
          <p:nvPr/>
        </p:nvSpPr>
        <p:spPr>
          <a:xfrm>
            <a:off x="5588120" y="5403509"/>
            <a:ext cx="226243" cy="241768"/>
          </a:xfrm>
          <a:custGeom>
            <a:avLst/>
            <a:gdLst/>
            <a:ahLst/>
            <a:cxnLst/>
            <a:rect l="l" t="t" r="r" b="b"/>
            <a:pathLst>
              <a:path w="1938" h="2071" extrusionOk="0">
                <a:moveTo>
                  <a:pt x="976" y="1"/>
                </a:moveTo>
                <a:cubicBezTo>
                  <a:pt x="842" y="1"/>
                  <a:pt x="735" y="334"/>
                  <a:pt x="709" y="775"/>
                </a:cubicBezTo>
                <a:cubicBezTo>
                  <a:pt x="308" y="802"/>
                  <a:pt x="1" y="909"/>
                  <a:pt x="1" y="1042"/>
                </a:cubicBezTo>
                <a:cubicBezTo>
                  <a:pt x="1" y="1176"/>
                  <a:pt x="308" y="1269"/>
                  <a:pt x="709" y="1309"/>
                </a:cubicBezTo>
                <a:cubicBezTo>
                  <a:pt x="735" y="1736"/>
                  <a:pt x="842" y="2070"/>
                  <a:pt x="976" y="2070"/>
                </a:cubicBezTo>
                <a:cubicBezTo>
                  <a:pt x="1109" y="2070"/>
                  <a:pt x="1203" y="1736"/>
                  <a:pt x="1229" y="1309"/>
                </a:cubicBezTo>
                <a:cubicBezTo>
                  <a:pt x="1643" y="1269"/>
                  <a:pt x="1937" y="1176"/>
                  <a:pt x="1937" y="1042"/>
                </a:cubicBezTo>
                <a:cubicBezTo>
                  <a:pt x="1937" y="909"/>
                  <a:pt x="1643" y="802"/>
                  <a:pt x="1229" y="775"/>
                </a:cubicBezTo>
                <a:cubicBezTo>
                  <a:pt x="1203" y="334"/>
                  <a:pt x="1109" y="1"/>
                  <a:pt x="976" y="1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11"/>
          <p:cNvSpPr/>
          <p:nvPr/>
        </p:nvSpPr>
        <p:spPr>
          <a:xfrm>
            <a:off x="6832271" y="4769901"/>
            <a:ext cx="200704" cy="155868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11"/>
          <p:cNvSpPr/>
          <p:nvPr/>
        </p:nvSpPr>
        <p:spPr>
          <a:xfrm>
            <a:off x="2271868" y="5403517"/>
            <a:ext cx="94899" cy="73700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" name="Google Shape;137;p11"/>
          <p:cNvSpPr/>
          <p:nvPr/>
        </p:nvSpPr>
        <p:spPr>
          <a:xfrm>
            <a:off x="9705135" y="5145083"/>
            <a:ext cx="94899" cy="73700"/>
          </a:xfrm>
          <a:custGeom>
            <a:avLst/>
            <a:gdLst/>
            <a:ahLst/>
            <a:cxnLst/>
            <a:rect l="l" t="t" r="r" b="b"/>
            <a:pathLst>
              <a:path w="1737" h="1349" extrusionOk="0">
                <a:moveTo>
                  <a:pt x="869" y="0"/>
                </a:moveTo>
                <a:cubicBezTo>
                  <a:pt x="1" y="14"/>
                  <a:pt x="1" y="1349"/>
                  <a:pt x="869" y="1349"/>
                </a:cubicBezTo>
                <a:cubicBezTo>
                  <a:pt x="1736" y="1349"/>
                  <a:pt x="1736" y="0"/>
                  <a:pt x="869" y="0"/>
                </a:cubicBezTo>
                <a:close/>
              </a:path>
            </a:pathLst>
          </a:custGeom>
          <a:solidFill>
            <a:srgbClr val="F7F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9472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ibur"/>
              <a:buNone/>
              <a:defRPr sz="2800" b="1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ibur"/>
              <a:buNone/>
              <a:defRPr sz="2800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ibur"/>
              <a:buNone/>
              <a:defRPr sz="2800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ibur"/>
              <a:buNone/>
              <a:defRPr sz="2800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ibur"/>
              <a:buNone/>
              <a:defRPr sz="2800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ibur"/>
              <a:buNone/>
              <a:defRPr sz="2800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ibur"/>
              <a:buNone/>
              <a:defRPr sz="2800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ibur"/>
              <a:buNone/>
              <a:defRPr sz="2800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ibur"/>
              <a:buNone/>
              <a:defRPr sz="2800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●"/>
              <a:defRPr sz="15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○"/>
              <a:defRPr sz="15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■"/>
              <a:defRPr sz="15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●"/>
              <a:defRPr sz="15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○"/>
              <a:defRPr sz="15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■"/>
              <a:defRPr sz="15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●"/>
              <a:defRPr sz="15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○"/>
              <a:defRPr sz="15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238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Didact Gothic"/>
              <a:buChar char="■"/>
              <a:defRPr sz="15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21121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7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71" name="Google Shape;471;p37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524970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812804-A694-44A1-AEAE-2E2A4E0A5C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Muhammad Faza Hardiansyah – 201524016</a:t>
            </a:r>
          </a:p>
          <a:p>
            <a:r>
              <a:rPr lang="en-US" dirty="0"/>
              <a:t>Muhammad </a:t>
            </a:r>
            <a:r>
              <a:rPr lang="en-US" dirty="0" err="1"/>
              <a:t>Fikri</a:t>
            </a:r>
            <a:r>
              <a:rPr lang="en-US" dirty="0"/>
              <a:t> </a:t>
            </a:r>
            <a:r>
              <a:rPr lang="en-US" dirty="0" err="1"/>
              <a:t>Hidayatulloh</a:t>
            </a:r>
            <a:r>
              <a:rPr lang="en-US" dirty="0"/>
              <a:t> – 201524017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1EE54-1792-4CF9-9381-1E65D2404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KELOMPOK 13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32D61F-1D18-45A9-978C-3D1C0CBE60C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ATM</a:t>
            </a:r>
          </a:p>
        </p:txBody>
      </p:sp>
    </p:spTree>
    <p:extLst>
      <p:ext uri="{BB962C8B-B14F-4D97-AF65-F5344CB8AC3E}">
        <p14:creationId xmlns:p14="http://schemas.microsoft.com/office/powerpoint/2010/main" val="306097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BBA2B4-26BF-4E2A-AAF4-8250DF3226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796" indent="0">
              <a:buNone/>
            </a:pPr>
            <a:r>
              <a:rPr lang="en-ID" dirty="0"/>
              <a:t>Program ATM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Bertujuan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laporan</a:t>
            </a:r>
            <a:r>
              <a:rPr lang="en-ID" dirty="0"/>
              <a:t> </a:t>
            </a:r>
            <a:r>
              <a:rPr lang="en-ID" dirty="0" err="1"/>
              <a:t>penarikan</a:t>
            </a:r>
            <a:r>
              <a:rPr lang="en-ID" dirty="0"/>
              <a:t> dan </a:t>
            </a:r>
            <a:r>
              <a:rPr lang="en-ID" dirty="0" err="1"/>
              <a:t>setoran</a:t>
            </a:r>
            <a:r>
              <a:rPr lang="en-ID" dirty="0"/>
              <a:t>. di </a:t>
            </a:r>
            <a:r>
              <a:rPr lang="en-ID" dirty="0" err="1"/>
              <a:t>dalam</a:t>
            </a:r>
            <a:r>
              <a:rPr lang="en-ID" dirty="0"/>
              <a:t> program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menjadikan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menu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saling</a:t>
            </a:r>
            <a:r>
              <a:rPr lang="en-ID" dirty="0"/>
              <a:t> </a:t>
            </a:r>
            <a:r>
              <a:rPr lang="en-ID" dirty="0" err="1"/>
              <a:t>berkaitan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primery</a:t>
            </a:r>
            <a:r>
              <a:rPr lang="en-ID" dirty="0"/>
              <a:t> key-</a:t>
            </a:r>
            <a:r>
              <a:rPr lang="en-ID" dirty="0" err="1"/>
              <a:t>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nomor</a:t>
            </a:r>
            <a:r>
              <a:rPr lang="en-ID" dirty="0"/>
              <a:t> </a:t>
            </a:r>
            <a:r>
              <a:rPr lang="en-ID" dirty="0" err="1"/>
              <a:t>rekening</a:t>
            </a:r>
            <a:r>
              <a:rPr lang="en-ID" dirty="0"/>
              <a:t>. </a:t>
            </a:r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,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memasukkan</a:t>
            </a:r>
            <a:r>
              <a:rPr lang="en-ID" dirty="0"/>
              <a:t> </a:t>
            </a:r>
            <a:r>
              <a:rPr lang="en-ID" dirty="0" err="1"/>
              <a:t>nomor</a:t>
            </a:r>
            <a:r>
              <a:rPr lang="en-ID" dirty="0"/>
              <a:t> </a:t>
            </a:r>
            <a:r>
              <a:rPr lang="en-ID" dirty="0" err="1"/>
              <a:t>rekening</a:t>
            </a:r>
            <a:r>
              <a:rPr lang="en-ID" dirty="0"/>
              <a:t> dan PIN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benar</a:t>
            </a:r>
            <a:r>
              <a:rPr lang="en-ID" dirty="0"/>
              <a:t>,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memilih</a:t>
            </a:r>
            <a:r>
              <a:rPr lang="en-ID" dirty="0"/>
              <a:t> Masukkan PIN </a:t>
            </a:r>
            <a:r>
              <a:rPr lang="en-ID" dirty="0" err="1"/>
              <a:t>kembali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keluar</a:t>
            </a:r>
            <a:r>
              <a:rPr lang="en-ID" dirty="0"/>
              <a:t>. Program ATM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seperi</a:t>
            </a:r>
            <a:r>
              <a:rPr lang="en-ID" dirty="0"/>
              <a:t> </a:t>
            </a:r>
            <a:r>
              <a:rPr lang="en-ID" dirty="0" err="1"/>
              <a:t>halnya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ATM yang </a:t>
            </a:r>
            <a:r>
              <a:rPr lang="en-ID" dirty="0" err="1"/>
              <a:t>biasa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pakai</a:t>
            </a:r>
            <a:r>
              <a:rPr lang="en-ID" dirty="0"/>
              <a:t> . </a:t>
            </a:r>
            <a:r>
              <a:rPr lang="en-ID" dirty="0" err="1"/>
              <a:t>Namun</a:t>
            </a:r>
            <a:r>
              <a:rPr lang="en-ID" dirty="0"/>
              <a:t>, program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menambahkan</a:t>
            </a:r>
            <a:r>
              <a:rPr lang="en-ID" dirty="0"/>
              <a:t> </a:t>
            </a:r>
            <a:r>
              <a:rPr lang="en-ID" dirty="0" err="1"/>
              <a:t>akun</a:t>
            </a:r>
            <a:r>
              <a:rPr lang="en-ID" dirty="0"/>
              <a:t> </a:t>
            </a:r>
            <a:r>
              <a:rPr lang="en-ID" dirty="0" err="1"/>
              <a:t>nasabah</a:t>
            </a:r>
            <a:r>
              <a:rPr lang="en-ID" dirty="0"/>
              <a:t>,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akun</a:t>
            </a:r>
            <a:r>
              <a:rPr lang="en-ID" dirty="0"/>
              <a:t> </a:t>
            </a:r>
            <a:r>
              <a:rPr lang="en-ID" dirty="0" err="1"/>
              <a:t>nasabah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program </a:t>
            </a:r>
            <a:r>
              <a:rPr lang="en-ID" dirty="0" err="1"/>
              <a:t>dibuat</a:t>
            </a:r>
            <a:r>
              <a:rPr lang="en-ID" dirty="0"/>
              <a:t>. </a:t>
            </a:r>
            <a:endParaRPr lang="en-US" dirty="0"/>
          </a:p>
          <a:p>
            <a:pPr marL="177796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C3A73C-899D-42FC-891F-23FFA5135A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DESKRIPSI APLIKASI</a:t>
            </a:r>
          </a:p>
        </p:txBody>
      </p:sp>
    </p:spTree>
    <p:extLst>
      <p:ext uri="{BB962C8B-B14F-4D97-AF65-F5344CB8AC3E}">
        <p14:creationId xmlns:p14="http://schemas.microsoft.com/office/powerpoint/2010/main" val="170550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126A49-EC1F-4D56-898F-4E69036629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Memasukan</a:t>
            </a:r>
            <a:r>
              <a:rPr lang="en-US" dirty="0"/>
              <a:t> PIN</a:t>
            </a:r>
          </a:p>
          <a:p>
            <a:r>
              <a:rPr lang="en-US" dirty="0"/>
              <a:t>Menu Utama</a:t>
            </a:r>
          </a:p>
          <a:p>
            <a:r>
              <a:rPr lang="en-US" dirty="0" err="1"/>
              <a:t>Ganti</a:t>
            </a:r>
            <a:r>
              <a:rPr lang="en-US" dirty="0"/>
              <a:t> PIN</a:t>
            </a:r>
          </a:p>
          <a:p>
            <a:r>
              <a:rPr lang="en-US" dirty="0" err="1"/>
              <a:t>Penarikan</a:t>
            </a:r>
            <a:endParaRPr lang="en-US" dirty="0"/>
          </a:p>
          <a:p>
            <a:r>
              <a:rPr lang="en-US" dirty="0"/>
              <a:t>Transfer</a:t>
            </a:r>
          </a:p>
          <a:p>
            <a:r>
              <a:rPr lang="en-US" dirty="0" err="1"/>
              <a:t>Pembayaran</a:t>
            </a:r>
            <a:endParaRPr lang="en-US" dirty="0"/>
          </a:p>
          <a:p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Nasabah</a:t>
            </a:r>
            <a:endParaRPr lang="en-US" dirty="0"/>
          </a:p>
          <a:p>
            <a:r>
              <a:rPr lang="en-US" dirty="0"/>
              <a:t>Daftar </a:t>
            </a:r>
            <a:r>
              <a:rPr lang="en-US" dirty="0" err="1"/>
              <a:t>Kode</a:t>
            </a:r>
            <a:r>
              <a:rPr lang="en-US" dirty="0"/>
              <a:t> Bank</a:t>
            </a:r>
          </a:p>
          <a:p>
            <a:r>
              <a:rPr lang="en-US" dirty="0" err="1"/>
              <a:t>Keluar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70F0F3-B9AE-407C-B614-428BFBFB34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PERANCANGAN</a:t>
            </a:r>
          </a:p>
        </p:txBody>
      </p:sp>
    </p:spTree>
    <p:extLst>
      <p:ext uri="{BB962C8B-B14F-4D97-AF65-F5344CB8AC3E}">
        <p14:creationId xmlns:p14="http://schemas.microsoft.com/office/powerpoint/2010/main" val="376321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5B426F-FF11-408C-B8D9-00AC84D022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796" indent="0">
              <a:buNone/>
            </a:pPr>
            <a:r>
              <a:rPr lang="en-US" b="1" dirty="0" err="1"/>
              <a:t>Keunggulan</a:t>
            </a:r>
            <a:endParaRPr lang="en-US" b="1" dirty="0"/>
          </a:p>
          <a:p>
            <a:pPr marL="177796" indent="0">
              <a:buNone/>
            </a:pPr>
            <a:r>
              <a:rPr lang="en-US" dirty="0"/>
              <a:t>-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persis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ATM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endParaRPr lang="en-US" dirty="0"/>
          </a:p>
          <a:p>
            <a:pPr marL="177796" indent="0">
              <a:buNone/>
            </a:pPr>
            <a:endParaRPr lang="en-US" dirty="0"/>
          </a:p>
          <a:p>
            <a:pPr marL="177796" indent="0">
              <a:buNone/>
            </a:pPr>
            <a:r>
              <a:rPr lang="en-US" b="1" dirty="0" err="1"/>
              <a:t>Kekurangan</a:t>
            </a:r>
            <a:endParaRPr lang="en-US" b="1" dirty="0"/>
          </a:p>
          <a:p>
            <a:pPr marL="177796" indent="0">
              <a:buNone/>
            </a:pPr>
            <a:r>
              <a:rPr lang="en-US" dirty="0"/>
              <a:t>-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mengetikan</a:t>
            </a:r>
            <a:r>
              <a:rPr lang="en-US" dirty="0"/>
              <a:t> PIN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bintang</a:t>
            </a:r>
            <a:endParaRPr lang="en-US" dirty="0"/>
          </a:p>
          <a:p>
            <a:pPr marL="177796" indent="0">
              <a:buNone/>
            </a:pPr>
            <a:r>
              <a:rPr lang="en-US" dirty="0"/>
              <a:t>- Masih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bug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B2BC92-95DE-4DB4-B49A-778A922697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HASIL</a:t>
            </a:r>
          </a:p>
        </p:txBody>
      </p:sp>
    </p:spTree>
    <p:extLst>
      <p:ext uri="{BB962C8B-B14F-4D97-AF65-F5344CB8AC3E}">
        <p14:creationId xmlns:p14="http://schemas.microsoft.com/office/powerpoint/2010/main" val="3074183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C50703-0F62-459A-AEDE-69102CAAA3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796" indent="0">
              <a:buNone/>
            </a:pPr>
            <a:r>
              <a:rPr lang="en-US" b="1" dirty="0"/>
              <a:t>Muhammad Faza Hardiansyah</a:t>
            </a:r>
          </a:p>
          <a:p>
            <a:pPr marL="177796" indent="0">
              <a:buNone/>
            </a:pPr>
            <a:r>
              <a:rPr lang="en-US" b="1" dirty="0"/>
              <a:t>-Cara </a:t>
            </a:r>
            <a:r>
              <a:rPr lang="en-US" b="1" dirty="0" err="1"/>
              <a:t>menggunakan</a:t>
            </a:r>
            <a:r>
              <a:rPr lang="en-US" b="1" dirty="0"/>
              <a:t> ATM</a:t>
            </a:r>
          </a:p>
          <a:p>
            <a:pPr marL="177796" indent="0">
              <a:buNone/>
            </a:pPr>
            <a:endParaRPr lang="en-US" b="1" dirty="0"/>
          </a:p>
          <a:p>
            <a:pPr marL="177796" indent="0">
              <a:buNone/>
            </a:pPr>
            <a:r>
              <a:rPr lang="en-US" b="1" dirty="0"/>
              <a:t>Muhammad Fikri Hidayatulloh</a:t>
            </a:r>
          </a:p>
          <a:p>
            <a:pPr marL="176213" indent="355600" algn="just">
              <a:buNone/>
            </a:pP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Dari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pengalaman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selama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mengerjakan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kita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butuh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kemauan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agar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ada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perubahan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dan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kemajuan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awalnya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ragu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untuk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mengerjakan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tugas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besar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ini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merasa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tidak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mampu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dan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takut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tidak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bisa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menuntaskannya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namun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setelah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ada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kemauan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untuk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mencoba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melangkah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tugas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ini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perlahan-lahan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ada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kemajuan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dalam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progresnya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dan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mengerjakannya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dengan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semua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kemampuan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yang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ada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6213" indent="355600">
              <a:buNone/>
            </a:pPr>
            <a:endParaRPr lang="en-US" b="1" dirty="0"/>
          </a:p>
          <a:p>
            <a:pPr marL="177796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1C678E-74A3-419E-8C9C-F8B951212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LEARNED</a:t>
            </a:r>
          </a:p>
        </p:txBody>
      </p:sp>
    </p:spTree>
    <p:extLst>
      <p:ext uri="{BB962C8B-B14F-4D97-AF65-F5344CB8AC3E}">
        <p14:creationId xmlns:p14="http://schemas.microsoft.com/office/powerpoint/2010/main" val="4071484083"/>
      </p:ext>
    </p:extLst>
  </p:cSld>
  <p:clrMapOvr>
    <a:masterClrMapping/>
  </p:clrMapOvr>
</p:sld>
</file>

<file path=ppt/theme/theme1.xml><?xml version="1.0" encoding="utf-8"?>
<a:theme xmlns:a="http://schemas.openxmlformats.org/drawingml/2006/main" name="Lettering Designs for Marketing by Slidesgo">
  <a:themeElements>
    <a:clrScheme name="Simple Light">
      <a:dk1>
        <a:srgbClr val="F7F9EB"/>
      </a:dk1>
      <a:lt1>
        <a:srgbClr val="013281"/>
      </a:lt1>
      <a:dk2>
        <a:srgbClr val="FEA8C5"/>
      </a:dk2>
      <a:lt2>
        <a:srgbClr val="E46343"/>
      </a:lt2>
      <a:accent1>
        <a:srgbClr val="E5BF23"/>
      </a:accent1>
      <a:accent2>
        <a:srgbClr val="F7F9EB"/>
      </a:accent2>
      <a:accent3>
        <a:srgbClr val="F7F9EB"/>
      </a:accent3>
      <a:accent4>
        <a:srgbClr val="F7F9EB"/>
      </a:accent4>
      <a:accent5>
        <a:srgbClr val="F7F9EB"/>
      </a:accent5>
      <a:accent6>
        <a:srgbClr val="FFFFFF"/>
      </a:accent6>
      <a:hlink>
        <a:srgbClr val="F7F9E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Lettering Designs for Marketing by Slidesgo</Template>
  <TotalTime>66</TotalTime>
  <Words>208</Words>
  <Application>Microsoft Office PowerPoint</Application>
  <PresentationFormat>Layar Lebar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13</vt:i4>
      </vt:variant>
      <vt:variant>
        <vt:lpstr>Tema</vt:lpstr>
      </vt:variant>
      <vt:variant>
        <vt:i4>2</vt:i4>
      </vt:variant>
      <vt:variant>
        <vt:lpstr>Judul Slide</vt:lpstr>
      </vt:variant>
      <vt:variant>
        <vt:i4>5</vt:i4>
      </vt:variant>
    </vt:vector>
  </HeadingPairs>
  <TitlesOfParts>
    <vt:vector size="20" baseType="lpstr">
      <vt:lpstr>Arial</vt:lpstr>
      <vt:lpstr>Calibri</vt:lpstr>
      <vt:lpstr>Chewy</vt:lpstr>
      <vt:lpstr>Didact Gothic</vt:lpstr>
      <vt:lpstr>Libre Franklin</vt:lpstr>
      <vt:lpstr>Lily Script One</vt:lpstr>
      <vt:lpstr>Lobster</vt:lpstr>
      <vt:lpstr>Proxima Nova</vt:lpstr>
      <vt:lpstr>Proxima Nova Semibold</vt:lpstr>
      <vt:lpstr>Raleway</vt:lpstr>
      <vt:lpstr>Raleway Thin</vt:lpstr>
      <vt:lpstr>Roboto Condensed Light</vt:lpstr>
      <vt:lpstr>Vibur</vt:lpstr>
      <vt:lpstr>Lettering Designs for Marketing by Slidesgo</vt:lpstr>
      <vt:lpstr>Slidesgo Final Pages</vt:lpstr>
      <vt:lpstr>KELOMPOK 13</vt:lpstr>
      <vt:lpstr>DESKRIPSI APLIKASI</vt:lpstr>
      <vt:lpstr>PERANCANGAN</vt:lpstr>
      <vt:lpstr>HASIL</vt:lpstr>
      <vt:lpstr>LESSON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13</dc:title>
  <dc:creator>faza muhammadh</dc:creator>
  <cp:lastModifiedBy>MUHAMMAD FIKRI HIDAYATULLOH</cp:lastModifiedBy>
  <cp:revision>5</cp:revision>
  <dcterms:created xsi:type="dcterms:W3CDTF">2021-02-13T09:50:09Z</dcterms:created>
  <dcterms:modified xsi:type="dcterms:W3CDTF">2021-02-15T07:59:06Z</dcterms:modified>
</cp:coreProperties>
</file>