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Poppins"/>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i0iYczVt1bV0dB8KKwgJOpLy4D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sp>
        <p:nvSpPr>
          <p:cNvPr id="9" name="Google Shape;9;p17"/>
          <p:cNvSpPr/>
          <p:nvPr/>
        </p:nvSpPr>
        <p:spPr>
          <a:xfrm>
            <a:off x="5048250" y="-5200"/>
            <a:ext cx="4095600" cy="5143500"/>
          </a:xfrm>
          <a:prstGeom prst="rect">
            <a:avLst/>
          </a:prstGeom>
          <a:gradFill>
            <a:gsLst>
              <a:gs pos="0">
                <a:schemeClr val="accent6"/>
              </a:gs>
              <a:gs pos="52999">
                <a:schemeClr val="lt2"/>
              </a:gs>
              <a:gs pos="100000">
                <a:schemeClr val="dk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7"/>
          <p:cNvSpPr/>
          <p:nvPr/>
        </p:nvSpPr>
        <p:spPr>
          <a:xfrm>
            <a:off x="1862350" y="-709075"/>
            <a:ext cx="6561600" cy="6561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7"/>
          <p:cNvSpPr txBox="1"/>
          <p:nvPr>
            <p:ph idx="1" type="subTitle"/>
          </p:nvPr>
        </p:nvSpPr>
        <p:spPr>
          <a:xfrm rot="-546">
            <a:off x="777218" y="3809238"/>
            <a:ext cx="3776700" cy="42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rgbClr val="FFFFFF"/>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17"/>
          <p:cNvSpPr txBox="1"/>
          <p:nvPr>
            <p:ph type="ctrTitle"/>
          </p:nvPr>
        </p:nvSpPr>
        <p:spPr>
          <a:xfrm>
            <a:off x="720100" y="1553800"/>
            <a:ext cx="6561600" cy="1309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191919"/>
              </a:buClr>
              <a:buSzPts val="5200"/>
              <a:buNone/>
              <a:defRPr sz="38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3" name="Google Shape;13;p17"/>
          <p:cNvSpPr/>
          <p:nvPr/>
        </p:nvSpPr>
        <p:spPr>
          <a:xfrm flipH="1" rot="9434193">
            <a:off x="-1325181" y="-1427088"/>
            <a:ext cx="5560998" cy="2762838"/>
          </a:xfrm>
          <a:custGeom>
            <a:rect b="b" l="l" r="r" t="t"/>
            <a:pathLst>
              <a:path extrusionOk="0" h="23188" w="34327">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1"/>
              </a:gs>
              <a:gs pos="71000">
                <a:schemeClr val="lt2"/>
              </a:gs>
              <a:gs pos="100000">
                <a:schemeClr val="dk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7"/>
          <p:cNvSpPr/>
          <p:nvPr/>
        </p:nvSpPr>
        <p:spPr>
          <a:xfrm rot="8099551">
            <a:off x="3314803" y="3855055"/>
            <a:ext cx="5113623" cy="4386773"/>
          </a:xfrm>
          <a:custGeom>
            <a:rect b="b" l="l" r="r" t="t"/>
            <a:pathLst>
              <a:path extrusionOk="0" h="23188" w="34327">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3"/>
              </a:gs>
              <a:gs pos="6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 name="Google Shape;15;p17"/>
          <p:cNvPicPr preferRelativeResize="0"/>
          <p:nvPr/>
        </p:nvPicPr>
        <p:blipFill rotWithShape="1">
          <a:blip r:embed="rId2">
            <a:alphaModFix/>
          </a:blip>
          <a:srcRect b="0" l="0" r="0" t="0"/>
          <a:stretch/>
        </p:blipFill>
        <p:spPr>
          <a:xfrm>
            <a:off x="8002276" y="213582"/>
            <a:ext cx="846659" cy="827633"/>
          </a:xfrm>
          <a:prstGeom prst="rect">
            <a:avLst/>
          </a:prstGeom>
          <a:noFill/>
          <a:ln>
            <a:noFill/>
          </a:ln>
        </p:spPr>
      </p:pic>
      <p:pic>
        <p:nvPicPr>
          <p:cNvPr id="16" name="Google Shape;16;p17"/>
          <p:cNvPicPr preferRelativeResize="0"/>
          <p:nvPr/>
        </p:nvPicPr>
        <p:blipFill rotWithShape="1">
          <a:blip r:embed="rId3">
            <a:alphaModFix/>
          </a:blip>
          <a:srcRect b="0" l="0" r="0" t="0"/>
          <a:stretch/>
        </p:blipFill>
        <p:spPr>
          <a:xfrm>
            <a:off x="6755757" y="347306"/>
            <a:ext cx="1101787" cy="58711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70" name="Shape 70"/>
        <p:cNvGrpSpPr/>
        <p:nvPr/>
      </p:nvGrpSpPr>
      <p:grpSpPr>
        <a:xfrm>
          <a:off x="0" y="0"/>
          <a:ext cx="0" cy="0"/>
          <a:chOff x="0" y="0"/>
          <a:chExt cx="0" cy="0"/>
        </a:xfrm>
      </p:grpSpPr>
      <p:sp>
        <p:nvSpPr>
          <p:cNvPr id="71" name="Google Shape;71;p27"/>
          <p:cNvSpPr/>
          <p:nvPr/>
        </p:nvSpPr>
        <p:spPr>
          <a:xfrm>
            <a:off x="5048250" y="-5200"/>
            <a:ext cx="4095600" cy="5143500"/>
          </a:xfrm>
          <a:prstGeom prst="rect">
            <a:avLst/>
          </a:prstGeom>
          <a:gradFill>
            <a:gsLst>
              <a:gs pos="0">
                <a:schemeClr val="accent6"/>
              </a:gs>
              <a:gs pos="52999">
                <a:schemeClr val="lt2"/>
              </a:gs>
              <a:gs pos="100000">
                <a:schemeClr val="dk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7"/>
          <p:cNvSpPr/>
          <p:nvPr/>
        </p:nvSpPr>
        <p:spPr>
          <a:xfrm>
            <a:off x="1862350" y="-709075"/>
            <a:ext cx="6561600" cy="6561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7"/>
          <p:cNvSpPr txBox="1"/>
          <p:nvPr>
            <p:ph idx="1" type="subTitle"/>
          </p:nvPr>
        </p:nvSpPr>
        <p:spPr>
          <a:xfrm rot="-546">
            <a:off x="719993" y="3416963"/>
            <a:ext cx="3776700" cy="42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4" name="Google Shape;74;p27"/>
          <p:cNvSpPr txBox="1"/>
          <p:nvPr>
            <p:ph type="ctrTitle"/>
          </p:nvPr>
        </p:nvSpPr>
        <p:spPr>
          <a:xfrm>
            <a:off x="720100" y="1658350"/>
            <a:ext cx="6561600" cy="1309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191919"/>
              </a:buClr>
              <a:buSzPts val="5200"/>
              <a:buNone/>
              <a:defRPr sz="4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28"/>
          <p:cNvSpPr txBox="1"/>
          <p:nvPr>
            <p:ph type="title"/>
          </p:nvPr>
        </p:nvSpPr>
        <p:spPr>
          <a:xfrm>
            <a:off x="2391900" y="2412425"/>
            <a:ext cx="4360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3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7" name="Google Shape;77;p28"/>
          <p:cNvSpPr txBox="1"/>
          <p:nvPr>
            <p:ph idx="2" type="title"/>
          </p:nvPr>
        </p:nvSpPr>
        <p:spPr>
          <a:xfrm>
            <a:off x="3796851" y="1053785"/>
            <a:ext cx="1550100" cy="1223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7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8" name="Google Shape;78;p28"/>
          <p:cNvSpPr txBox="1"/>
          <p:nvPr>
            <p:ph idx="1" type="subTitle"/>
          </p:nvPr>
        </p:nvSpPr>
        <p:spPr>
          <a:xfrm rot="462">
            <a:off x="3455476" y="3455300"/>
            <a:ext cx="2233200" cy="63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accent1"/>
            </a:gs>
            <a:gs pos="50000">
              <a:schemeClr val="accent6"/>
            </a:gs>
            <a:gs pos="100000">
              <a:schemeClr val="accent5"/>
            </a:gs>
          </a:gsLst>
          <a:lin ang="2698631" scaled="0"/>
        </a:gradFill>
      </p:bgPr>
    </p:bg>
    <p:spTree>
      <p:nvGrpSpPr>
        <p:cNvPr id="79" name="Shape 79"/>
        <p:cNvGrpSpPr/>
        <p:nvPr/>
      </p:nvGrpSpPr>
      <p:grpSpPr>
        <a:xfrm>
          <a:off x="0" y="0"/>
          <a:ext cx="0" cy="0"/>
          <a:chOff x="0" y="0"/>
          <a:chExt cx="0" cy="0"/>
        </a:xfrm>
      </p:grpSpPr>
      <p:sp>
        <p:nvSpPr>
          <p:cNvPr id="80" name="Google Shape;80;p29"/>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81" name="Google Shape;81;p29"/>
          <p:cNvSpPr txBox="1"/>
          <p:nvPr>
            <p:ph idx="1" type="body"/>
          </p:nvPr>
        </p:nvSpPr>
        <p:spPr>
          <a:xfrm>
            <a:off x="720000" y="1179833"/>
            <a:ext cx="7704000" cy="3366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4"/>
              </a:buClr>
              <a:buSzPts val="1400"/>
              <a:buAutoNum type="arabicPeriod"/>
              <a:defRPr sz="1050">
                <a:solidFill>
                  <a:srgbClr val="434343"/>
                </a:solidFill>
              </a:defRPr>
            </a:lvl1pPr>
            <a:lvl2pPr indent="-317500" lvl="1" marL="914400" algn="l">
              <a:lnSpc>
                <a:spcPct val="115000"/>
              </a:lnSpc>
              <a:spcBef>
                <a:spcPts val="0"/>
              </a:spcBef>
              <a:spcAft>
                <a:spcPts val="0"/>
              </a:spcAft>
              <a:buClr>
                <a:srgbClr val="434343"/>
              </a:buClr>
              <a:buSzPts val="1400"/>
              <a:buAutoNum type="alphaLcPeriod"/>
              <a:defRPr>
                <a:solidFill>
                  <a:srgbClr val="434343"/>
                </a:solidFill>
              </a:defRPr>
            </a:lvl2pPr>
            <a:lvl3pPr indent="-317500" lvl="2" marL="1371600" algn="l">
              <a:lnSpc>
                <a:spcPct val="115000"/>
              </a:lnSpc>
              <a:spcBef>
                <a:spcPts val="1600"/>
              </a:spcBef>
              <a:spcAft>
                <a:spcPts val="0"/>
              </a:spcAft>
              <a:buClr>
                <a:srgbClr val="434343"/>
              </a:buClr>
              <a:buSzPts val="1400"/>
              <a:buAutoNum type="romanLcPeriod"/>
              <a:defRPr>
                <a:solidFill>
                  <a:srgbClr val="434343"/>
                </a:solidFill>
              </a:defRPr>
            </a:lvl3pPr>
            <a:lvl4pPr indent="-317500" lvl="3" marL="1828800" algn="l">
              <a:lnSpc>
                <a:spcPct val="115000"/>
              </a:lnSpc>
              <a:spcBef>
                <a:spcPts val="1600"/>
              </a:spcBef>
              <a:spcAft>
                <a:spcPts val="0"/>
              </a:spcAft>
              <a:buClr>
                <a:srgbClr val="434343"/>
              </a:buClr>
              <a:buSzPts val="1400"/>
              <a:buAutoNum type="arabicPeriod"/>
              <a:defRPr>
                <a:solidFill>
                  <a:srgbClr val="434343"/>
                </a:solidFill>
              </a:defRPr>
            </a:lvl4pPr>
            <a:lvl5pPr indent="-317500" lvl="4" marL="2286000" algn="l">
              <a:lnSpc>
                <a:spcPct val="115000"/>
              </a:lnSpc>
              <a:spcBef>
                <a:spcPts val="1600"/>
              </a:spcBef>
              <a:spcAft>
                <a:spcPts val="0"/>
              </a:spcAft>
              <a:buClr>
                <a:srgbClr val="434343"/>
              </a:buClr>
              <a:buSzPts val="1400"/>
              <a:buAutoNum type="alphaLcPeriod"/>
              <a:defRPr>
                <a:solidFill>
                  <a:srgbClr val="434343"/>
                </a:solidFill>
              </a:defRPr>
            </a:lvl5pPr>
            <a:lvl6pPr indent="-317500" lvl="5" marL="2743200" algn="l">
              <a:lnSpc>
                <a:spcPct val="115000"/>
              </a:lnSpc>
              <a:spcBef>
                <a:spcPts val="1600"/>
              </a:spcBef>
              <a:spcAft>
                <a:spcPts val="0"/>
              </a:spcAft>
              <a:buClr>
                <a:srgbClr val="434343"/>
              </a:buClr>
              <a:buSzPts val="1400"/>
              <a:buAutoNum type="romanLcPeriod"/>
              <a:defRPr>
                <a:solidFill>
                  <a:srgbClr val="434343"/>
                </a:solidFill>
              </a:defRPr>
            </a:lvl6pPr>
            <a:lvl7pPr indent="-317500" lvl="6" marL="3200400" algn="l">
              <a:lnSpc>
                <a:spcPct val="115000"/>
              </a:lnSpc>
              <a:spcBef>
                <a:spcPts val="1600"/>
              </a:spcBef>
              <a:spcAft>
                <a:spcPts val="0"/>
              </a:spcAft>
              <a:buClr>
                <a:srgbClr val="434343"/>
              </a:buClr>
              <a:buSzPts val="1400"/>
              <a:buAutoNum type="arabicPeriod"/>
              <a:defRPr>
                <a:solidFill>
                  <a:srgbClr val="434343"/>
                </a:solidFill>
              </a:defRPr>
            </a:lvl7pPr>
            <a:lvl8pPr indent="-317500" lvl="7" marL="3657600" algn="l">
              <a:lnSpc>
                <a:spcPct val="115000"/>
              </a:lnSpc>
              <a:spcBef>
                <a:spcPts val="1600"/>
              </a:spcBef>
              <a:spcAft>
                <a:spcPts val="0"/>
              </a:spcAft>
              <a:buClr>
                <a:srgbClr val="434343"/>
              </a:buClr>
              <a:buSzPts val="1400"/>
              <a:buAutoNum type="alphaLcPeriod"/>
              <a:defRPr>
                <a:solidFill>
                  <a:srgbClr val="434343"/>
                </a:solidFill>
              </a:defRPr>
            </a:lvl8pPr>
            <a:lvl9pPr indent="-317500" lvl="8" marL="4114800" algn="l">
              <a:lnSpc>
                <a:spcPct val="115000"/>
              </a:lnSpc>
              <a:spcBef>
                <a:spcPts val="1600"/>
              </a:spcBef>
              <a:spcAft>
                <a:spcPts val="1600"/>
              </a:spcAft>
              <a:buClr>
                <a:srgbClr val="434343"/>
              </a:buClr>
              <a:buSzPts val="1400"/>
              <a:buAutoNum type="romanLcPeriod"/>
              <a:defRPr>
                <a:solidFill>
                  <a:srgbClr val="434343"/>
                </a:solidFill>
              </a:defRPr>
            </a:lvl9pPr>
          </a:lstStyle>
          <a:p/>
        </p:txBody>
      </p:sp>
      <p:sp>
        <p:nvSpPr>
          <p:cNvPr id="82" name="Google Shape;82;p29"/>
          <p:cNvSpPr/>
          <p:nvPr/>
        </p:nvSpPr>
        <p:spPr>
          <a:xfrm>
            <a:off x="228000" y="145350"/>
            <a:ext cx="8688000" cy="48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83" name="Shape 83"/>
        <p:cNvGrpSpPr/>
        <p:nvPr/>
      </p:nvGrpSpPr>
      <p:grpSpPr>
        <a:xfrm>
          <a:off x="0" y="0"/>
          <a:ext cx="0" cy="0"/>
          <a:chOff x="0" y="0"/>
          <a:chExt cx="0" cy="0"/>
        </a:xfrm>
      </p:grpSpPr>
      <p:sp>
        <p:nvSpPr>
          <p:cNvPr id="84" name="Google Shape;84;p30"/>
          <p:cNvSpPr txBox="1"/>
          <p:nvPr>
            <p:ph idx="1" type="subTitle"/>
          </p:nvPr>
        </p:nvSpPr>
        <p:spPr>
          <a:xfrm>
            <a:off x="1855875" y="2671675"/>
            <a:ext cx="1705500" cy="36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algn="ctr">
              <a:lnSpc>
                <a:spcPct val="100000"/>
              </a:lnSpc>
              <a:spcBef>
                <a:spcPts val="0"/>
              </a:spcBef>
              <a:spcAft>
                <a:spcPts val="0"/>
              </a:spcAft>
              <a:buSzPts val="2000"/>
              <a:buFont typeface="Poppins"/>
              <a:buNone/>
              <a:defRPr b="1" sz="2000">
                <a:latin typeface="Poppins"/>
                <a:ea typeface="Poppins"/>
                <a:cs typeface="Poppins"/>
                <a:sym typeface="Poppins"/>
              </a:defRPr>
            </a:lvl2pPr>
            <a:lvl3pPr lvl="2"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85" name="Google Shape;85;p30"/>
          <p:cNvSpPr txBox="1"/>
          <p:nvPr>
            <p:ph idx="2" type="subTitle"/>
          </p:nvPr>
        </p:nvSpPr>
        <p:spPr>
          <a:xfrm>
            <a:off x="5581425" y="2673625"/>
            <a:ext cx="17100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algn="ctr">
              <a:lnSpc>
                <a:spcPct val="100000"/>
              </a:lnSpc>
              <a:spcBef>
                <a:spcPts val="0"/>
              </a:spcBef>
              <a:spcAft>
                <a:spcPts val="0"/>
              </a:spcAft>
              <a:buSzPts val="2000"/>
              <a:buFont typeface="Poppins"/>
              <a:buNone/>
              <a:defRPr b="1" sz="2000">
                <a:latin typeface="Poppins"/>
                <a:ea typeface="Poppins"/>
                <a:cs typeface="Poppins"/>
                <a:sym typeface="Poppins"/>
              </a:defRPr>
            </a:lvl2pPr>
            <a:lvl3pPr lvl="2"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86" name="Google Shape;86;p30"/>
          <p:cNvSpPr txBox="1"/>
          <p:nvPr>
            <p:ph idx="3" type="subTitle"/>
          </p:nvPr>
        </p:nvSpPr>
        <p:spPr>
          <a:xfrm>
            <a:off x="1364463" y="3143775"/>
            <a:ext cx="2688300" cy="99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7" name="Google Shape;87;p30"/>
          <p:cNvSpPr txBox="1"/>
          <p:nvPr>
            <p:ph idx="4" type="subTitle"/>
          </p:nvPr>
        </p:nvSpPr>
        <p:spPr>
          <a:xfrm>
            <a:off x="5091975" y="3223775"/>
            <a:ext cx="2688900" cy="99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8" name="Google Shape;88;p30"/>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p3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32"/>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3" name="Google Shape;93;p32"/>
          <p:cNvSpPr txBox="1"/>
          <p:nvPr>
            <p:ph idx="1" type="subTitle"/>
          </p:nvPr>
        </p:nvSpPr>
        <p:spPr>
          <a:xfrm rot="-355">
            <a:off x="1324085" y="2499407"/>
            <a:ext cx="2907600" cy="107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4" name="Shape 94"/>
        <p:cNvGrpSpPr/>
        <p:nvPr/>
      </p:nvGrpSpPr>
      <p:grpSpPr>
        <a:xfrm>
          <a:off x="0" y="0"/>
          <a:ext cx="0" cy="0"/>
          <a:chOff x="0" y="0"/>
          <a:chExt cx="0" cy="0"/>
        </a:xfrm>
      </p:grpSpPr>
      <p:sp>
        <p:nvSpPr>
          <p:cNvPr id="95" name="Google Shape;95;p33"/>
          <p:cNvSpPr txBox="1"/>
          <p:nvPr>
            <p:ph type="title"/>
          </p:nvPr>
        </p:nvSpPr>
        <p:spPr>
          <a:xfrm>
            <a:off x="1789200" y="919200"/>
            <a:ext cx="5565600" cy="136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9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6" name="Shape 96"/>
        <p:cNvGrpSpPr/>
        <p:nvPr/>
      </p:nvGrpSpPr>
      <p:grpSpPr>
        <a:xfrm>
          <a:off x="0" y="0"/>
          <a:ext cx="0" cy="0"/>
          <a:chOff x="0" y="0"/>
          <a:chExt cx="0" cy="0"/>
        </a:xfrm>
      </p:grpSpPr>
      <p:sp>
        <p:nvSpPr>
          <p:cNvPr id="97" name="Google Shape;97;p34"/>
          <p:cNvSpPr txBox="1"/>
          <p:nvPr>
            <p:ph type="title"/>
          </p:nvPr>
        </p:nvSpPr>
        <p:spPr>
          <a:xfrm>
            <a:off x="1131850" y="1294750"/>
            <a:ext cx="4162800" cy="116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8" name="Google Shape;98;p34"/>
          <p:cNvSpPr txBox="1"/>
          <p:nvPr>
            <p:ph idx="1" type="subTitle"/>
          </p:nvPr>
        </p:nvSpPr>
        <p:spPr>
          <a:xfrm>
            <a:off x="1442600" y="2589925"/>
            <a:ext cx="3541200" cy="125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99" name="Shape 99"/>
        <p:cNvGrpSpPr/>
        <p:nvPr/>
      </p:nvGrpSpPr>
      <p:grpSpPr>
        <a:xfrm>
          <a:off x="0" y="0"/>
          <a:ext cx="0" cy="0"/>
          <a:chOff x="0" y="0"/>
          <a:chExt cx="0" cy="0"/>
        </a:xfrm>
      </p:grpSpPr>
      <p:sp>
        <p:nvSpPr>
          <p:cNvPr id="100" name="Google Shape;100;p35"/>
          <p:cNvSpPr txBox="1"/>
          <p:nvPr>
            <p:ph type="title"/>
          </p:nvPr>
        </p:nvSpPr>
        <p:spPr>
          <a:xfrm>
            <a:off x="2547150" y="1653250"/>
            <a:ext cx="4049700" cy="84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7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36"/>
          <p:cNvSpPr txBox="1"/>
          <p:nvPr>
            <p:ph hasCustomPrompt="1" type="title"/>
          </p:nvPr>
        </p:nvSpPr>
        <p:spPr>
          <a:xfrm rot="350">
            <a:off x="1625221" y="1694478"/>
            <a:ext cx="5893500" cy="151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03" name="Google Shape;103;p36"/>
          <p:cNvSpPr txBox="1"/>
          <p:nvPr>
            <p:ph idx="1" type="subTitle"/>
          </p:nvPr>
        </p:nvSpPr>
        <p:spPr>
          <a:xfrm>
            <a:off x="2458275" y="3176113"/>
            <a:ext cx="4227300" cy="44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bg>
      <p:bgPr>
        <a:gradFill>
          <a:gsLst>
            <a:gs pos="0">
              <a:schemeClr val="accent1"/>
            </a:gs>
            <a:gs pos="50000">
              <a:schemeClr val="accent6"/>
            </a:gs>
            <a:gs pos="100000">
              <a:schemeClr val="accent5"/>
            </a:gs>
          </a:gsLst>
          <a:lin ang="2698631" scaled="0"/>
        </a:gradFill>
      </p:bgPr>
    </p:bg>
    <p:spTree>
      <p:nvGrpSpPr>
        <p:cNvPr id="17" name="Shape 17"/>
        <p:cNvGrpSpPr/>
        <p:nvPr/>
      </p:nvGrpSpPr>
      <p:grpSpPr>
        <a:xfrm>
          <a:off x="0" y="0"/>
          <a:ext cx="0" cy="0"/>
          <a:chOff x="0" y="0"/>
          <a:chExt cx="0" cy="0"/>
        </a:xfrm>
      </p:grpSpPr>
      <p:sp>
        <p:nvSpPr>
          <p:cNvPr id="18" name="Google Shape;18;p18"/>
          <p:cNvSpPr/>
          <p:nvPr/>
        </p:nvSpPr>
        <p:spPr>
          <a:xfrm>
            <a:off x="228000" y="145350"/>
            <a:ext cx="8688000" cy="48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8"/>
          <p:cNvSpPr txBox="1"/>
          <p:nvPr>
            <p:ph type="title"/>
          </p:nvPr>
        </p:nvSpPr>
        <p:spPr>
          <a:xfrm>
            <a:off x="3403806" y="1721302"/>
            <a:ext cx="23364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20" name="Google Shape;20;p18"/>
          <p:cNvSpPr txBox="1"/>
          <p:nvPr>
            <p:ph idx="1" type="subTitle"/>
          </p:nvPr>
        </p:nvSpPr>
        <p:spPr>
          <a:xfrm>
            <a:off x="3399538" y="2142800"/>
            <a:ext cx="23364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21" name="Google Shape;21;p18"/>
          <p:cNvSpPr txBox="1"/>
          <p:nvPr>
            <p:ph idx="2" type="title"/>
          </p:nvPr>
        </p:nvSpPr>
        <p:spPr>
          <a:xfrm rot="1974">
            <a:off x="4049557" y="1340011"/>
            <a:ext cx="10449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 name="Google Shape;22;p18"/>
          <p:cNvSpPr txBox="1"/>
          <p:nvPr>
            <p:ph idx="3" type="title"/>
          </p:nvPr>
        </p:nvSpPr>
        <p:spPr>
          <a:xfrm>
            <a:off x="6733343" y="1333250"/>
            <a:ext cx="10449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3" name="Google Shape;23;p18"/>
          <p:cNvSpPr txBox="1"/>
          <p:nvPr>
            <p:ph idx="4" type="title"/>
          </p:nvPr>
        </p:nvSpPr>
        <p:spPr>
          <a:xfrm>
            <a:off x="4049631" y="3197422"/>
            <a:ext cx="10449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4" name="Google Shape;24;p18"/>
          <p:cNvSpPr txBox="1"/>
          <p:nvPr>
            <p:ph idx="5" type="title"/>
          </p:nvPr>
        </p:nvSpPr>
        <p:spPr>
          <a:xfrm>
            <a:off x="728556" y="1721290"/>
            <a:ext cx="23364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25" name="Google Shape;25;p18"/>
          <p:cNvSpPr txBox="1"/>
          <p:nvPr>
            <p:ph idx="6" type="subTitle"/>
          </p:nvPr>
        </p:nvSpPr>
        <p:spPr>
          <a:xfrm>
            <a:off x="728538" y="2142788"/>
            <a:ext cx="23364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26" name="Google Shape;26;p18"/>
          <p:cNvSpPr txBox="1"/>
          <p:nvPr>
            <p:ph idx="7" type="title"/>
          </p:nvPr>
        </p:nvSpPr>
        <p:spPr>
          <a:xfrm>
            <a:off x="703018" y="3580427"/>
            <a:ext cx="23364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27" name="Google Shape;27;p18"/>
          <p:cNvSpPr txBox="1"/>
          <p:nvPr>
            <p:ph idx="8" type="subTitle"/>
          </p:nvPr>
        </p:nvSpPr>
        <p:spPr>
          <a:xfrm>
            <a:off x="703313" y="4022325"/>
            <a:ext cx="23364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28" name="Google Shape;28;p18"/>
          <p:cNvSpPr txBox="1"/>
          <p:nvPr>
            <p:ph idx="9" type="title"/>
          </p:nvPr>
        </p:nvSpPr>
        <p:spPr>
          <a:xfrm>
            <a:off x="3403743" y="3580427"/>
            <a:ext cx="23364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9" name="Google Shape;29;p18"/>
          <p:cNvSpPr txBox="1"/>
          <p:nvPr>
            <p:ph idx="13" type="subTitle"/>
          </p:nvPr>
        </p:nvSpPr>
        <p:spPr>
          <a:xfrm>
            <a:off x="3403888" y="4022325"/>
            <a:ext cx="23364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0" name="Google Shape;30;p18"/>
          <p:cNvSpPr txBox="1"/>
          <p:nvPr>
            <p:ph idx="14" type="title"/>
          </p:nvPr>
        </p:nvSpPr>
        <p:spPr>
          <a:xfrm>
            <a:off x="6104318" y="3580415"/>
            <a:ext cx="23364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1" name="Google Shape;31;p18"/>
          <p:cNvSpPr txBox="1"/>
          <p:nvPr>
            <p:ph idx="15" type="subTitle"/>
          </p:nvPr>
        </p:nvSpPr>
        <p:spPr>
          <a:xfrm>
            <a:off x="6104163" y="4009188"/>
            <a:ext cx="23364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2" name="Google Shape;32;p18"/>
          <p:cNvSpPr txBox="1"/>
          <p:nvPr>
            <p:ph idx="16" type="title"/>
          </p:nvPr>
        </p:nvSpPr>
        <p:spPr>
          <a:xfrm>
            <a:off x="6079043" y="1721302"/>
            <a:ext cx="23364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3" name="Google Shape;33;p18"/>
          <p:cNvSpPr txBox="1"/>
          <p:nvPr>
            <p:ph idx="17" type="subTitle"/>
          </p:nvPr>
        </p:nvSpPr>
        <p:spPr>
          <a:xfrm>
            <a:off x="6078888" y="2181100"/>
            <a:ext cx="23364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4" name="Google Shape;34;p18"/>
          <p:cNvSpPr txBox="1"/>
          <p:nvPr>
            <p:ph idx="18" type="title"/>
          </p:nvPr>
        </p:nvSpPr>
        <p:spPr>
          <a:xfrm rot="1973">
            <a:off x="1365606" y="1339992"/>
            <a:ext cx="10452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5" name="Google Shape;35;p18"/>
          <p:cNvSpPr txBox="1"/>
          <p:nvPr>
            <p:ph idx="19" type="title"/>
          </p:nvPr>
        </p:nvSpPr>
        <p:spPr>
          <a:xfrm rot="987">
            <a:off x="1349074" y="3197433"/>
            <a:ext cx="10449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6" name="Google Shape;36;p18"/>
          <p:cNvSpPr txBox="1"/>
          <p:nvPr>
            <p:ph idx="20" type="title"/>
          </p:nvPr>
        </p:nvSpPr>
        <p:spPr>
          <a:xfrm rot="987">
            <a:off x="6750218" y="3197425"/>
            <a:ext cx="10452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7" name="Google Shape;37;p18"/>
          <p:cNvSpPr txBox="1"/>
          <p:nvPr>
            <p:ph idx="21" type="title"/>
          </p:nvPr>
        </p:nvSpPr>
        <p:spPr>
          <a:xfrm>
            <a:off x="715750" y="5334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4" name="Shape 10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05" name="Shape 105"/>
        <p:cNvGrpSpPr/>
        <p:nvPr/>
      </p:nvGrpSpPr>
      <p:grpSpPr>
        <a:xfrm>
          <a:off x="0" y="0"/>
          <a:ext cx="0" cy="0"/>
          <a:chOff x="0" y="0"/>
          <a:chExt cx="0" cy="0"/>
        </a:xfrm>
      </p:grpSpPr>
      <p:sp>
        <p:nvSpPr>
          <p:cNvPr id="106" name="Google Shape;106;p38"/>
          <p:cNvSpPr txBox="1"/>
          <p:nvPr>
            <p:ph type="title"/>
          </p:nvPr>
        </p:nvSpPr>
        <p:spPr>
          <a:xfrm>
            <a:off x="737031" y="519390"/>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107" name="Google Shape;107;p38"/>
          <p:cNvSpPr txBox="1"/>
          <p:nvPr>
            <p:ph idx="1" type="subTitle"/>
          </p:nvPr>
        </p:nvSpPr>
        <p:spPr>
          <a:xfrm>
            <a:off x="720100" y="1045913"/>
            <a:ext cx="2336400" cy="3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108" name="Google Shape;108;p38"/>
          <p:cNvSpPr txBox="1"/>
          <p:nvPr>
            <p:ph idx="2" type="title"/>
          </p:nvPr>
        </p:nvSpPr>
        <p:spPr>
          <a:xfrm rot="1974">
            <a:off x="4066844" y="1320973"/>
            <a:ext cx="1044900" cy="59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9" name="Google Shape;109;p38"/>
          <p:cNvSpPr txBox="1"/>
          <p:nvPr>
            <p:ph idx="3" type="title"/>
          </p:nvPr>
        </p:nvSpPr>
        <p:spPr>
          <a:xfrm>
            <a:off x="4066506" y="1957787"/>
            <a:ext cx="10449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0" name="Google Shape;110;p38"/>
          <p:cNvSpPr txBox="1"/>
          <p:nvPr>
            <p:ph idx="4" type="title"/>
          </p:nvPr>
        </p:nvSpPr>
        <p:spPr>
          <a:xfrm>
            <a:off x="4066506" y="3231347"/>
            <a:ext cx="10449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1" name="Google Shape;111;p38"/>
          <p:cNvSpPr txBox="1"/>
          <p:nvPr>
            <p:ph idx="5" type="title"/>
          </p:nvPr>
        </p:nvSpPr>
        <p:spPr>
          <a:xfrm>
            <a:off x="737031" y="1792940"/>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112" name="Google Shape;112;p38"/>
          <p:cNvSpPr txBox="1"/>
          <p:nvPr>
            <p:ph idx="6" type="subTitle"/>
          </p:nvPr>
        </p:nvSpPr>
        <p:spPr>
          <a:xfrm>
            <a:off x="720100" y="2319463"/>
            <a:ext cx="2336400" cy="3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113" name="Google Shape;113;p38"/>
          <p:cNvSpPr txBox="1"/>
          <p:nvPr>
            <p:ph idx="7" type="title"/>
          </p:nvPr>
        </p:nvSpPr>
        <p:spPr>
          <a:xfrm>
            <a:off x="737031" y="3066490"/>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114" name="Google Shape;114;p38"/>
          <p:cNvSpPr txBox="1"/>
          <p:nvPr>
            <p:ph idx="8" type="subTitle"/>
          </p:nvPr>
        </p:nvSpPr>
        <p:spPr>
          <a:xfrm>
            <a:off x="720100" y="3593013"/>
            <a:ext cx="2336400" cy="3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115" name="Google Shape;115;p38"/>
          <p:cNvSpPr txBox="1"/>
          <p:nvPr>
            <p:ph idx="9" type="title"/>
          </p:nvPr>
        </p:nvSpPr>
        <p:spPr>
          <a:xfrm>
            <a:off x="6104531" y="3703290"/>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6" name="Google Shape;116;p38"/>
          <p:cNvSpPr txBox="1"/>
          <p:nvPr>
            <p:ph idx="13" type="subTitle"/>
          </p:nvPr>
        </p:nvSpPr>
        <p:spPr>
          <a:xfrm>
            <a:off x="6087600" y="4229813"/>
            <a:ext cx="2336400" cy="3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17" name="Google Shape;117;p38"/>
          <p:cNvSpPr txBox="1"/>
          <p:nvPr>
            <p:ph idx="14" type="title"/>
          </p:nvPr>
        </p:nvSpPr>
        <p:spPr>
          <a:xfrm>
            <a:off x="6104531" y="2429715"/>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8" name="Google Shape;118;p38"/>
          <p:cNvSpPr txBox="1"/>
          <p:nvPr>
            <p:ph idx="15" type="subTitle"/>
          </p:nvPr>
        </p:nvSpPr>
        <p:spPr>
          <a:xfrm>
            <a:off x="6087600" y="2956238"/>
            <a:ext cx="2336400" cy="3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19" name="Google Shape;119;p38"/>
          <p:cNvSpPr txBox="1"/>
          <p:nvPr>
            <p:ph idx="16" type="title"/>
          </p:nvPr>
        </p:nvSpPr>
        <p:spPr>
          <a:xfrm>
            <a:off x="6104531" y="1156140"/>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0" name="Google Shape;120;p38"/>
          <p:cNvSpPr txBox="1"/>
          <p:nvPr>
            <p:ph idx="17" type="subTitle"/>
          </p:nvPr>
        </p:nvSpPr>
        <p:spPr>
          <a:xfrm>
            <a:off x="6087600" y="1682663"/>
            <a:ext cx="2336400" cy="3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21" name="Google Shape;121;p38"/>
          <p:cNvSpPr txBox="1"/>
          <p:nvPr>
            <p:ph idx="18" type="title"/>
          </p:nvPr>
        </p:nvSpPr>
        <p:spPr>
          <a:xfrm rot="1973">
            <a:off x="4066756" y="684367"/>
            <a:ext cx="1045200" cy="59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22" name="Google Shape;122;p38"/>
          <p:cNvSpPr txBox="1"/>
          <p:nvPr>
            <p:ph idx="19" type="title"/>
          </p:nvPr>
        </p:nvSpPr>
        <p:spPr>
          <a:xfrm rot="987">
            <a:off x="4066699" y="2594633"/>
            <a:ext cx="10449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23" name="Google Shape;123;p38"/>
          <p:cNvSpPr txBox="1"/>
          <p:nvPr>
            <p:ph idx="20" type="title"/>
          </p:nvPr>
        </p:nvSpPr>
        <p:spPr>
          <a:xfrm rot="987">
            <a:off x="4066768" y="3868075"/>
            <a:ext cx="10452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
    <p:bg>
      <p:bgPr>
        <a:solidFill>
          <a:schemeClr val="dk2"/>
        </a:solidFill>
      </p:bgPr>
    </p:bg>
    <p:spTree>
      <p:nvGrpSpPr>
        <p:cNvPr id="124" name="Shape 124"/>
        <p:cNvGrpSpPr/>
        <p:nvPr/>
      </p:nvGrpSpPr>
      <p:grpSpPr>
        <a:xfrm>
          <a:off x="0" y="0"/>
          <a:ext cx="0" cy="0"/>
          <a:chOff x="0" y="0"/>
          <a:chExt cx="0" cy="0"/>
        </a:xfrm>
      </p:grpSpPr>
      <p:sp>
        <p:nvSpPr>
          <p:cNvPr id="125" name="Google Shape;125;p39"/>
          <p:cNvSpPr txBox="1"/>
          <p:nvPr>
            <p:ph idx="1" type="subTitle"/>
          </p:nvPr>
        </p:nvSpPr>
        <p:spPr>
          <a:xfrm>
            <a:off x="861350" y="1654975"/>
            <a:ext cx="2907600" cy="56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algn="ctr">
              <a:lnSpc>
                <a:spcPct val="100000"/>
              </a:lnSpc>
              <a:spcBef>
                <a:spcPts val="1600"/>
              </a:spcBef>
              <a:spcAft>
                <a:spcPts val="0"/>
              </a:spcAft>
              <a:buSzPts val="2000"/>
              <a:buFont typeface="Poppins"/>
              <a:buNone/>
              <a:defRPr b="1" sz="2000">
                <a:latin typeface="Poppins"/>
                <a:ea typeface="Poppins"/>
                <a:cs typeface="Poppins"/>
                <a:sym typeface="Poppins"/>
              </a:defRPr>
            </a:lvl2pPr>
            <a:lvl3pPr lvl="2"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126" name="Google Shape;126;p39"/>
          <p:cNvSpPr txBox="1"/>
          <p:nvPr>
            <p:ph idx="2" type="subTitle"/>
          </p:nvPr>
        </p:nvSpPr>
        <p:spPr>
          <a:xfrm>
            <a:off x="720000" y="2964000"/>
            <a:ext cx="2907600" cy="56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algn="ctr">
              <a:lnSpc>
                <a:spcPct val="100000"/>
              </a:lnSpc>
              <a:spcBef>
                <a:spcPts val="1600"/>
              </a:spcBef>
              <a:spcAft>
                <a:spcPts val="0"/>
              </a:spcAft>
              <a:buSzPts val="2000"/>
              <a:buFont typeface="Poppins"/>
              <a:buNone/>
              <a:defRPr b="1" sz="2000">
                <a:latin typeface="Poppins"/>
                <a:ea typeface="Poppins"/>
                <a:cs typeface="Poppins"/>
                <a:sym typeface="Poppins"/>
              </a:defRPr>
            </a:lvl2pPr>
            <a:lvl3pPr lvl="2"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127" name="Google Shape;127;p39"/>
          <p:cNvSpPr txBox="1"/>
          <p:nvPr>
            <p:ph idx="3" type="subTitle"/>
          </p:nvPr>
        </p:nvSpPr>
        <p:spPr>
          <a:xfrm>
            <a:off x="861338" y="2275300"/>
            <a:ext cx="29076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8" name="Google Shape;128;p39"/>
          <p:cNvSpPr txBox="1"/>
          <p:nvPr>
            <p:ph idx="4" type="subTitle"/>
          </p:nvPr>
        </p:nvSpPr>
        <p:spPr>
          <a:xfrm>
            <a:off x="719988" y="3584325"/>
            <a:ext cx="29076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9" name="Google Shape;129;p39"/>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0" name="Shape 130"/>
        <p:cNvGrpSpPr/>
        <p:nvPr/>
      </p:nvGrpSpPr>
      <p:grpSpPr>
        <a:xfrm>
          <a:off x="0" y="0"/>
          <a:ext cx="0" cy="0"/>
          <a:chOff x="0" y="0"/>
          <a:chExt cx="0" cy="0"/>
        </a:xfrm>
      </p:grpSpPr>
      <p:sp>
        <p:nvSpPr>
          <p:cNvPr id="131" name="Google Shape;131;p40"/>
          <p:cNvSpPr txBox="1"/>
          <p:nvPr>
            <p:ph type="title"/>
          </p:nvPr>
        </p:nvSpPr>
        <p:spPr>
          <a:xfrm rot="-804">
            <a:off x="1161528" y="3125401"/>
            <a:ext cx="2566800" cy="60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2" name="Google Shape;132;p40"/>
          <p:cNvSpPr txBox="1"/>
          <p:nvPr>
            <p:ph idx="1" type="subTitle"/>
          </p:nvPr>
        </p:nvSpPr>
        <p:spPr>
          <a:xfrm>
            <a:off x="1161650" y="1358838"/>
            <a:ext cx="4563900" cy="1596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spTree>
      <p:nvGrpSpPr>
        <p:cNvPr id="133" name="Shape 133"/>
        <p:cNvGrpSpPr/>
        <p:nvPr/>
      </p:nvGrpSpPr>
      <p:grpSpPr>
        <a:xfrm>
          <a:off x="0" y="0"/>
          <a:ext cx="0" cy="0"/>
          <a:chOff x="0" y="0"/>
          <a:chExt cx="0" cy="0"/>
        </a:xfrm>
      </p:grpSpPr>
      <p:sp>
        <p:nvSpPr>
          <p:cNvPr id="134" name="Google Shape;134;p41"/>
          <p:cNvSpPr txBox="1"/>
          <p:nvPr>
            <p:ph idx="1" type="subTitle"/>
          </p:nvPr>
        </p:nvSpPr>
        <p:spPr>
          <a:xfrm rot="258">
            <a:off x="2576506" y="3356243"/>
            <a:ext cx="3990900" cy="63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5" name="Google Shape;135;p41"/>
          <p:cNvSpPr txBox="1"/>
          <p:nvPr>
            <p:ph type="title"/>
          </p:nvPr>
        </p:nvSpPr>
        <p:spPr>
          <a:xfrm>
            <a:off x="1789200" y="1061188"/>
            <a:ext cx="5565600" cy="228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1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36" name="Shape 136"/>
        <p:cNvGrpSpPr/>
        <p:nvPr/>
      </p:nvGrpSpPr>
      <p:grpSpPr>
        <a:xfrm>
          <a:off x="0" y="0"/>
          <a:ext cx="0" cy="0"/>
          <a:chOff x="0" y="0"/>
          <a:chExt cx="0" cy="0"/>
        </a:xfrm>
      </p:grpSpPr>
      <p:sp>
        <p:nvSpPr>
          <p:cNvPr id="137" name="Google Shape;137;p42"/>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38" name="Google Shape;138;p42"/>
          <p:cNvSpPr txBox="1"/>
          <p:nvPr>
            <p:ph idx="2" type="title"/>
          </p:nvPr>
        </p:nvSpPr>
        <p:spPr>
          <a:xfrm>
            <a:off x="3285000" y="1751263"/>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9" name="Google Shape;139;p42"/>
          <p:cNvSpPr txBox="1"/>
          <p:nvPr>
            <p:ph idx="1" type="subTitle"/>
          </p:nvPr>
        </p:nvSpPr>
        <p:spPr>
          <a:xfrm>
            <a:off x="720000" y="1713778"/>
            <a:ext cx="2336400" cy="60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0" name="Google Shape;140;p42"/>
          <p:cNvSpPr txBox="1"/>
          <p:nvPr>
            <p:ph idx="3" type="title"/>
          </p:nvPr>
        </p:nvSpPr>
        <p:spPr>
          <a:xfrm>
            <a:off x="3285000" y="2688225"/>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1" name="Google Shape;141;p42"/>
          <p:cNvSpPr txBox="1"/>
          <p:nvPr>
            <p:ph idx="4" type="subTitle"/>
          </p:nvPr>
        </p:nvSpPr>
        <p:spPr>
          <a:xfrm>
            <a:off x="720000" y="2650741"/>
            <a:ext cx="2336400" cy="60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2" name="Google Shape;142;p42"/>
          <p:cNvSpPr txBox="1"/>
          <p:nvPr>
            <p:ph idx="5" type="title"/>
          </p:nvPr>
        </p:nvSpPr>
        <p:spPr>
          <a:xfrm>
            <a:off x="3285000" y="362518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3" name="Google Shape;143;p42"/>
          <p:cNvSpPr txBox="1"/>
          <p:nvPr>
            <p:ph idx="6" type="subTitle"/>
          </p:nvPr>
        </p:nvSpPr>
        <p:spPr>
          <a:xfrm>
            <a:off x="723700" y="3587703"/>
            <a:ext cx="2336400" cy="60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44" name="Shape 144"/>
        <p:cNvGrpSpPr/>
        <p:nvPr/>
      </p:nvGrpSpPr>
      <p:grpSpPr>
        <a:xfrm>
          <a:off x="0" y="0"/>
          <a:ext cx="0" cy="0"/>
          <a:chOff x="0" y="0"/>
          <a:chExt cx="0" cy="0"/>
        </a:xfrm>
      </p:grpSpPr>
      <p:sp>
        <p:nvSpPr>
          <p:cNvPr id="145" name="Google Shape;145;p4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46" name="Google Shape;146;p43"/>
          <p:cNvSpPr txBox="1"/>
          <p:nvPr>
            <p:ph idx="2" type="title"/>
          </p:nvPr>
        </p:nvSpPr>
        <p:spPr>
          <a:xfrm>
            <a:off x="1519313" y="1835250"/>
            <a:ext cx="2867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7" name="Google Shape;147;p43"/>
          <p:cNvSpPr txBox="1"/>
          <p:nvPr>
            <p:ph idx="1" type="subTitle"/>
          </p:nvPr>
        </p:nvSpPr>
        <p:spPr>
          <a:xfrm>
            <a:off x="1519325" y="2421775"/>
            <a:ext cx="2867100" cy="56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8" name="Google Shape;148;p43"/>
          <p:cNvSpPr txBox="1"/>
          <p:nvPr>
            <p:ph idx="3" type="title"/>
          </p:nvPr>
        </p:nvSpPr>
        <p:spPr>
          <a:xfrm>
            <a:off x="5556893" y="1835250"/>
            <a:ext cx="2867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9" name="Google Shape;149;p43"/>
          <p:cNvSpPr txBox="1"/>
          <p:nvPr>
            <p:ph idx="4" type="subTitle"/>
          </p:nvPr>
        </p:nvSpPr>
        <p:spPr>
          <a:xfrm>
            <a:off x="5556902" y="2421775"/>
            <a:ext cx="2867100" cy="56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50" name="Google Shape;150;p43"/>
          <p:cNvSpPr txBox="1"/>
          <p:nvPr>
            <p:ph idx="5" type="title"/>
          </p:nvPr>
        </p:nvSpPr>
        <p:spPr>
          <a:xfrm>
            <a:off x="1519300" y="3452675"/>
            <a:ext cx="2867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1" name="Google Shape;151;p43"/>
          <p:cNvSpPr txBox="1"/>
          <p:nvPr>
            <p:ph idx="6" type="subTitle"/>
          </p:nvPr>
        </p:nvSpPr>
        <p:spPr>
          <a:xfrm>
            <a:off x="1519313" y="4039200"/>
            <a:ext cx="2867100" cy="56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52" name="Google Shape;152;p43"/>
          <p:cNvSpPr txBox="1"/>
          <p:nvPr>
            <p:ph idx="7" type="title"/>
          </p:nvPr>
        </p:nvSpPr>
        <p:spPr>
          <a:xfrm>
            <a:off x="5556880" y="3452675"/>
            <a:ext cx="2867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3" name="Google Shape;153;p43"/>
          <p:cNvSpPr txBox="1"/>
          <p:nvPr>
            <p:ph idx="8" type="subTitle"/>
          </p:nvPr>
        </p:nvSpPr>
        <p:spPr>
          <a:xfrm>
            <a:off x="5556890" y="4039200"/>
            <a:ext cx="2867100" cy="56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54" name="Shape 154"/>
        <p:cNvGrpSpPr/>
        <p:nvPr/>
      </p:nvGrpSpPr>
      <p:grpSpPr>
        <a:xfrm>
          <a:off x="0" y="0"/>
          <a:ext cx="0" cy="0"/>
          <a:chOff x="0" y="0"/>
          <a:chExt cx="0" cy="0"/>
        </a:xfrm>
      </p:grpSpPr>
      <p:sp>
        <p:nvSpPr>
          <p:cNvPr id="155" name="Google Shape;155;p44"/>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6" name="Google Shape;156;p44"/>
          <p:cNvSpPr txBox="1"/>
          <p:nvPr>
            <p:ph idx="2" type="title"/>
          </p:nvPr>
        </p:nvSpPr>
        <p:spPr>
          <a:xfrm>
            <a:off x="720000" y="1835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7" name="Google Shape;157;p44"/>
          <p:cNvSpPr txBox="1"/>
          <p:nvPr>
            <p:ph idx="1" type="subTitle"/>
          </p:nvPr>
        </p:nvSpPr>
        <p:spPr>
          <a:xfrm>
            <a:off x="720000" y="2421775"/>
            <a:ext cx="2305500" cy="4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58" name="Google Shape;158;p44"/>
          <p:cNvSpPr txBox="1"/>
          <p:nvPr>
            <p:ph idx="3" type="title"/>
          </p:nvPr>
        </p:nvSpPr>
        <p:spPr>
          <a:xfrm>
            <a:off x="3419269" y="1835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9" name="Google Shape;159;p44"/>
          <p:cNvSpPr txBox="1"/>
          <p:nvPr>
            <p:ph idx="4" type="subTitle"/>
          </p:nvPr>
        </p:nvSpPr>
        <p:spPr>
          <a:xfrm>
            <a:off x="3419271" y="2421775"/>
            <a:ext cx="2305500" cy="4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60" name="Google Shape;160;p44"/>
          <p:cNvSpPr txBox="1"/>
          <p:nvPr>
            <p:ph idx="5" type="title"/>
          </p:nvPr>
        </p:nvSpPr>
        <p:spPr>
          <a:xfrm>
            <a:off x="720000" y="3602675"/>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61" name="Google Shape;161;p44"/>
          <p:cNvSpPr txBox="1"/>
          <p:nvPr>
            <p:ph idx="6" type="subTitle"/>
          </p:nvPr>
        </p:nvSpPr>
        <p:spPr>
          <a:xfrm>
            <a:off x="720000" y="4189200"/>
            <a:ext cx="2305500" cy="4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62" name="Google Shape;162;p44"/>
          <p:cNvSpPr txBox="1"/>
          <p:nvPr>
            <p:ph idx="7" type="title"/>
          </p:nvPr>
        </p:nvSpPr>
        <p:spPr>
          <a:xfrm>
            <a:off x="3419269" y="3602675"/>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63" name="Google Shape;163;p44"/>
          <p:cNvSpPr txBox="1"/>
          <p:nvPr>
            <p:ph idx="8" type="subTitle"/>
          </p:nvPr>
        </p:nvSpPr>
        <p:spPr>
          <a:xfrm>
            <a:off x="3419271" y="4189200"/>
            <a:ext cx="2305500" cy="4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64" name="Google Shape;164;p44"/>
          <p:cNvSpPr txBox="1"/>
          <p:nvPr>
            <p:ph idx="9" type="title"/>
          </p:nvPr>
        </p:nvSpPr>
        <p:spPr>
          <a:xfrm>
            <a:off x="6118545" y="1835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65" name="Google Shape;165;p44"/>
          <p:cNvSpPr txBox="1"/>
          <p:nvPr>
            <p:ph idx="13" type="subTitle"/>
          </p:nvPr>
        </p:nvSpPr>
        <p:spPr>
          <a:xfrm>
            <a:off x="6118550" y="2421775"/>
            <a:ext cx="2305500" cy="4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66" name="Google Shape;166;p44"/>
          <p:cNvSpPr txBox="1"/>
          <p:nvPr>
            <p:ph idx="14" type="title"/>
          </p:nvPr>
        </p:nvSpPr>
        <p:spPr>
          <a:xfrm>
            <a:off x="6118545" y="3602675"/>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67" name="Google Shape;167;p44"/>
          <p:cNvSpPr txBox="1"/>
          <p:nvPr>
            <p:ph idx="15" type="subTitle"/>
          </p:nvPr>
        </p:nvSpPr>
        <p:spPr>
          <a:xfrm>
            <a:off x="6118550" y="4189200"/>
            <a:ext cx="2305500" cy="4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68" name="Shape 168"/>
        <p:cNvGrpSpPr/>
        <p:nvPr/>
      </p:nvGrpSpPr>
      <p:grpSpPr>
        <a:xfrm>
          <a:off x="0" y="0"/>
          <a:ext cx="0" cy="0"/>
          <a:chOff x="0" y="0"/>
          <a:chExt cx="0" cy="0"/>
        </a:xfrm>
      </p:grpSpPr>
      <p:sp>
        <p:nvSpPr>
          <p:cNvPr id="169" name="Google Shape;169;p45"/>
          <p:cNvSpPr txBox="1"/>
          <p:nvPr>
            <p:ph type="title"/>
          </p:nvPr>
        </p:nvSpPr>
        <p:spPr>
          <a:xfrm rot="-255">
            <a:off x="1402767" y="820458"/>
            <a:ext cx="4049700" cy="991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70" name="Google Shape;170;p45"/>
          <p:cNvSpPr txBox="1"/>
          <p:nvPr>
            <p:ph idx="1" type="subTitle"/>
          </p:nvPr>
        </p:nvSpPr>
        <p:spPr>
          <a:xfrm>
            <a:off x="1402800" y="1968688"/>
            <a:ext cx="40497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71" name="Google Shape;171;p45"/>
          <p:cNvSpPr txBox="1"/>
          <p:nvPr>
            <p:ph idx="2" type="title"/>
          </p:nvPr>
        </p:nvSpPr>
        <p:spPr>
          <a:xfrm>
            <a:off x="3690516" y="2807803"/>
            <a:ext cx="4049700" cy="991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72" name="Google Shape;172;p45"/>
          <p:cNvSpPr txBox="1"/>
          <p:nvPr>
            <p:ph idx="3" type="subTitle"/>
          </p:nvPr>
        </p:nvSpPr>
        <p:spPr>
          <a:xfrm>
            <a:off x="3690500" y="3956088"/>
            <a:ext cx="40497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spTree>
      <p:nvGrpSpPr>
        <p:cNvPr id="173" name="Shape 173"/>
        <p:cNvGrpSpPr/>
        <p:nvPr/>
      </p:nvGrpSpPr>
      <p:grpSpPr>
        <a:xfrm>
          <a:off x="0" y="0"/>
          <a:ext cx="0" cy="0"/>
          <a:chOff x="0" y="0"/>
          <a:chExt cx="0" cy="0"/>
        </a:xfrm>
      </p:grpSpPr>
      <p:sp>
        <p:nvSpPr>
          <p:cNvPr id="174" name="Google Shape;174;p46"/>
          <p:cNvSpPr txBox="1"/>
          <p:nvPr>
            <p:ph idx="1" type="subTitle"/>
          </p:nvPr>
        </p:nvSpPr>
        <p:spPr>
          <a:xfrm>
            <a:off x="1290775" y="3972050"/>
            <a:ext cx="2907600" cy="3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75" name="Google Shape;175;p46"/>
          <p:cNvSpPr txBox="1"/>
          <p:nvPr>
            <p:ph idx="2" type="subTitle"/>
          </p:nvPr>
        </p:nvSpPr>
        <p:spPr>
          <a:xfrm>
            <a:off x="4945650" y="3972050"/>
            <a:ext cx="2907600" cy="3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76" name="Google Shape;176;p46"/>
          <p:cNvSpPr txBox="1"/>
          <p:nvPr>
            <p:ph type="title"/>
          </p:nvPr>
        </p:nvSpPr>
        <p:spPr>
          <a:xfrm>
            <a:off x="1290775" y="2900975"/>
            <a:ext cx="2907600" cy="991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77" name="Google Shape;177;p46"/>
          <p:cNvSpPr txBox="1"/>
          <p:nvPr>
            <p:ph idx="3" type="title"/>
          </p:nvPr>
        </p:nvSpPr>
        <p:spPr>
          <a:xfrm>
            <a:off x="4945650" y="2900975"/>
            <a:ext cx="2907600" cy="991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78" name="Google Shape;178;p46"/>
          <p:cNvSpPr txBox="1"/>
          <p:nvPr>
            <p:ph idx="4"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 Header 1">
    <p:bg>
      <p:bgPr>
        <a:solidFill>
          <a:schemeClr val="dk2"/>
        </a:solidFill>
      </p:bgPr>
    </p:bg>
    <p:spTree>
      <p:nvGrpSpPr>
        <p:cNvPr id="38" name="Shape 38"/>
        <p:cNvGrpSpPr/>
        <p:nvPr/>
      </p:nvGrpSpPr>
      <p:grpSpPr>
        <a:xfrm>
          <a:off x="0" y="0"/>
          <a:ext cx="0" cy="0"/>
          <a:chOff x="0" y="0"/>
          <a:chExt cx="0" cy="0"/>
        </a:xfrm>
      </p:grpSpPr>
      <p:sp>
        <p:nvSpPr>
          <p:cNvPr id="39" name="Google Shape;39;p19"/>
          <p:cNvSpPr txBox="1"/>
          <p:nvPr>
            <p:ph type="title"/>
          </p:nvPr>
        </p:nvSpPr>
        <p:spPr>
          <a:xfrm flipH="1">
            <a:off x="720002" y="2232557"/>
            <a:ext cx="3851400" cy="57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3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0" name="Google Shape;40;p19"/>
          <p:cNvSpPr txBox="1"/>
          <p:nvPr>
            <p:ph idx="2" type="title"/>
          </p:nvPr>
        </p:nvSpPr>
        <p:spPr>
          <a:xfrm flipH="1">
            <a:off x="720010" y="1047250"/>
            <a:ext cx="1550100" cy="1223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7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1" name="Google Shape;41;p19"/>
          <p:cNvSpPr txBox="1"/>
          <p:nvPr>
            <p:ph idx="1" type="subTitle"/>
          </p:nvPr>
        </p:nvSpPr>
        <p:spPr>
          <a:xfrm flipH="1" rot="-279">
            <a:off x="719989" y="3694150"/>
            <a:ext cx="3702300" cy="46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2" name="Google Shape;42;p19"/>
          <p:cNvSpPr/>
          <p:nvPr/>
        </p:nvSpPr>
        <p:spPr>
          <a:xfrm flipH="1" rot="2561970">
            <a:off x="1816178" y="-3443557"/>
            <a:ext cx="6463663" cy="5074990"/>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5"/>
              </a:gs>
              <a:gs pos="7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9"/>
          <p:cNvSpPr/>
          <p:nvPr/>
        </p:nvSpPr>
        <p:spPr>
          <a:xfrm rot="-1803158">
            <a:off x="4185039" y="2776153"/>
            <a:ext cx="6216628" cy="3747177"/>
          </a:xfrm>
          <a:custGeom>
            <a:rect b="b" l="l" r="r" t="t"/>
            <a:pathLst>
              <a:path extrusionOk="0" h="26293" w="24926">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 name="Google Shape;44;p19"/>
          <p:cNvPicPr preferRelativeResize="0"/>
          <p:nvPr/>
        </p:nvPicPr>
        <p:blipFill rotWithShape="1">
          <a:blip r:embed="rId2">
            <a:alphaModFix/>
          </a:blip>
          <a:srcRect b="0" l="0" r="0" t="0"/>
          <a:stretch/>
        </p:blipFill>
        <p:spPr>
          <a:xfrm>
            <a:off x="8002276" y="213582"/>
            <a:ext cx="846659" cy="827633"/>
          </a:xfrm>
          <a:prstGeom prst="rect">
            <a:avLst/>
          </a:prstGeom>
          <a:noFill/>
          <a:ln>
            <a:noFill/>
          </a:ln>
        </p:spPr>
      </p:pic>
      <p:pic>
        <p:nvPicPr>
          <p:cNvPr id="45" name="Google Shape;45;p19"/>
          <p:cNvPicPr preferRelativeResize="0"/>
          <p:nvPr/>
        </p:nvPicPr>
        <p:blipFill rotWithShape="1">
          <a:blip r:embed="rId3">
            <a:alphaModFix/>
          </a:blip>
          <a:srcRect b="0" l="0" r="0" t="0"/>
          <a:stretch/>
        </p:blipFill>
        <p:spPr>
          <a:xfrm>
            <a:off x="6755757" y="347306"/>
            <a:ext cx="1101787" cy="587117"/>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79" name="Shape 179"/>
        <p:cNvGrpSpPr/>
        <p:nvPr/>
      </p:nvGrpSpPr>
      <p:grpSpPr>
        <a:xfrm>
          <a:off x="0" y="0"/>
          <a:ext cx="0" cy="0"/>
          <a:chOff x="0" y="0"/>
          <a:chExt cx="0" cy="0"/>
        </a:xfrm>
      </p:grpSpPr>
      <p:sp>
        <p:nvSpPr>
          <p:cNvPr id="180" name="Google Shape;180;p47"/>
          <p:cNvSpPr txBox="1"/>
          <p:nvPr/>
        </p:nvSpPr>
        <p:spPr>
          <a:xfrm>
            <a:off x="2779400" y="3233050"/>
            <a:ext cx="3585300" cy="7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100"/>
              <a:buFont typeface="Arial"/>
              <a:buNone/>
            </a:pPr>
            <a:r>
              <a:rPr b="1" i="0" lang="en-US" sz="1100" u="none" cap="none" strike="noStrike">
                <a:solidFill>
                  <a:schemeClr val="dk1"/>
                </a:solidFill>
                <a:highlight>
                  <a:schemeClr val="lt2"/>
                </a:highlight>
                <a:latin typeface="Nunito"/>
                <a:ea typeface="Nunito"/>
                <a:cs typeface="Nunito"/>
                <a:sym typeface="Nunito"/>
              </a:rPr>
              <a:t>CREDITS:</a:t>
            </a:r>
            <a:r>
              <a:rPr b="0" i="0" lang="en-US" sz="1100" u="none" cap="none" strike="noStrike">
                <a:solidFill>
                  <a:schemeClr val="dk1"/>
                </a:solidFill>
                <a:latin typeface="Nunito"/>
                <a:ea typeface="Nunito"/>
                <a:cs typeface="Nunito"/>
                <a:sym typeface="Nunito"/>
              </a:rPr>
              <a:t> This presentation template was created by </a:t>
            </a:r>
            <a:r>
              <a:rPr b="1" i="0" lang="en-US" sz="1100" u="none" cap="none" strike="noStrike">
                <a:solidFill>
                  <a:schemeClr val="dk1"/>
                </a:solidFill>
                <a:highlight>
                  <a:schemeClr val="lt2"/>
                </a:highlight>
                <a:uFill>
                  <a:noFill/>
                </a:uFill>
                <a:latin typeface="Nunito"/>
                <a:ea typeface="Nunito"/>
                <a:cs typeface="Nunito"/>
                <a:sym typeface="Nunito"/>
                <a:hlinkClick r:id="rId2">
                  <a:extLst>
                    <a:ext uri="{A12FA001-AC4F-418D-AE19-62706E023703}">
                      <ahyp:hlinkClr val="tx"/>
                    </a:ext>
                  </a:extLst>
                </a:hlinkClick>
              </a:rPr>
              <a:t>Slidesgo</a:t>
            </a:r>
            <a:r>
              <a:rPr b="1" i="0" lang="en-US" sz="1100" u="none" cap="none" strike="noStrike">
                <a:solidFill>
                  <a:schemeClr val="dk1"/>
                </a:solidFill>
                <a:highlight>
                  <a:schemeClr val="lt2"/>
                </a:highlight>
                <a:latin typeface="Nunito"/>
                <a:ea typeface="Nunito"/>
                <a:cs typeface="Nunito"/>
                <a:sym typeface="Nunito"/>
              </a:rPr>
              <a:t>,</a:t>
            </a:r>
            <a:r>
              <a:rPr b="0" i="0" lang="en-US" sz="1100" u="none" cap="none" strike="noStrike">
                <a:solidFill>
                  <a:schemeClr val="dk1"/>
                </a:solidFill>
                <a:latin typeface="Nunito"/>
                <a:ea typeface="Nunito"/>
                <a:cs typeface="Nunito"/>
                <a:sym typeface="Nunito"/>
              </a:rPr>
              <a:t> including icons by </a:t>
            </a:r>
            <a:r>
              <a:rPr b="1" i="0" lang="en-US" sz="1100" u="none" cap="none" strike="noStrike">
                <a:solidFill>
                  <a:schemeClr val="dk1"/>
                </a:solidFill>
                <a:highlight>
                  <a:schemeClr val="lt2"/>
                </a:highlight>
                <a:uFill>
                  <a:noFill/>
                </a:uFill>
                <a:latin typeface="Nunito"/>
                <a:ea typeface="Nunito"/>
                <a:cs typeface="Nunito"/>
                <a:sym typeface="Nunito"/>
                <a:hlinkClick r:id="rId3">
                  <a:extLst>
                    <a:ext uri="{A12FA001-AC4F-418D-AE19-62706E023703}">
                      <ahyp:hlinkClr val="tx"/>
                    </a:ext>
                  </a:extLst>
                </a:hlinkClick>
              </a:rPr>
              <a:t>Flaticon</a:t>
            </a:r>
            <a:r>
              <a:rPr b="1" i="0" lang="en-US" sz="1100" u="none" cap="none" strike="noStrike">
                <a:solidFill>
                  <a:schemeClr val="dk1"/>
                </a:solidFill>
                <a:highlight>
                  <a:schemeClr val="lt2"/>
                </a:highlight>
                <a:latin typeface="Nunito"/>
                <a:ea typeface="Nunito"/>
                <a:cs typeface="Nunito"/>
                <a:sym typeface="Nunito"/>
              </a:rPr>
              <a:t>,</a:t>
            </a:r>
            <a:r>
              <a:rPr b="0" i="0" lang="en-US" sz="1100" u="none" cap="none" strike="noStrike">
                <a:solidFill>
                  <a:schemeClr val="dk1"/>
                </a:solidFill>
                <a:latin typeface="Nunito"/>
                <a:ea typeface="Nunito"/>
                <a:cs typeface="Nunito"/>
                <a:sym typeface="Nunito"/>
              </a:rPr>
              <a:t> and infographics &amp; images by </a:t>
            </a:r>
            <a:r>
              <a:rPr b="1" i="0" lang="en-US" sz="1100" u="none" cap="none" strike="noStrike">
                <a:solidFill>
                  <a:schemeClr val="dk1"/>
                </a:solidFill>
                <a:highlight>
                  <a:schemeClr val="lt2"/>
                </a:highlight>
                <a:uFill>
                  <a:noFill/>
                </a:uFill>
                <a:latin typeface="Nunito"/>
                <a:ea typeface="Nunito"/>
                <a:cs typeface="Nunito"/>
                <a:sym typeface="Nunito"/>
                <a:hlinkClick r:id="rId4">
                  <a:extLst>
                    <a:ext uri="{A12FA001-AC4F-418D-AE19-62706E023703}">
                      <ahyp:hlinkClr val="tx"/>
                    </a:ext>
                  </a:extLst>
                </a:hlinkClick>
              </a:rPr>
              <a:t>Freepik</a:t>
            </a:r>
            <a:endParaRPr b="1" i="0" sz="1100" u="none" cap="none" strike="noStrike">
              <a:solidFill>
                <a:schemeClr val="dk1"/>
              </a:solidFill>
              <a:highlight>
                <a:schemeClr val="lt2"/>
              </a:highlight>
              <a:latin typeface="Nunito"/>
              <a:ea typeface="Nunito"/>
              <a:cs typeface="Nunito"/>
              <a:sym typeface="Nunito"/>
            </a:endParaRPr>
          </a:p>
        </p:txBody>
      </p:sp>
      <p:sp>
        <p:nvSpPr>
          <p:cNvPr id="181" name="Google Shape;181;p47"/>
          <p:cNvSpPr txBox="1"/>
          <p:nvPr>
            <p:ph type="ctrTitle"/>
          </p:nvPr>
        </p:nvSpPr>
        <p:spPr>
          <a:xfrm>
            <a:off x="2846144" y="612301"/>
            <a:ext cx="3451800" cy="1126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2" name="Google Shape;182;p47"/>
          <p:cNvSpPr txBox="1"/>
          <p:nvPr>
            <p:ph idx="1" type="subTitle"/>
          </p:nvPr>
        </p:nvSpPr>
        <p:spPr>
          <a:xfrm>
            <a:off x="2679300" y="2005158"/>
            <a:ext cx="3785400" cy="122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83" name="Google Shape;183;p47"/>
          <p:cNvSpPr txBox="1"/>
          <p:nvPr>
            <p:ph idx="2" type="subTitle"/>
          </p:nvPr>
        </p:nvSpPr>
        <p:spPr>
          <a:xfrm rot="-962">
            <a:off x="2963720" y="4156942"/>
            <a:ext cx="3216600" cy="37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100"/>
              <a:buNone/>
              <a:defRPr sz="1100"/>
            </a:lvl1pPr>
            <a:lvl2pPr lvl="1" algn="ctr">
              <a:lnSpc>
                <a:spcPct val="100000"/>
              </a:lnSpc>
              <a:spcBef>
                <a:spcPts val="0"/>
              </a:spcBef>
              <a:spcAft>
                <a:spcPts val="0"/>
              </a:spcAft>
              <a:buClr>
                <a:schemeClr val="dk1"/>
              </a:buClr>
              <a:buSzPts val="1100"/>
              <a:buNone/>
              <a:defRPr sz="1100">
                <a:solidFill>
                  <a:schemeClr val="dk1"/>
                </a:solidFill>
              </a:defRPr>
            </a:lvl2pPr>
            <a:lvl3pPr lvl="2" algn="ctr">
              <a:lnSpc>
                <a:spcPct val="100000"/>
              </a:lnSpc>
              <a:spcBef>
                <a:spcPts val="0"/>
              </a:spcBef>
              <a:spcAft>
                <a:spcPts val="0"/>
              </a:spcAft>
              <a:buClr>
                <a:schemeClr val="dk1"/>
              </a:buClr>
              <a:buSzPts val="1100"/>
              <a:buNone/>
              <a:defRPr sz="1100">
                <a:solidFill>
                  <a:schemeClr val="dk1"/>
                </a:solidFill>
              </a:defRPr>
            </a:lvl3pPr>
            <a:lvl4pPr lvl="3" algn="ctr">
              <a:lnSpc>
                <a:spcPct val="100000"/>
              </a:lnSpc>
              <a:spcBef>
                <a:spcPts val="0"/>
              </a:spcBef>
              <a:spcAft>
                <a:spcPts val="0"/>
              </a:spcAft>
              <a:buClr>
                <a:schemeClr val="dk1"/>
              </a:buClr>
              <a:buSzPts val="1100"/>
              <a:buNone/>
              <a:defRPr sz="1100">
                <a:solidFill>
                  <a:schemeClr val="dk1"/>
                </a:solidFill>
              </a:defRPr>
            </a:lvl4pPr>
            <a:lvl5pPr lvl="4" algn="ctr">
              <a:lnSpc>
                <a:spcPct val="100000"/>
              </a:lnSpc>
              <a:spcBef>
                <a:spcPts val="0"/>
              </a:spcBef>
              <a:spcAft>
                <a:spcPts val="0"/>
              </a:spcAft>
              <a:buClr>
                <a:schemeClr val="dk1"/>
              </a:buClr>
              <a:buSzPts val="1100"/>
              <a:buNone/>
              <a:defRPr sz="1100">
                <a:solidFill>
                  <a:schemeClr val="dk1"/>
                </a:solidFill>
              </a:defRPr>
            </a:lvl5pPr>
            <a:lvl6pPr lvl="5" algn="ctr">
              <a:lnSpc>
                <a:spcPct val="100000"/>
              </a:lnSpc>
              <a:spcBef>
                <a:spcPts val="0"/>
              </a:spcBef>
              <a:spcAft>
                <a:spcPts val="0"/>
              </a:spcAft>
              <a:buClr>
                <a:schemeClr val="dk1"/>
              </a:buClr>
              <a:buSzPts val="1100"/>
              <a:buNone/>
              <a:defRPr sz="1100">
                <a:solidFill>
                  <a:schemeClr val="dk1"/>
                </a:solidFill>
              </a:defRPr>
            </a:lvl6pPr>
            <a:lvl7pPr lvl="6" algn="ctr">
              <a:lnSpc>
                <a:spcPct val="100000"/>
              </a:lnSpc>
              <a:spcBef>
                <a:spcPts val="0"/>
              </a:spcBef>
              <a:spcAft>
                <a:spcPts val="0"/>
              </a:spcAft>
              <a:buClr>
                <a:schemeClr val="dk1"/>
              </a:buClr>
              <a:buSzPts val="1100"/>
              <a:buNone/>
              <a:defRPr sz="1100">
                <a:solidFill>
                  <a:schemeClr val="dk1"/>
                </a:solidFill>
              </a:defRPr>
            </a:lvl7pPr>
            <a:lvl8pPr lvl="7" algn="ctr">
              <a:lnSpc>
                <a:spcPct val="100000"/>
              </a:lnSpc>
              <a:spcBef>
                <a:spcPts val="0"/>
              </a:spcBef>
              <a:spcAft>
                <a:spcPts val="0"/>
              </a:spcAft>
              <a:buClr>
                <a:schemeClr val="dk1"/>
              </a:buClr>
              <a:buSzPts val="1100"/>
              <a:buNone/>
              <a:defRPr sz="1100">
                <a:solidFill>
                  <a:schemeClr val="dk1"/>
                </a:solidFill>
              </a:defRPr>
            </a:lvl8pPr>
            <a:lvl9pPr lvl="8" algn="ctr">
              <a:lnSpc>
                <a:spcPct val="100000"/>
              </a:lnSpc>
              <a:spcBef>
                <a:spcPts val="0"/>
              </a:spcBef>
              <a:spcAft>
                <a:spcPts val="0"/>
              </a:spcAft>
              <a:buClr>
                <a:schemeClr val="dk1"/>
              </a:buClr>
              <a:buSzPts val="1100"/>
              <a:buNone/>
              <a:defRPr sz="11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84" name="Shape 18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MAIN_POINT_1_4">
    <p:bg>
      <p:bgPr>
        <a:gradFill>
          <a:gsLst>
            <a:gs pos="0">
              <a:schemeClr val="accent1"/>
            </a:gs>
            <a:gs pos="50000">
              <a:schemeClr val="accent6"/>
            </a:gs>
            <a:gs pos="100000">
              <a:schemeClr val="accent5"/>
            </a:gs>
          </a:gsLst>
          <a:lin ang="2698631" scaled="0"/>
        </a:gradFill>
      </p:bgPr>
    </p:bg>
    <p:spTree>
      <p:nvGrpSpPr>
        <p:cNvPr id="46" name="Shape 46"/>
        <p:cNvGrpSpPr/>
        <p:nvPr/>
      </p:nvGrpSpPr>
      <p:grpSpPr>
        <a:xfrm>
          <a:off x="0" y="0"/>
          <a:ext cx="0" cy="0"/>
          <a:chOff x="0" y="0"/>
          <a:chExt cx="0" cy="0"/>
        </a:xfrm>
      </p:grpSpPr>
      <p:sp>
        <p:nvSpPr>
          <p:cNvPr id="47" name="Google Shape;47;p20"/>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0"/>
          <p:cNvSpPr txBox="1"/>
          <p:nvPr>
            <p:ph idx="1" type="subTitle"/>
          </p:nvPr>
        </p:nvSpPr>
        <p:spPr>
          <a:xfrm rot="241">
            <a:off x="2429687" y="3565575"/>
            <a:ext cx="4284600" cy="81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9" name="Google Shape;49;p20"/>
          <p:cNvSpPr txBox="1"/>
          <p:nvPr>
            <p:ph type="title"/>
          </p:nvPr>
        </p:nvSpPr>
        <p:spPr>
          <a:xfrm>
            <a:off x="2278638" y="2706762"/>
            <a:ext cx="4586700" cy="74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pic>
        <p:nvPicPr>
          <p:cNvPr id="50" name="Google Shape;50;p20"/>
          <p:cNvPicPr preferRelativeResize="0"/>
          <p:nvPr/>
        </p:nvPicPr>
        <p:blipFill rotWithShape="1">
          <a:blip r:embed="rId2">
            <a:alphaModFix/>
          </a:blip>
          <a:srcRect b="0" l="0" r="0" t="0"/>
          <a:stretch/>
        </p:blipFill>
        <p:spPr>
          <a:xfrm>
            <a:off x="8002276" y="362827"/>
            <a:ext cx="693983" cy="678388"/>
          </a:xfrm>
          <a:prstGeom prst="rect">
            <a:avLst/>
          </a:prstGeom>
          <a:noFill/>
          <a:ln>
            <a:noFill/>
          </a:ln>
        </p:spPr>
      </p:pic>
      <p:pic>
        <p:nvPicPr>
          <p:cNvPr id="51" name="Google Shape;51;p20"/>
          <p:cNvPicPr preferRelativeResize="0"/>
          <p:nvPr/>
        </p:nvPicPr>
        <p:blipFill rotWithShape="1">
          <a:blip r:embed="rId3">
            <a:alphaModFix/>
          </a:blip>
          <a:srcRect b="0" l="0" r="0" t="0"/>
          <a:stretch/>
        </p:blipFill>
        <p:spPr>
          <a:xfrm>
            <a:off x="6998189" y="491017"/>
            <a:ext cx="903104" cy="48124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2" name="Shape 5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3" name="Shape 5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gradFill>
          <a:gsLst>
            <a:gs pos="0">
              <a:schemeClr val="accent1"/>
            </a:gs>
            <a:gs pos="50000">
              <a:schemeClr val="accent6"/>
            </a:gs>
            <a:gs pos="100000">
              <a:schemeClr val="accent5"/>
            </a:gs>
          </a:gsLst>
          <a:lin ang="2698631" scaled="0"/>
        </a:gradFill>
      </p:bgPr>
    </p:bg>
    <p:spTree>
      <p:nvGrpSpPr>
        <p:cNvPr id="54" name="Shape 54"/>
        <p:cNvGrpSpPr/>
        <p:nvPr/>
      </p:nvGrpSpPr>
      <p:grpSpPr>
        <a:xfrm>
          <a:off x="0" y="0"/>
          <a:ext cx="0" cy="0"/>
          <a:chOff x="0" y="0"/>
          <a:chExt cx="0" cy="0"/>
        </a:xfrm>
      </p:grpSpPr>
      <p:sp>
        <p:nvSpPr>
          <p:cNvPr id="55" name="Google Shape;55;p23"/>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23"/>
          <p:cNvPicPr preferRelativeResize="0"/>
          <p:nvPr/>
        </p:nvPicPr>
        <p:blipFill rotWithShape="1">
          <a:blip r:embed="rId2">
            <a:alphaModFix/>
          </a:blip>
          <a:srcRect b="0" l="0" r="0" t="0"/>
          <a:stretch/>
        </p:blipFill>
        <p:spPr>
          <a:xfrm>
            <a:off x="8002276" y="362827"/>
            <a:ext cx="693983" cy="678388"/>
          </a:xfrm>
          <a:prstGeom prst="rect">
            <a:avLst/>
          </a:prstGeom>
          <a:noFill/>
          <a:ln>
            <a:noFill/>
          </a:ln>
        </p:spPr>
      </p:pic>
      <p:pic>
        <p:nvPicPr>
          <p:cNvPr id="57" name="Google Shape;57;p23"/>
          <p:cNvPicPr preferRelativeResize="0"/>
          <p:nvPr/>
        </p:nvPicPr>
        <p:blipFill rotWithShape="1">
          <a:blip r:embed="rId3">
            <a:alphaModFix/>
          </a:blip>
          <a:srcRect b="0" l="0" r="0" t="0"/>
          <a:stretch/>
        </p:blipFill>
        <p:spPr>
          <a:xfrm>
            <a:off x="6998189" y="491017"/>
            <a:ext cx="903104" cy="48124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bg>
      <p:bgPr>
        <a:gradFill>
          <a:gsLst>
            <a:gs pos="0">
              <a:schemeClr val="accent1"/>
            </a:gs>
            <a:gs pos="50000">
              <a:schemeClr val="accent3"/>
            </a:gs>
            <a:gs pos="100000">
              <a:schemeClr val="accent2"/>
            </a:gs>
          </a:gsLst>
          <a:lin ang="2698631" scaled="0"/>
        </a:gradFill>
      </p:bgPr>
    </p:bg>
    <p:spTree>
      <p:nvGrpSpPr>
        <p:cNvPr id="58" name="Shape 58"/>
        <p:cNvGrpSpPr/>
        <p:nvPr/>
      </p:nvGrpSpPr>
      <p:grpSpPr>
        <a:xfrm>
          <a:off x="0" y="0"/>
          <a:ext cx="0" cy="0"/>
          <a:chOff x="0" y="0"/>
          <a:chExt cx="0" cy="0"/>
        </a:xfrm>
      </p:grpSpPr>
      <p:sp>
        <p:nvSpPr>
          <p:cNvPr id="59" name="Google Shape;59;p24"/>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 name="Google Shape;60;p24"/>
          <p:cNvPicPr preferRelativeResize="0"/>
          <p:nvPr/>
        </p:nvPicPr>
        <p:blipFill rotWithShape="1">
          <a:blip r:embed="rId2">
            <a:alphaModFix/>
          </a:blip>
          <a:srcRect b="0" l="0" r="0" t="0"/>
          <a:stretch/>
        </p:blipFill>
        <p:spPr>
          <a:xfrm>
            <a:off x="8002276" y="362827"/>
            <a:ext cx="693983" cy="678388"/>
          </a:xfrm>
          <a:prstGeom prst="rect">
            <a:avLst/>
          </a:prstGeom>
          <a:noFill/>
          <a:ln>
            <a:noFill/>
          </a:ln>
        </p:spPr>
      </p:pic>
      <p:pic>
        <p:nvPicPr>
          <p:cNvPr id="61" name="Google Shape;61;p24"/>
          <p:cNvPicPr preferRelativeResize="0"/>
          <p:nvPr/>
        </p:nvPicPr>
        <p:blipFill rotWithShape="1">
          <a:blip r:embed="rId3">
            <a:alphaModFix/>
          </a:blip>
          <a:srcRect b="0" l="0" r="0" t="0"/>
          <a:stretch/>
        </p:blipFill>
        <p:spPr>
          <a:xfrm>
            <a:off x="6998189" y="491017"/>
            <a:ext cx="903104" cy="48124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2">
    <p:bg>
      <p:bgPr>
        <a:solidFill>
          <a:schemeClr val="dk2"/>
        </a:solidFill>
      </p:bgPr>
    </p:bg>
    <p:spTree>
      <p:nvGrpSpPr>
        <p:cNvPr id="62" name="Shape 62"/>
        <p:cNvGrpSpPr/>
        <p:nvPr/>
      </p:nvGrpSpPr>
      <p:grpSpPr>
        <a:xfrm>
          <a:off x="0" y="0"/>
          <a:ext cx="0" cy="0"/>
          <a:chOff x="0" y="0"/>
          <a:chExt cx="0" cy="0"/>
        </a:xfrm>
      </p:grpSpPr>
      <p:sp>
        <p:nvSpPr>
          <p:cNvPr id="63" name="Google Shape;63;p25"/>
          <p:cNvSpPr/>
          <p:nvPr/>
        </p:nvSpPr>
        <p:spPr>
          <a:xfrm rot="5400120">
            <a:off x="6131337" y="-2638137"/>
            <a:ext cx="3561182" cy="6272895"/>
          </a:xfrm>
          <a:custGeom>
            <a:rect b="b" l="l" r="r" t="t"/>
            <a:pathLst>
              <a:path extrusionOk="0" h="50966" w="49609">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gradFill>
            <a:gsLst>
              <a:gs pos="0">
                <a:schemeClr val="accent5"/>
              </a:gs>
              <a:gs pos="52000">
                <a:schemeClr val="lt2"/>
              </a:gs>
              <a:gs pos="74000">
                <a:schemeClr val="dk2"/>
              </a:gs>
              <a:gs pos="100000">
                <a:schemeClr val="dk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5"/>
          <p:cNvSpPr/>
          <p:nvPr/>
        </p:nvSpPr>
        <p:spPr>
          <a:xfrm rot="5400000">
            <a:off x="-16115" y="3526874"/>
            <a:ext cx="1174628" cy="2153255"/>
          </a:xfrm>
          <a:custGeom>
            <a:rect b="b" l="l" r="r" t="t"/>
            <a:pathLst>
              <a:path extrusionOk="0" h="45586" w="63502">
                <a:moveTo>
                  <a:pt x="50853" y="0"/>
                </a:moveTo>
                <a:cubicBezTo>
                  <a:pt x="42114" y="0"/>
                  <a:pt x="35310" y="5109"/>
                  <a:pt x="31860" y="10116"/>
                </a:cubicBezTo>
                <a:cubicBezTo>
                  <a:pt x="27055" y="17094"/>
                  <a:pt x="17289" y="15987"/>
                  <a:pt x="11090" y="21695"/>
                </a:cubicBezTo>
                <a:cubicBezTo>
                  <a:pt x="0" y="31909"/>
                  <a:pt x="6141" y="45586"/>
                  <a:pt x="6141" y="45586"/>
                </a:cubicBezTo>
                <a:lnTo>
                  <a:pt x="63502" y="45586"/>
                </a:lnTo>
                <a:lnTo>
                  <a:pt x="63502" y="3471"/>
                </a:lnTo>
                <a:cubicBezTo>
                  <a:pt x="58987" y="1005"/>
                  <a:pt x="54730" y="0"/>
                  <a:pt x="50853"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5"/>
          <p:cNvSpPr/>
          <p:nvPr/>
        </p:nvSpPr>
        <p:spPr>
          <a:xfrm rot="7610874">
            <a:off x="-1319402" y="1295363"/>
            <a:ext cx="2615591" cy="3500261"/>
          </a:xfrm>
          <a:custGeom>
            <a:rect b="b" l="l" r="r" t="t"/>
            <a:pathLst>
              <a:path extrusionOk="0" h="19092" w="26086">
                <a:moveTo>
                  <a:pt x="17280" y="0"/>
                </a:moveTo>
                <a:cubicBezTo>
                  <a:pt x="16602" y="0"/>
                  <a:pt x="15923" y="109"/>
                  <a:pt x="15301" y="323"/>
                </a:cubicBezTo>
                <a:cubicBezTo>
                  <a:pt x="13457" y="949"/>
                  <a:pt x="12075" y="2480"/>
                  <a:pt x="9900" y="3494"/>
                </a:cubicBezTo>
                <a:cubicBezTo>
                  <a:pt x="7706" y="4507"/>
                  <a:pt x="4719" y="4987"/>
                  <a:pt x="2802" y="6793"/>
                </a:cubicBezTo>
                <a:cubicBezTo>
                  <a:pt x="866" y="8581"/>
                  <a:pt x="0" y="11716"/>
                  <a:pt x="940" y="14113"/>
                </a:cubicBezTo>
                <a:cubicBezTo>
                  <a:pt x="1899" y="16508"/>
                  <a:pt x="4683" y="18187"/>
                  <a:pt x="7300" y="18795"/>
                </a:cubicBezTo>
                <a:cubicBezTo>
                  <a:pt x="8242" y="19014"/>
                  <a:pt x="9164" y="19092"/>
                  <a:pt x="10067" y="19092"/>
                </a:cubicBezTo>
                <a:cubicBezTo>
                  <a:pt x="11674" y="19092"/>
                  <a:pt x="13218" y="18844"/>
                  <a:pt x="14693" y="18703"/>
                </a:cubicBezTo>
                <a:cubicBezTo>
                  <a:pt x="16979" y="18499"/>
                  <a:pt x="19136" y="18537"/>
                  <a:pt x="21256" y="17781"/>
                </a:cubicBezTo>
                <a:cubicBezTo>
                  <a:pt x="23375" y="17007"/>
                  <a:pt x="25477" y="15440"/>
                  <a:pt x="25772" y="13504"/>
                </a:cubicBezTo>
                <a:cubicBezTo>
                  <a:pt x="26086" y="11587"/>
                  <a:pt x="24611" y="9301"/>
                  <a:pt x="23634" y="7033"/>
                </a:cubicBezTo>
                <a:cubicBezTo>
                  <a:pt x="22657" y="4766"/>
                  <a:pt x="22196" y="2516"/>
                  <a:pt x="20813" y="1244"/>
                </a:cubicBezTo>
                <a:cubicBezTo>
                  <a:pt x="19902" y="407"/>
                  <a:pt x="18591" y="0"/>
                  <a:pt x="17280" y="0"/>
                </a:cubicBezTo>
                <a:close/>
              </a:path>
            </a:pathLst>
          </a:custGeom>
          <a:gradFill>
            <a:gsLst>
              <a:gs pos="0">
                <a:schemeClr val="accent6"/>
              </a:gs>
              <a:gs pos="55000">
                <a:schemeClr val="lt2"/>
              </a:gs>
              <a:gs pos="72000">
                <a:schemeClr val="dk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5"/>
          <p:cNvSpPr/>
          <p:nvPr/>
        </p:nvSpPr>
        <p:spPr>
          <a:xfrm flipH="1" rot="3329862">
            <a:off x="8002178" y="832048"/>
            <a:ext cx="2669522" cy="2642807"/>
          </a:xfrm>
          <a:custGeom>
            <a:rect b="b" l="l" r="r" t="t"/>
            <a:pathLst>
              <a:path extrusionOk="0" h="28923" w="20831">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9.xml"/><Relationship Id="rId11" Type="http://schemas.openxmlformats.org/officeDocument/2006/relationships/slideLayout" Target="../slideLayouts/slideLayout20.xml"/><Relationship Id="rId22" Type="http://schemas.openxmlformats.org/officeDocument/2006/relationships/slideLayout" Target="../slideLayouts/slideLayout31.xml"/><Relationship Id="rId10" Type="http://schemas.openxmlformats.org/officeDocument/2006/relationships/slideLayout" Target="../slideLayouts/slideLayout19.xml"/><Relationship Id="rId21" Type="http://schemas.openxmlformats.org/officeDocument/2006/relationships/slideLayout" Target="../slideLayouts/slideLayout30.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23" Type="http://schemas.openxmlformats.org/officeDocument/2006/relationships/theme" Target="../theme/theme3.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7" Type="http://schemas.openxmlformats.org/officeDocument/2006/relationships/slideLayout" Target="../slideLayouts/slideLayout26.xml"/><Relationship Id="rId16" Type="http://schemas.openxmlformats.org/officeDocument/2006/relationships/slideLayout" Target="../slideLayouts/slideLayout25.xml"/><Relationship Id="rId5" Type="http://schemas.openxmlformats.org/officeDocument/2006/relationships/slideLayout" Target="../slideLayouts/slideLayout14.xml"/><Relationship Id="rId19" Type="http://schemas.openxmlformats.org/officeDocument/2006/relationships/slideLayout" Target="../slideLayouts/slideLayout28.xml"/><Relationship Id="rId6" Type="http://schemas.openxmlformats.org/officeDocument/2006/relationships/slideLayout" Target="../slideLayouts/slideLayout15.xml"/><Relationship Id="rId18" Type="http://schemas.openxmlformats.org/officeDocument/2006/relationships/slideLayout" Target="../slideLayouts/slideLayout27.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1pPr>
            <a:lvl2pPr lvl="1"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2pPr>
            <a:lvl3pPr lvl="2"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3pPr>
            <a:lvl4pPr lvl="3"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4pPr>
            <a:lvl5pPr lvl="4"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5pPr>
            <a:lvl6pPr lvl="5"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6pPr>
            <a:lvl7pPr lvl="6"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7pPr>
            <a:lvl8pPr lvl="7"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8pPr>
            <a:lvl9pPr lvl="8"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9pPr>
          </a:lstStyle>
          <a:p/>
        </p:txBody>
      </p:sp>
      <p:sp>
        <p:nvSpPr>
          <p:cNvPr id="7" name="Google Shape;7;p16"/>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1pPr>
            <a:lvl2pPr indent="-317500" lvl="1" marL="9144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2pPr>
            <a:lvl3pPr indent="-317500" lvl="2" marL="13716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3pPr>
            <a:lvl4pPr indent="-317500" lvl="3" marL="18288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4pPr>
            <a:lvl5pPr indent="-317500" lvl="4" marL="22860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5pPr>
            <a:lvl6pPr indent="-317500" lvl="5" marL="27432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6pPr>
            <a:lvl7pPr indent="-317500" lvl="6" marL="32004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7pPr>
            <a:lvl8pPr indent="-317500" lvl="7" marL="36576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8pPr>
            <a:lvl9pPr indent="-317500" lvl="8" marL="4114800" marR="0" rtl="0" algn="l">
              <a:lnSpc>
                <a:spcPct val="100000"/>
              </a:lnSpc>
              <a:spcBef>
                <a:spcPts val="1600"/>
              </a:spcBef>
              <a:spcAft>
                <a:spcPts val="160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67" name="Shape 67"/>
        <p:cNvGrpSpPr/>
        <p:nvPr/>
      </p:nvGrpSpPr>
      <p:grpSpPr>
        <a:xfrm>
          <a:off x="0" y="0"/>
          <a:ext cx="0" cy="0"/>
          <a:chOff x="0" y="0"/>
          <a:chExt cx="0" cy="0"/>
        </a:xfrm>
      </p:grpSpPr>
      <p:sp>
        <p:nvSpPr>
          <p:cNvPr id="68" name="Google Shape;68;p26"/>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1pPr>
            <a:lvl2pPr lvl="1"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2pPr>
            <a:lvl3pPr lvl="2"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3pPr>
            <a:lvl4pPr lvl="3"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4pPr>
            <a:lvl5pPr lvl="4"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5pPr>
            <a:lvl6pPr lvl="5"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6pPr>
            <a:lvl7pPr lvl="6"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7pPr>
            <a:lvl8pPr lvl="7"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8pPr>
            <a:lvl9pPr lvl="8"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9pPr>
          </a:lstStyle>
          <a:p/>
        </p:txBody>
      </p:sp>
      <p:sp>
        <p:nvSpPr>
          <p:cNvPr id="69" name="Google Shape;69;p26"/>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1pPr>
            <a:lvl2pPr indent="-317500" lvl="1" marL="9144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2pPr>
            <a:lvl3pPr indent="-317500" lvl="2" marL="13716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3pPr>
            <a:lvl4pPr indent="-317500" lvl="3" marL="18288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4pPr>
            <a:lvl5pPr indent="-317500" lvl="4" marL="22860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5pPr>
            <a:lvl6pPr indent="-317500" lvl="5" marL="27432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6pPr>
            <a:lvl7pPr indent="-317500" lvl="6" marL="32004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7pPr>
            <a:lvl8pPr indent="-317500" lvl="7" marL="36576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8pPr>
            <a:lvl9pPr indent="-317500" lvl="8" marL="4114800" marR="0" rtl="0" algn="l">
              <a:lnSpc>
                <a:spcPct val="100000"/>
              </a:lnSpc>
              <a:spcBef>
                <a:spcPts val="1600"/>
              </a:spcBef>
              <a:spcAft>
                <a:spcPts val="160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
          <p:cNvSpPr txBox="1"/>
          <p:nvPr>
            <p:ph type="ctrTitle"/>
          </p:nvPr>
        </p:nvSpPr>
        <p:spPr>
          <a:xfrm>
            <a:off x="720099" y="1553800"/>
            <a:ext cx="7338461" cy="1309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191919"/>
              </a:buClr>
              <a:buSzPts val="5200"/>
              <a:buNone/>
            </a:pPr>
            <a:r>
              <a:rPr lang="en-US" sz="2400"/>
              <a:t>Analisis Kualitas Performa Aplikasi Digital Banking X Menggunakan Framework Iso 25010</a:t>
            </a:r>
            <a:endParaRPr sz="2400"/>
          </a:p>
        </p:txBody>
      </p:sp>
      <p:sp>
        <p:nvSpPr>
          <p:cNvPr id="190" name="Google Shape;190;p1"/>
          <p:cNvSpPr/>
          <p:nvPr/>
        </p:nvSpPr>
        <p:spPr>
          <a:xfrm>
            <a:off x="777225" y="3722351"/>
            <a:ext cx="3577800" cy="935100"/>
          </a:xfrm>
          <a:prstGeom prst="round1Rect">
            <a:avLst>
              <a:gd fmla="val 50000" name="adj"/>
            </a:avLst>
          </a:prstGeom>
          <a:gradFill>
            <a:gsLst>
              <a:gs pos="0">
                <a:schemeClr val="accent1"/>
              </a:gs>
              <a:gs pos="50000">
                <a:schemeClr val="accent6"/>
              </a:gs>
              <a:gs pos="100000">
                <a:schemeClr val="accent5"/>
              </a:gs>
            </a:gsLst>
            <a:lin ang="2698631"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txBox="1"/>
          <p:nvPr>
            <p:ph idx="1" type="subTitle"/>
          </p:nvPr>
        </p:nvSpPr>
        <p:spPr>
          <a:xfrm rot="-525">
            <a:off x="826150" y="3646448"/>
            <a:ext cx="3926400" cy="880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400"/>
              <a:buNone/>
            </a:pPr>
            <a:r>
              <a:rPr b="1" lang="en-US"/>
              <a:t>Group 1 / TI-22-PA</a:t>
            </a:r>
            <a:endParaRPr/>
          </a:p>
          <a:p>
            <a:pPr indent="0" lvl="0" marL="0" rtl="0" algn="l">
              <a:lnSpc>
                <a:spcPct val="150000"/>
              </a:lnSpc>
              <a:spcBef>
                <a:spcPts val="0"/>
              </a:spcBef>
              <a:spcAft>
                <a:spcPts val="0"/>
              </a:spcAft>
              <a:buSzPts val="1400"/>
              <a:buNone/>
            </a:pPr>
            <a:r>
              <a:rPr lang="en-US" sz="1000">
                <a:latin typeface="Times New Roman"/>
                <a:ea typeface="Times New Roman"/>
                <a:cs typeface="Times New Roman"/>
                <a:sym typeface="Times New Roman"/>
              </a:rPr>
              <a:t>1. M. Fadlan Syakur 	222310017</a:t>
            </a:r>
            <a:endParaRPr/>
          </a:p>
          <a:p>
            <a:pPr indent="0" lvl="0" marL="0" rtl="0" algn="l">
              <a:lnSpc>
                <a:spcPct val="100000"/>
              </a:lnSpc>
              <a:spcBef>
                <a:spcPts val="0"/>
              </a:spcBef>
              <a:spcAft>
                <a:spcPts val="0"/>
              </a:spcAft>
              <a:buSzPts val="1400"/>
              <a:buNone/>
            </a:pPr>
            <a:r>
              <a:rPr lang="en-US" sz="1000">
                <a:latin typeface="Times New Roman"/>
                <a:ea typeface="Times New Roman"/>
                <a:cs typeface="Times New Roman"/>
                <a:sym typeface="Times New Roman"/>
              </a:rPr>
              <a:t>2. Reyhan Javier		222310011</a:t>
            </a:r>
            <a:endParaRPr sz="10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sz="1000">
                <a:latin typeface="Times New Roman"/>
                <a:ea typeface="Times New Roman"/>
                <a:cs typeface="Times New Roman"/>
                <a:sym typeface="Times New Roman"/>
              </a:rPr>
              <a:t>3. Fikri Maulana 		222310027</a:t>
            </a:r>
            <a:endParaRPr sz="1000">
              <a:latin typeface="Times New Roman"/>
              <a:ea typeface="Times New Roman"/>
              <a:cs typeface="Times New Roman"/>
              <a:sym typeface="Times New Roman"/>
            </a:endParaRPr>
          </a:p>
        </p:txBody>
      </p:sp>
      <p:sp>
        <p:nvSpPr>
          <p:cNvPr id="192" name="Google Shape;192;p1"/>
          <p:cNvSpPr/>
          <p:nvPr/>
        </p:nvSpPr>
        <p:spPr>
          <a:xfrm>
            <a:off x="826150" y="2902325"/>
            <a:ext cx="3129318" cy="410375"/>
          </a:xfrm>
          <a:prstGeom prst="rect">
            <a:avLst/>
          </a:prstGeom>
        </p:spPr>
        <p:txBody>
          <a:bodyPr>
            <a:prstTxWarp prst="textPlain"/>
          </a:bodyPr>
          <a:lstStyle/>
          <a:p>
            <a:pPr lvl="0" algn="ctr"/>
            <a:r>
              <a:rPr b="1" i="0">
                <a:ln>
                  <a:noFill/>
                </a:ln>
                <a:gradFill>
                  <a:gsLst>
                    <a:gs pos="0">
                      <a:schemeClr val="accent6"/>
                    </a:gs>
                    <a:gs pos="23000">
                      <a:schemeClr val="accent5"/>
                    </a:gs>
                    <a:gs pos="50000">
                      <a:schemeClr val="accent4"/>
                    </a:gs>
                    <a:gs pos="76000">
                      <a:schemeClr val="accent2"/>
                    </a:gs>
                    <a:gs pos="100000">
                      <a:schemeClr val="accent1"/>
                    </a:gs>
                  </a:gsLst>
                  <a:lin ang="2698631" scaled="0"/>
                </a:gradFill>
                <a:latin typeface="Poppins"/>
              </a:rPr>
              <a:t>Review Jurnal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0"/>
          <p:cNvSpPr/>
          <p:nvPr/>
        </p:nvSpPr>
        <p:spPr>
          <a:xfrm rot="5400000">
            <a:off x="4555637" y="-712150"/>
            <a:ext cx="32700" cy="3240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0"/>
          <p:cNvSpPr txBox="1"/>
          <p:nvPr>
            <p:ph type="title"/>
          </p:nvPr>
        </p:nvSpPr>
        <p:spPr>
          <a:xfrm>
            <a:off x="2226010" y="261443"/>
            <a:ext cx="4586700" cy="74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t>Maanfaat Penelitian</a:t>
            </a:r>
            <a:endParaRPr>
              <a:solidFill>
                <a:schemeClr val="accent5"/>
              </a:solidFill>
            </a:endParaRPr>
          </a:p>
        </p:txBody>
      </p:sp>
      <p:sp>
        <p:nvSpPr>
          <p:cNvPr id="287" name="Google Shape;287;p10"/>
          <p:cNvSpPr txBox="1"/>
          <p:nvPr/>
        </p:nvSpPr>
        <p:spPr>
          <a:xfrm>
            <a:off x="667360" y="1632499"/>
            <a:ext cx="7704000" cy="2610953"/>
          </a:xfrm>
          <a:prstGeom prst="rect">
            <a:avLst/>
          </a:prstGeom>
          <a:noFill/>
          <a:ln>
            <a:noFill/>
          </a:ln>
        </p:spPr>
        <p:txBody>
          <a:bodyPr anchorCtr="0" anchor="t" bIns="91425" lIns="91425" spcFirstLastPara="1" rIns="91425" wrap="square" tIns="91425">
            <a:noAutofit/>
          </a:bodyPr>
          <a:lstStyle/>
          <a:p>
            <a:pPr indent="0" lvl="0" marL="161925" marR="0" rtl="0" algn="just">
              <a:lnSpc>
                <a:spcPct val="100000"/>
              </a:lnSpc>
              <a:spcBef>
                <a:spcPts val="0"/>
              </a:spcBef>
              <a:spcAft>
                <a:spcPts val="0"/>
              </a:spcAft>
              <a:buClr>
                <a:schemeClr val="lt1"/>
              </a:buClr>
              <a:buSzPts val="1400"/>
              <a:buFont typeface="Open Sans"/>
              <a:buNone/>
            </a:pPr>
            <a:r>
              <a:rPr b="1" i="0" lang="en-US" sz="1400" u="none" cap="none" strike="noStrike">
                <a:solidFill>
                  <a:schemeClr val="lt1"/>
                </a:solidFill>
                <a:latin typeface="Times New Roman"/>
                <a:ea typeface="Times New Roman"/>
                <a:cs typeface="Times New Roman"/>
                <a:sym typeface="Times New Roman"/>
              </a:rPr>
              <a:t>Jurnal tersebut memberikan manfaat yang signifikan dalam beberapa aspek :</a:t>
            </a:r>
            <a:endParaRPr/>
          </a:p>
          <a:p>
            <a:pPr indent="-342900" lvl="0" marL="504825" marR="0" rtl="0" algn="just">
              <a:lnSpc>
                <a:spcPct val="100000"/>
              </a:lnSpc>
              <a:spcBef>
                <a:spcPts val="0"/>
              </a:spcBef>
              <a:spcAft>
                <a:spcPts val="0"/>
              </a:spcAft>
              <a:buClr>
                <a:schemeClr val="lt1"/>
              </a:buClr>
              <a:buSzPts val="1400"/>
              <a:buFont typeface="Open Sans"/>
              <a:buAutoNum type="arabicPeriod"/>
            </a:pPr>
            <a:r>
              <a:rPr b="0" i="0" lang="en-US" sz="1400" u="none" cap="none" strike="noStrike">
                <a:solidFill>
                  <a:schemeClr val="lt1"/>
                </a:solidFill>
                <a:latin typeface="Times New Roman"/>
                <a:ea typeface="Times New Roman"/>
                <a:cs typeface="Times New Roman"/>
                <a:sym typeface="Times New Roman"/>
              </a:rPr>
              <a:t>penelitian ini memberikan pemahaman yang mendalam tentang evaluasi kualitas performa aplikasi digital banking X menggunakan framework ISO 25010. Hal ini penting karena memberikan wawasan tentang bagaimana aplikasi tersebut dapat memenuhi kebutuhan pengguna dengan efektif, efisien, dan aman.</a:t>
            </a:r>
            <a:endParaRPr/>
          </a:p>
          <a:p>
            <a:pPr indent="-342900" lvl="0" marL="504825" marR="0" rtl="0" algn="just">
              <a:lnSpc>
                <a:spcPct val="100000"/>
              </a:lnSpc>
              <a:spcBef>
                <a:spcPts val="0"/>
              </a:spcBef>
              <a:spcAft>
                <a:spcPts val="0"/>
              </a:spcAft>
              <a:buClr>
                <a:schemeClr val="lt1"/>
              </a:buClr>
              <a:buSzPts val="1400"/>
              <a:buFont typeface="Open Sans"/>
              <a:buAutoNum type="arabicPeriod"/>
            </a:pPr>
            <a:r>
              <a:rPr b="0" i="0" lang="en-US" sz="1400" u="none" cap="none" strike="noStrike">
                <a:solidFill>
                  <a:schemeClr val="lt1"/>
                </a:solidFill>
                <a:latin typeface="Times New Roman"/>
                <a:ea typeface="Times New Roman"/>
                <a:cs typeface="Times New Roman"/>
                <a:sym typeface="Times New Roman"/>
              </a:rPr>
              <a:t>jurnal ini juga memberikan rekomendasi yang dapat digunakan sebagai panduan untuk meningkatkan kualitas aplikasi digital banking X, terutama dalam hal keamanan, keandalan, dan keterjangkauan.</a:t>
            </a:r>
            <a:endParaRPr/>
          </a:p>
          <a:p>
            <a:pPr indent="-342900" lvl="0" marL="504825" marR="0" rtl="0" algn="just">
              <a:lnSpc>
                <a:spcPct val="100000"/>
              </a:lnSpc>
              <a:spcBef>
                <a:spcPts val="0"/>
              </a:spcBef>
              <a:spcAft>
                <a:spcPts val="0"/>
              </a:spcAft>
              <a:buClr>
                <a:schemeClr val="lt1"/>
              </a:buClr>
              <a:buSzPts val="1400"/>
              <a:buFont typeface="Open Sans"/>
              <a:buAutoNum type="arabicPeriod"/>
            </a:pPr>
            <a:r>
              <a:rPr b="0" i="0" lang="en-US" sz="1400" u="none" cap="none" strike="noStrike">
                <a:solidFill>
                  <a:schemeClr val="lt1"/>
                </a:solidFill>
                <a:latin typeface="Times New Roman"/>
                <a:ea typeface="Times New Roman"/>
                <a:cs typeface="Times New Roman"/>
                <a:sym typeface="Times New Roman"/>
              </a:rPr>
              <a:t>jurnal ini juga memberikan kontribusi terhadap pengembangan teknologi informasi dan ilmu komputer dengan menggali lebih dalam tentang kualitas aplikasi berbasis digital dalam era transformasi digital.</a:t>
            </a:r>
            <a:endParaRPr b="0" i="0" sz="16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1"/>
          <p:cNvSpPr/>
          <p:nvPr/>
        </p:nvSpPr>
        <p:spPr>
          <a:xfrm>
            <a:off x="720000" y="3694000"/>
            <a:ext cx="4146300" cy="461100"/>
          </a:xfrm>
          <a:prstGeom prst="round1Rect">
            <a:avLst>
              <a:gd fmla="val 50000" name="adj"/>
            </a:avLst>
          </a:prstGeom>
          <a:gradFill>
            <a:gsLst>
              <a:gs pos="0">
                <a:schemeClr val="accent1"/>
              </a:gs>
              <a:gs pos="50000">
                <a:schemeClr val="accent6"/>
              </a:gs>
              <a:gs pos="100000">
                <a:schemeClr val="accent5"/>
              </a:gs>
            </a:gsLst>
            <a:lin ang="2698631"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1"/>
          <p:cNvSpPr txBox="1"/>
          <p:nvPr>
            <p:ph type="title"/>
          </p:nvPr>
        </p:nvSpPr>
        <p:spPr>
          <a:xfrm flipH="1">
            <a:off x="720002" y="2232557"/>
            <a:ext cx="3851400" cy="57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Metode</a:t>
            </a:r>
            <a:endParaRPr>
              <a:solidFill>
                <a:schemeClr val="accent6"/>
              </a:solidFill>
            </a:endParaRPr>
          </a:p>
        </p:txBody>
      </p:sp>
      <p:sp>
        <p:nvSpPr>
          <p:cNvPr id="294" name="Google Shape;294;p11"/>
          <p:cNvSpPr txBox="1"/>
          <p:nvPr>
            <p:ph idx="2" type="title"/>
          </p:nvPr>
        </p:nvSpPr>
        <p:spPr>
          <a:xfrm flipH="1">
            <a:off x="720010" y="1047250"/>
            <a:ext cx="1550100" cy="122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US"/>
              <a:t>05</a:t>
            </a:r>
            <a:endParaRPr/>
          </a:p>
        </p:txBody>
      </p:sp>
      <p:sp>
        <p:nvSpPr>
          <p:cNvPr id="295" name="Google Shape;295;p11"/>
          <p:cNvSpPr/>
          <p:nvPr/>
        </p:nvSpPr>
        <p:spPr>
          <a:xfrm>
            <a:off x="825300" y="2973838"/>
            <a:ext cx="2216739" cy="461100"/>
          </a:xfrm>
          <a:prstGeom prst="rect">
            <a:avLst/>
          </a:prstGeom>
        </p:spPr>
        <p:txBody>
          <a:bodyPr>
            <a:prstTxWarp prst="textPlain"/>
          </a:bodyPr>
          <a:lstStyle/>
          <a:p>
            <a:pPr lvl="0" algn="ctr"/>
            <a:r>
              <a:rPr b="1" i="0">
                <a:ln>
                  <a:noFill/>
                </a:ln>
                <a:gradFill>
                  <a:gsLst>
                    <a:gs pos="0">
                      <a:schemeClr val="accent6"/>
                    </a:gs>
                    <a:gs pos="23000">
                      <a:schemeClr val="accent5"/>
                    </a:gs>
                    <a:gs pos="50000">
                      <a:schemeClr val="accent4"/>
                    </a:gs>
                    <a:gs pos="76000">
                      <a:schemeClr val="accent2"/>
                    </a:gs>
                    <a:gs pos="100000">
                      <a:schemeClr val="accent1"/>
                    </a:gs>
                  </a:gsLst>
                  <a:lin ang="2698631" scaled="0"/>
                </a:gradFill>
                <a:latin typeface="Poppins"/>
              </a:rPr>
              <a:t>Penelitian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2"/>
          <p:cNvSpPr/>
          <p:nvPr/>
        </p:nvSpPr>
        <p:spPr>
          <a:xfrm rot="5400000">
            <a:off x="4555637" y="-712150"/>
            <a:ext cx="32700" cy="3240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2"/>
          <p:cNvSpPr txBox="1"/>
          <p:nvPr>
            <p:ph type="title"/>
          </p:nvPr>
        </p:nvSpPr>
        <p:spPr>
          <a:xfrm>
            <a:off x="2226010" y="261443"/>
            <a:ext cx="4586700" cy="74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t>Metode Penelitian</a:t>
            </a:r>
            <a:endParaRPr>
              <a:solidFill>
                <a:schemeClr val="accent5"/>
              </a:solidFill>
            </a:endParaRPr>
          </a:p>
        </p:txBody>
      </p:sp>
      <p:sp>
        <p:nvSpPr>
          <p:cNvPr id="302" name="Google Shape;302;p12"/>
          <p:cNvSpPr txBox="1"/>
          <p:nvPr/>
        </p:nvSpPr>
        <p:spPr>
          <a:xfrm>
            <a:off x="667360" y="1632499"/>
            <a:ext cx="7704000" cy="2610953"/>
          </a:xfrm>
          <a:prstGeom prst="rect">
            <a:avLst/>
          </a:prstGeom>
          <a:noFill/>
          <a:ln>
            <a:noFill/>
          </a:ln>
        </p:spPr>
        <p:txBody>
          <a:bodyPr anchorCtr="0" anchor="t" bIns="91425" lIns="91425" spcFirstLastPara="1" rIns="91425" wrap="square" tIns="91425">
            <a:noAutofit/>
          </a:bodyPr>
          <a:lstStyle/>
          <a:p>
            <a:pPr indent="0" lvl="0" marL="161925" marR="0" rtl="0" algn="just">
              <a:lnSpc>
                <a:spcPct val="100000"/>
              </a:lnSpc>
              <a:spcBef>
                <a:spcPts val="0"/>
              </a:spcBef>
              <a:spcAft>
                <a:spcPts val="0"/>
              </a:spcAft>
              <a:buClr>
                <a:schemeClr val="lt1"/>
              </a:buClr>
              <a:buSzPts val="1400"/>
              <a:buFont typeface="Open Sans"/>
              <a:buNone/>
            </a:pPr>
            <a:r>
              <a:rPr b="0" i="0" lang="en-US" sz="1400" u="none" cap="none" strike="noStrike">
                <a:solidFill>
                  <a:schemeClr val="lt1"/>
                </a:solidFill>
                <a:latin typeface="Times New Roman"/>
                <a:ea typeface="Times New Roman"/>
                <a:cs typeface="Times New Roman"/>
                <a:sym typeface="Times New Roman"/>
              </a:rPr>
              <a:t>Penelitian dilakukan dengan metode kuantitatif menggunakan instrumen framework iso 25010, sebuah framework yang berfokus terhadap penilaian kualitas perangkat lunak yang akan disebarkan dan diisi oleh responden sebanyak 200 yang mana merupakan pengguna aplikasi. Hasil kuesioner tersebut akan dianalisis menggunakan structural equation modeling (SEM). yang kemudian dijadikan sebagai acuan dalam menyusun rekomendasi untuk meningkatkan kualitas aplikasi. Dengan demikian, metode penelitian yang digunakan dalam jurnal ini mencakup analisis kualitatif dan kuantitatif untuk mengevaluasi kualitas performa aplikasi digital banking X menggunakan framework ISO 25010.</a:t>
            </a:r>
            <a:endParaRPr b="0" i="0" sz="1400" u="none" cap="none" strike="noStrike">
              <a:solidFill>
                <a:schemeClr val="lt1"/>
              </a:solidFill>
              <a:latin typeface="Times New Roman"/>
              <a:ea typeface="Times New Roman"/>
              <a:cs typeface="Times New Roman"/>
              <a:sym typeface="Times New Roman"/>
            </a:endParaRPr>
          </a:p>
          <a:p>
            <a:pPr indent="0" lvl="0" marL="161925" marR="0" rtl="0" algn="just">
              <a:lnSpc>
                <a:spcPct val="100000"/>
              </a:lnSpc>
              <a:spcBef>
                <a:spcPts val="0"/>
              </a:spcBef>
              <a:spcAft>
                <a:spcPts val="0"/>
              </a:spcAft>
              <a:buClr>
                <a:schemeClr val="lt1"/>
              </a:buClr>
              <a:buSzPts val="1400"/>
              <a:buFont typeface="Open Sans"/>
              <a:buNone/>
            </a:pPr>
            <a:r>
              <a:t/>
            </a:r>
            <a:endParaRPr b="0" i="0" sz="16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3"/>
          <p:cNvSpPr/>
          <p:nvPr/>
        </p:nvSpPr>
        <p:spPr>
          <a:xfrm>
            <a:off x="825300" y="3082207"/>
            <a:ext cx="4146300" cy="461100"/>
          </a:xfrm>
          <a:prstGeom prst="round1Rect">
            <a:avLst>
              <a:gd fmla="val 50000" name="adj"/>
            </a:avLst>
          </a:prstGeom>
          <a:gradFill>
            <a:gsLst>
              <a:gs pos="0">
                <a:schemeClr val="accent1"/>
              </a:gs>
              <a:gs pos="50000">
                <a:schemeClr val="accent6"/>
              </a:gs>
              <a:gs pos="100000">
                <a:schemeClr val="accent5"/>
              </a:gs>
            </a:gsLst>
            <a:lin ang="2698631"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3"/>
          <p:cNvSpPr txBox="1"/>
          <p:nvPr>
            <p:ph idx="2" type="title"/>
          </p:nvPr>
        </p:nvSpPr>
        <p:spPr>
          <a:xfrm flipH="1">
            <a:off x="825300" y="1336700"/>
            <a:ext cx="1550100" cy="122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US" sz="6000"/>
              <a:t>06</a:t>
            </a:r>
            <a:endParaRPr sz="6000"/>
          </a:p>
        </p:txBody>
      </p:sp>
      <p:sp>
        <p:nvSpPr>
          <p:cNvPr id="309" name="Google Shape;309;p13"/>
          <p:cNvSpPr/>
          <p:nvPr/>
        </p:nvSpPr>
        <p:spPr>
          <a:xfrm>
            <a:off x="825300" y="2560400"/>
            <a:ext cx="2216739" cy="461100"/>
          </a:xfrm>
          <a:prstGeom prst="rect">
            <a:avLst/>
          </a:prstGeom>
        </p:spPr>
        <p:txBody>
          <a:bodyPr>
            <a:prstTxWarp prst="textPlain"/>
          </a:bodyPr>
          <a:lstStyle/>
          <a:p>
            <a:pPr lvl="0" algn="ctr"/>
            <a:r>
              <a:rPr b="1" i="0">
                <a:ln>
                  <a:noFill/>
                </a:ln>
                <a:gradFill>
                  <a:gsLst>
                    <a:gs pos="0">
                      <a:schemeClr val="accent6"/>
                    </a:gs>
                    <a:gs pos="23000">
                      <a:schemeClr val="accent5"/>
                    </a:gs>
                    <a:gs pos="50000">
                      <a:schemeClr val="accent4"/>
                    </a:gs>
                    <a:gs pos="76000">
                      <a:schemeClr val="accent2"/>
                    </a:gs>
                    <a:gs pos="100000">
                      <a:schemeClr val="accent1"/>
                    </a:gs>
                  </a:gsLst>
                  <a:lin ang="2698631" scaled="0"/>
                </a:gradFill>
                <a:latin typeface="Poppins"/>
              </a:rPr>
              <a:t>Kesimpulan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4"/>
          <p:cNvSpPr/>
          <p:nvPr/>
        </p:nvSpPr>
        <p:spPr>
          <a:xfrm rot="5400000">
            <a:off x="4555637" y="-712150"/>
            <a:ext cx="32700" cy="3240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4"/>
          <p:cNvSpPr txBox="1"/>
          <p:nvPr>
            <p:ph type="title"/>
          </p:nvPr>
        </p:nvSpPr>
        <p:spPr>
          <a:xfrm>
            <a:off x="2226010" y="261443"/>
            <a:ext cx="4586700" cy="74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t>Kesimpulan</a:t>
            </a:r>
            <a:endParaRPr>
              <a:solidFill>
                <a:schemeClr val="accent5"/>
              </a:solidFill>
            </a:endParaRPr>
          </a:p>
        </p:txBody>
      </p:sp>
      <p:sp>
        <p:nvSpPr>
          <p:cNvPr id="316" name="Google Shape;316;p14"/>
          <p:cNvSpPr txBox="1"/>
          <p:nvPr/>
        </p:nvSpPr>
        <p:spPr>
          <a:xfrm>
            <a:off x="667360" y="1632499"/>
            <a:ext cx="7704000" cy="2610953"/>
          </a:xfrm>
          <a:prstGeom prst="rect">
            <a:avLst/>
          </a:prstGeom>
          <a:noFill/>
          <a:ln>
            <a:noFill/>
          </a:ln>
        </p:spPr>
        <p:txBody>
          <a:bodyPr anchorCtr="0" anchor="t" bIns="91425" lIns="91425" spcFirstLastPara="1" rIns="91425" wrap="square" tIns="91425">
            <a:noAutofit/>
          </a:bodyPr>
          <a:lstStyle/>
          <a:p>
            <a:pPr indent="0" lvl="0" marL="161925" marR="0" rtl="0" algn="just">
              <a:lnSpc>
                <a:spcPct val="100000"/>
              </a:lnSpc>
              <a:spcBef>
                <a:spcPts val="0"/>
              </a:spcBef>
              <a:spcAft>
                <a:spcPts val="0"/>
              </a:spcAft>
              <a:buClr>
                <a:schemeClr val="lt1"/>
              </a:buClr>
              <a:buSzPts val="1400"/>
              <a:buFont typeface="Open Sans"/>
              <a:buNone/>
            </a:pPr>
            <a:r>
              <a:rPr b="0" i="0" lang="en-US" sz="1400" u="none" cap="none" strike="noStrike">
                <a:solidFill>
                  <a:schemeClr val="lt1"/>
                </a:solidFill>
                <a:latin typeface="Times New Roman"/>
                <a:ea typeface="Times New Roman"/>
                <a:cs typeface="Times New Roman"/>
                <a:sym typeface="Times New Roman"/>
              </a:rPr>
              <a:t>Penelitian ini bertujuan untuk mengevaluasi kualitas performa aplikasi digital banking X menggunakan framework ISO 25010. Hasil penelitian menunjukkan bahwa karakteristik functional suitability, compatibility, usability, reliability, security, dan portability memiliki pengaruh positif dan signifikan terhadap performance efficiency dari aplikasi X. Karakteristik security terbukti memiliki pengaruh paling signifikan, menunjukkan pentingnya keamanan dalam evaluasi kualitas aplikasi.Selain itu, penelitian ini juga memberikan rekomendasi untuk meningkatkan kualitas aplikasi, termasuk implementasi default sistem autentikasi untuk setiap transaksi, kebijakan unlink device, dan peningkatan fitur keamanan. Rekomendasi ini bertujuan untuk memperbaiki kelemahan yang teridentifikasi dalam penelitian.</a:t>
            </a:r>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5"/>
          <p:cNvSpPr/>
          <p:nvPr/>
        </p:nvSpPr>
        <p:spPr>
          <a:xfrm flipH="1" rot="5400000">
            <a:off x="4434018" y="444632"/>
            <a:ext cx="45719" cy="4585157"/>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5"/>
          <p:cNvSpPr txBox="1"/>
          <p:nvPr>
            <p:ph type="title"/>
          </p:nvPr>
        </p:nvSpPr>
        <p:spPr>
          <a:xfrm>
            <a:off x="1510998" y="1901164"/>
            <a:ext cx="5891757" cy="914399"/>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sz="5400"/>
              <a:t>TERIMA KASIH</a:t>
            </a:r>
            <a:endParaRPr sz="5400">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
          <p:cNvSpPr/>
          <p:nvPr/>
        </p:nvSpPr>
        <p:spPr>
          <a:xfrm>
            <a:off x="3401550" y="1191526"/>
            <a:ext cx="2340900" cy="1687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
          <p:cNvSpPr/>
          <p:nvPr/>
        </p:nvSpPr>
        <p:spPr>
          <a:xfrm>
            <a:off x="3401325" y="3058683"/>
            <a:ext cx="2340900" cy="169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
          <p:cNvSpPr/>
          <p:nvPr/>
        </p:nvSpPr>
        <p:spPr>
          <a:xfrm>
            <a:off x="6078900" y="1191415"/>
            <a:ext cx="2340900" cy="1687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6103925" y="3058683"/>
            <a:ext cx="2340900" cy="169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
          <p:cNvSpPr/>
          <p:nvPr/>
        </p:nvSpPr>
        <p:spPr>
          <a:xfrm>
            <a:off x="698725" y="3058625"/>
            <a:ext cx="2340900" cy="169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
          <p:cNvSpPr/>
          <p:nvPr/>
        </p:nvSpPr>
        <p:spPr>
          <a:xfrm>
            <a:off x="715700" y="1191425"/>
            <a:ext cx="2340900" cy="1687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
          <p:cNvSpPr txBox="1"/>
          <p:nvPr>
            <p:ph type="title"/>
          </p:nvPr>
        </p:nvSpPr>
        <p:spPr>
          <a:xfrm>
            <a:off x="3403806" y="1721302"/>
            <a:ext cx="2336400" cy="36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Section </a:t>
            </a:r>
            <a:endParaRPr/>
          </a:p>
        </p:txBody>
      </p:sp>
      <p:sp>
        <p:nvSpPr>
          <p:cNvPr id="204" name="Google Shape;204;p2"/>
          <p:cNvSpPr txBox="1"/>
          <p:nvPr>
            <p:ph idx="1" type="subTitle"/>
          </p:nvPr>
        </p:nvSpPr>
        <p:spPr>
          <a:xfrm>
            <a:off x="3399538" y="2142800"/>
            <a:ext cx="23364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Latar Belakang</a:t>
            </a:r>
            <a:endParaRPr/>
          </a:p>
        </p:txBody>
      </p:sp>
      <p:sp>
        <p:nvSpPr>
          <p:cNvPr id="205" name="Google Shape;205;p2"/>
          <p:cNvSpPr txBox="1"/>
          <p:nvPr>
            <p:ph idx="2" type="title"/>
          </p:nvPr>
        </p:nvSpPr>
        <p:spPr>
          <a:xfrm rot="1974">
            <a:off x="4049557" y="1340011"/>
            <a:ext cx="10449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02</a:t>
            </a:r>
            <a:endParaRPr/>
          </a:p>
        </p:txBody>
      </p:sp>
      <p:sp>
        <p:nvSpPr>
          <p:cNvPr id="206" name="Google Shape;206;p2"/>
          <p:cNvSpPr txBox="1"/>
          <p:nvPr>
            <p:ph idx="3" type="title"/>
          </p:nvPr>
        </p:nvSpPr>
        <p:spPr>
          <a:xfrm>
            <a:off x="6733343" y="1333250"/>
            <a:ext cx="10449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03</a:t>
            </a:r>
            <a:endParaRPr/>
          </a:p>
        </p:txBody>
      </p:sp>
      <p:sp>
        <p:nvSpPr>
          <p:cNvPr id="207" name="Google Shape;207;p2"/>
          <p:cNvSpPr txBox="1"/>
          <p:nvPr>
            <p:ph idx="4" type="title"/>
          </p:nvPr>
        </p:nvSpPr>
        <p:spPr>
          <a:xfrm>
            <a:off x="4049631" y="3197422"/>
            <a:ext cx="10449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05</a:t>
            </a:r>
            <a:endParaRPr/>
          </a:p>
        </p:txBody>
      </p:sp>
      <p:sp>
        <p:nvSpPr>
          <p:cNvPr id="208" name="Google Shape;208;p2"/>
          <p:cNvSpPr txBox="1"/>
          <p:nvPr>
            <p:ph idx="5" type="title"/>
          </p:nvPr>
        </p:nvSpPr>
        <p:spPr>
          <a:xfrm>
            <a:off x="728556" y="1721290"/>
            <a:ext cx="2336400" cy="36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lang="en-US"/>
              <a:t>Section</a:t>
            </a:r>
            <a:endParaRPr/>
          </a:p>
        </p:txBody>
      </p:sp>
      <p:sp>
        <p:nvSpPr>
          <p:cNvPr id="209" name="Google Shape;209;p2"/>
          <p:cNvSpPr txBox="1"/>
          <p:nvPr>
            <p:ph idx="6" type="subTitle"/>
          </p:nvPr>
        </p:nvSpPr>
        <p:spPr>
          <a:xfrm>
            <a:off x="728538" y="2142788"/>
            <a:ext cx="23364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lang="en-US"/>
              <a:t>Identitas Jurnal</a:t>
            </a:r>
            <a:endParaRPr/>
          </a:p>
        </p:txBody>
      </p:sp>
      <p:sp>
        <p:nvSpPr>
          <p:cNvPr id="210" name="Google Shape;210;p2"/>
          <p:cNvSpPr txBox="1"/>
          <p:nvPr>
            <p:ph idx="7" type="title"/>
          </p:nvPr>
        </p:nvSpPr>
        <p:spPr>
          <a:xfrm>
            <a:off x="703018" y="3580427"/>
            <a:ext cx="2336400" cy="36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lang="en-US"/>
              <a:t>Section</a:t>
            </a:r>
            <a:endParaRPr/>
          </a:p>
        </p:txBody>
      </p:sp>
      <p:sp>
        <p:nvSpPr>
          <p:cNvPr id="211" name="Google Shape;211;p2"/>
          <p:cNvSpPr txBox="1"/>
          <p:nvPr>
            <p:ph idx="8" type="subTitle"/>
          </p:nvPr>
        </p:nvSpPr>
        <p:spPr>
          <a:xfrm>
            <a:off x="703313" y="4022325"/>
            <a:ext cx="23364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lang="en-US"/>
              <a:t>Manfaat Penelitian</a:t>
            </a:r>
            <a:endParaRPr/>
          </a:p>
        </p:txBody>
      </p:sp>
      <p:sp>
        <p:nvSpPr>
          <p:cNvPr id="212" name="Google Shape;212;p2"/>
          <p:cNvSpPr txBox="1"/>
          <p:nvPr>
            <p:ph idx="9" type="title"/>
          </p:nvPr>
        </p:nvSpPr>
        <p:spPr>
          <a:xfrm>
            <a:off x="3403743" y="3580427"/>
            <a:ext cx="2336400" cy="36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lang="en-US"/>
              <a:t>Section</a:t>
            </a:r>
            <a:endParaRPr/>
          </a:p>
        </p:txBody>
      </p:sp>
      <p:sp>
        <p:nvSpPr>
          <p:cNvPr id="213" name="Google Shape;213;p2"/>
          <p:cNvSpPr txBox="1"/>
          <p:nvPr>
            <p:ph idx="13" type="subTitle"/>
          </p:nvPr>
        </p:nvSpPr>
        <p:spPr>
          <a:xfrm>
            <a:off x="3403888" y="4022325"/>
            <a:ext cx="23364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lang="en-US"/>
              <a:t>Metode Penelitian</a:t>
            </a:r>
            <a:endParaRPr/>
          </a:p>
        </p:txBody>
      </p:sp>
      <p:sp>
        <p:nvSpPr>
          <p:cNvPr id="214" name="Google Shape;214;p2"/>
          <p:cNvSpPr txBox="1"/>
          <p:nvPr>
            <p:ph idx="14" type="title"/>
          </p:nvPr>
        </p:nvSpPr>
        <p:spPr>
          <a:xfrm>
            <a:off x="6104318" y="3580415"/>
            <a:ext cx="2336400" cy="36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lang="en-US"/>
              <a:t>Section</a:t>
            </a:r>
            <a:endParaRPr/>
          </a:p>
        </p:txBody>
      </p:sp>
      <p:sp>
        <p:nvSpPr>
          <p:cNvPr id="215" name="Google Shape;215;p2"/>
          <p:cNvSpPr txBox="1"/>
          <p:nvPr>
            <p:ph idx="15" type="subTitle"/>
          </p:nvPr>
        </p:nvSpPr>
        <p:spPr>
          <a:xfrm>
            <a:off x="6104163" y="4009188"/>
            <a:ext cx="23364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lang="en-US"/>
              <a:t>Kesimpulan</a:t>
            </a:r>
            <a:endParaRPr/>
          </a:p>
        </p:txBody>
      </p:sp>
      <p:sp>
        <p:nvSpPr>
          <p:cNvPr id="216" name="Google Shape;216;p2"/>
          <p:cNvSpPr txBox="1"/>
          <p:nvPr>
            <p:ph idx="16" type="title"/>
          </p:nvPr>
        </p:nvSpPr>
        <p:spPr>
          <a:xfrm>
            <a:off x="6079043" y="1721302"/>
            <a:ext cx="2336400" cy="36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lang="en-US"/>
              <a:t>Section</a:t>
            </a:r>
            <a:endParaRPr/>
          </a:p>
        </p:txBody>
      </p:sp>
      <p:sp>
        <p:nvSpPr>
          <p:cNvPr id="217" name="Google Shape;217;p2"/>
          <p:cNvSpPr txBox="1"/>
          <p:nvPr>
            <p:ph idx="17" type="subTitle"/>
          </p:nvPr>
        </p:nvSpPr>
        <p:spPr>
          <a:xfrm>
            <a:off x="6078888" y="2181100"/>
            <a:ext cx="23364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lang="en-US"/>
              <a:t>Tujuan Penelitian</a:t>
            </a:r>
            <a:endParaRPr/>
          </a:p>
        </p:txBody>
      </p:sp>
      <p:sp>
        <p:nvSpPr>
          <p:cNvPr id="218" name="Google Shape;218;p2"/>
          <p:cNvSpPr txBox="1"/>
          <p:nvPr>
            <p:ph idx="18" type="title"/>
          </p:nvPr>
        </p:nvSpPr>
        <p:spPr>
          <a:xfrm rot="1973">
            <a:off x="1365606" y="1339992"/>
            <a:ext cx="10452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01</a:t>
            </a:r>
            <a:endParaRPr/>
          </a:p>
        </p:txBody>
      </p:sp>
      <p:sp>
        <p:nvSpPr>
          <p:cNvPr id="219" name="Google Shape;219;p2"/>
          <p:cNvSpPr txBox="1"/>
          <p:nvPr>
            <p:ph idx="19" type="title"/>
          </p:nvPr>
        </p:nvSpPr>
        <p:spPr>
          <a:xfrm rot="987">
            <a:off x="1349074" y="3197433"/>
            <a:ext cx="10449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04</a:t>
            </a:r>
            <a:endParaRPr/>
          </a:p>
        </p:txBody>
      </p:sp>
      <p:sp>
        <p:nvSpPr>
          <p:cNvPr id="220" name="Google Shape;220;p2"/>
          <p:cNvSpPr txBox="1"/>
          <p:nvPr>
            <p:ph idx="20" type="title"/>
          </p:nvPr>
        </p:nvSpPr>
        <p:spPr>
          <a:xfrm rot="987">
            <a:off x="6750218" y="3197425"/>
            <a:ext cx="10452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06</a:t>
            </a:r>
            <a:endParaRPr/>
          </a:p>
        </p:txBody>
      </p:sp>
      <p:sp>
        <p:nvSpPr>
          <p:cNvPr id="221" name="Google Shape;221;p2"/>
          <p:cNvSpPr txBox="1"/>
          <p:nvPr>
            <p:ph idx="21" type="title"/>
          </p:nvPr>
        </p:nvSpPr>
        <p:spPr>
          <a:xfrm>
            <a:off x="715750" y="533400"/>
            <a:ext cx="7704000" cy="56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Table of contents</a:t>
            </a:r>
            <a:endParaRPr>
              <a:solidFill>
                <a:schemeClr val="accent5"/>
              </a:solidFill>
            </a:endParaRPr>
          </a:p>
        </p:txBody>
      </p:sp>
      <p:sp>
        <p:nvSpPr>
          <p:cNvPr id="222" name="Google Shape;222;p2"/>
          <p:cNvSpPr/>
          <p:nvPr/>
        </p:nvSpPr>
        <p:spPr>
          <a:xfrm>
            <a:off x="715688" y="2142788"/>
            <a:ext cx="1477200" cy="24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
          <p:cNvSpPr/>
          <p:nvPr/>
        </p:nvSpPr>
        <p:spPr>
          <a:xfrm>
            <a:off x="3829138" y="2142788"/>
            <a:ext cx="1477200" cy="24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
          <p:cNvSpPr/>
          <p:nvPr/>
        </p:nvSpPr>
        <p:spPr>
          <a:xfrm>
            <a:off x="6951088" y="2159713"/>
            <a:ext cx="1477200" cy="24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
          <p:cNvSpPr/>
          <p:nvPr/>
        </p:nvSpPr>
        <p:spPr>
          <a:xfrm>
            <a:off x="728525" y="3973025"/>
            <a:ext cx="1477200" cy="24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
          <p:cNvSpPr/>
          <p:nvPr/>
        </p:nvSpPr>
        <p:spPr>
          <a:xfrm>
            <a:off x="3841975" y="3973025"/>
            <a:ext cx="1477200" cy="24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
          <p:cNvSpPr/>
          <p:nvPr/>
        </p:nvSpPr>
        <p:spPr>
          <a:xfrm>
            <a:off x="6963925" y="3989950"/>
            <a:ext cx="1477200" cy="24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
          <p:cNvSpPr/>
          <p:nvPr/>
        </p:nvSpPr>
        <p:spPr>
          <a:xfrm>
            <a:off x="720000" y="3694000"/>
            <a:ext cx="4146300" cy="461100"/>
          </a:xfrm>
          <a:prstGeom prst="round1Rect">
            <a:avLst>
              <a:gd fmla="val 50000" name="adj"/>
            </a:avLst>
          </a:prstGeom>
          <a:gradFill>
            <a:gsLst>
              <a:gs pos="0">
                <a:schemeClr val="accent1"/>
              </a:gs>
              <a:gs pos="50000">
                <a:schemeClr val="accent6"/>
              </a:gs>
              <a:gs pos="100000">
                <a:schemeClr val="accent5"/>
              </a:gs>
            </a:gsLst>
            <a:lin ang="2698631"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
          <p:cNvSpPr txBox="1"/>
          <p:nvPr>
            <p:ph type="title"/>
          </p:nvPr>
        </p:nvSpPr>
        <p:spPr>
          <a:xfrm flipH="1">
            <a:off x="720002" y="2232557"/>
            <a:ext cx="3851400" cy="57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Identitas</a:t>
            </a:r>
            <a:endParaRPr>
              <a:solidFill>
                <a:schemeClr val="accent6"/>
              </a:solidFill>
            </a:endParaRPr>
          </a:p>
        </p:txBody>
      </p:sp>
      <p:sp>
        <p:nvSpPr>
          <p:cNvPr id="234" name="Google Shape;234;p3"/>
          <p:cNvSpPr txBox="1"/>
          <p:nvPr>
            <p:ph idx="2" type="title"/>
          </p:nvPr>
        </p:nvSpPr>
        <p:spPr>
          <a:xfrm flipH="1">
            <a:off x="720010" y="1047250"/>
            <a:ext cx="1550100" cy="122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US"/>
              <a:t>01</a:t>
            </a:r>
            <a:endParaRPr/>
          </a:p>
        </p:txBody>
      </p:sp>
      <p:sp>
        <p:nvSpPr>
          <p:cNvPr id="235" name="Google Shape;235;p3"/>
          <p:cNvSpPr/>
          <p:nvPr/>
        </p:nvSpPr>
        <p:spPr>
          <a:xfrm>
            <a:off x="825300" y="2973838"/>
            <a:ext cx="2216739" cy="461100"/>
          </a:xfrm>
          <a:prstGeom prst="rect">
            <a:avLst/>
          </a:prstGeom>
        </p:spPr>
        <p:txBody>
          <a:bodyPr>
            <a:prstTxWarp prst="textPlain"/>
          </a:bodyPr>
          <a:lstStyle/>
          <a:p>
            <a:pPr lvl="0" algn="ctr"/>
            <a:r>
              <a:rPr b="1" i="0">
                <a:ln>
                  <a:noFill/>
                </a:ln>
                <a:gradFill>
                  <a:gsLst>
                    <a:gs pos="0">
                      <a:schemeClr val="accent6"/>
                    </a:gs>
                    <a:gs pos="23000">
                      <a:schemeClr val="accent5"/>
                    </a:gs>
                    <a:gs pos="50000">
                      <a:schemeClr val="accent4"/>
                    </a:gs>
                    <a:gs pos="76000">
                      <a:schemeClr val="accent2"/>
                    </a:gs>
                    <a:gs pos="100000">
                      <a:schemeClr val="accent1"/>
                    </a:gs>
                  </a:gsLst>
                  <a:lin ang="2698631" scaled="0"/>
                </a:gradFill>
                <a:latin typeface="Poppins"/>
              </a:rPr>
              <a:t>Jurnal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
          <p:cNvSpPr/>
          <p:nvPr/>
        </p:nvSpPr>
        <p:spPr>
          <a:xfrm rot="5400000">
            <a:off x="4555637" y="-712150"/>
            <a:ext cx="32700" cy="3240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4"/>
          <p:cNvSpPr txBox="1"/>
          <p:nvPr>
            <p:ph type="title"/>
          </p:nvPr>
        </p:nvSpPr>
        <p:spPr>
          <a:xfrm>
            <a:off x="2226010" y="261443"/>
            <a:ext cx="4586700" cy="74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t>Identitas Jurnal</a:t>
            </a:r>
            <a:endParaRPr>
              <a:solidFill>
                <a:schemeClr val="accent5"/>
              </a:solidFill>
            </a:endParaRPr>
          </a:p>
        </p:txBody>
      </p:sp>
      <p:sp>
        <p:nvSpPr>
          <p:cNvPr id="242" name="Google Shape;242;p4"/>
          <p:cNvSpPr txBox="1"/>
          <p:nvPr/>
        </p:nvSpPr>
        <p:spPr>
          <a:xfrm>
            <a:off x="667360" y="1632500"/>
            <a:ext cx="7704000" cy="3044755"/>
          </a:xfrm>
          <a:prstGeom prst="rect">
            <a:avLst/>
          </a:prstGeom>
          <a:noFill/>
          <a:ln>
            <a:noFill/>
          </a:ln>
        </p:spPr>
        <p:txBody>
          <a:bodyPr anchorCtr="0" anchor="t" bIns="91425" lIns="91425" spcFirstLastPara="1" rIns="91425" wrap="square" tIns="91425">
            <a:noAutofit/>
          </a:bodyPr>
          <a:lstStyle/>
          <a:p>
            <a:pPr indent="0" lvl="0" marL="161925" marR="0" rtl="0" algn="just">
              <a:lnSpc>
                <a:spcPct val="100000"/>
              </a:lnSpc>
              <a:spcBef>
                <a:spcPts val="0"/>
              </a:spcBef>
              <a:spcAft>
                <a:spcPts val="0"/>
              </a:spcAft>
              <a:buClr>
                <a:schemeClr val="lt1"/>
              </a:buClr>
              <a:buSzPts val="1400"/>
              <a:buFont typeface="Open Sans"/>
              <a:buNone/>
            </a:pPr>
            <a:r>
              <a:rPr b="0" i="0" lang="en-US" sz="1600" u="none" cap="none" strike="noStrike">
                <a:solidFill>
                  <a:schemeClr val="lt1"/>
                </a:solidFill>
                <a:latin typeface="Times New Roman"/>
                <a:ea typeface="Times New Roman"/>
                <a:cs typeface="Times New Roman"/>
                <a:sym typeface="Times New Roman"/>
              </a:rPr>
              <a:t>Judul 		: </a:t>
            </a:r>
            <a:r>
              <a:rPr b="0" i="0" lang="en-US" sz="1400" u="none" cap="none" strike="noStrike">
                <a:solidFill>
                  <a:schemeClr val="lt1"/>
                </a:solidFill>
                <a:latin typeface="Times New Roman"/>
                <a:ea typeface="Times New Roman"/>
                <a:cs typeface="Times New Roman"/>
                <a:sym typeface="Times New Roman"/>
              </a:rPr>
              <a:t>Analisis kualitas performa aplikasi digital banking x menggunakan 		   	   framework iso 25010</a:t>
            </a:r>
            <a:endParaRPr/>
          </a:p>
          <a:p>
            <a:pPr indent="0" lvl="0" marL="161925" marR="0" rtl="0" algn="just">
              <a:lnSpc>
                <a:spcPct val="100000"/>
              </a:lnSpc>
              <a:spcBef>
                <a:spcPts val="0"/>
              </a:spcBef>
              <a:spcAft>
                <a:spcPts val="0"/>
              </a:spcAft>
              <a:buClr>
                <a:schemeClr val="lt1"/>
              </a:buClr>
              <a:buSzPts val="1400"/>
              <a:buFont typeface="Open Sans"/>
              <a:buNone/>
            </a:pPr>
            <a:r>
              <a:rPr b="0" i="0" lang="en-US" sz="1400" u="none" cap="none" strike="noStrike">
                <a:solidFill>
                  <a:schemeClr val="lt1"/>
                </a:solidFill>
                <a:latin typeface="Times New Roman"/>
                <a:ea typeface="Times New Roman"/>
                <a:cs typeface="Times New Roman"/>
                <a:sym typeface="Times New Roman"/>
              </a:rPr>
              <a:t>Penulis 		: Medina nurul zahra1, kraugusteeliana kraugusteeliana</a:t>
            </a:r>
            <a:endParaRPr b="0" i="0" sz="1400" u="none" cap="none" strike="noStrike">
              <a:solidFill>
                <a:schemeClr val="lt1"/>
              </a:solidFill>
              <a:latin typeface="Times New Roman"/>
              <a:ea typeface="Times New Roman"/>
              <a:cs typeface="Times New Roman"/>
              <a:sym typeface="Times New Roman"/>
            </a:endParaRPr>
          </a:p>
          <a:p>
            <a:pPr indent="0" lvl="0" marL="161925" marR="0" rtl="0" algn="just">
              <a:lnSpc>
                <a:spcPct val="100000"/>
              </a:lnSpc>
              <a:spcBef>
                <a:spcPts val="0"/>
              </a:spcBef>
              <a:spcAft>
                <a:spcPts val="0"/>
              </a:spcAft>
              <a:buClr>
                <a:schemeClr val="lt1"/>
              </a:buClr>
              <a:buSzPts val="1400"/>
              <a:buFont typeface="Open Sans"/>
              <a:buNone/>
            </a:pPr>
            <a:r>
              <a:rPr b="0" i="0" lang="en-US" sz="1400" u="none" cap="none" strike="noStrike">
                <a:solidFill>
                  <a:schemeClr val="lt1"/>
                </a:solidFill>
                <a:latin typeface="Times New Roman"/>
                <a:ea typeface="Times New Roman"/>
                <a:cs typeface="Times New Roman"/>
                <a:sym typeface="Times New Roman"/>
              </a:rPr>
              <a:t>Volume &amp; halaman  	: Vol. 10, no. 3, juni 2023, hlm. 483-490. </a:t>
            </a:r>
            <a:endParaRPr/>
          </a:p>
          <a:p>
            <a:pPr indent="0" lvl="0" marL="161925" marR="0" rtl="0" algn="just">
              <a:lnSpc>
                <a:spcPct val="100000"/>
              </a:lnSpc>
              <a:spcBef>
                <a:spcPts val="0"/>
              </a:spcBef>
              <a:spcAft>
                <a:spcPts val="0"/>
              </a:spcAft>
              <a:buClr>
                <a:schemeClr val="lt1"/>
              </a:buClr>
              <a:buSzPts val="1400"/>
              <a:buFont typeface="Open Sans"/>
              <a:buNone/>
            </a:pPr>
            <a:r>
              <a:rPr b="0" i="0" lang="en-US" sz="1400" u="none" cap="none" strike="noStrike">
                <a:solidFill>
                  <a:schemeClr val="lt1"/>
                </a:solidFill>
                <a:latin typeface="Times New Roman"/>
                <a:ea typeface="Times New Roman"/>
                <a:cs typeface="Times New Roman"/>
                <a:sym typeface="Times New Roman"/>
              </a:rPr>
              <a:t>Jurnal 		: Jurnal teknologi informasi dan ilmu komputer (jtiik)</a:t>
            </a:r>
            <a:endParaRPr/>
          </a:p>
          <a:p>
            <a:pPr indent="0" lvl="0" marL="161925" marR="0" rtl="0" algn="just">
              <a:lnSpc>
                <a:spcPct val="100000"/>
              </a:lnSpc>
              <a:spcBef>
                <a:spcPts val="0"/>
              </a:spcBef>
              <a:spcAft>
                <a:spcPts val="0"/>
              </a:spcAft>
              <a:buClr>
                <a:schemeClr val="lt1"/>
              </a:buClr>
              <a:buSzPts val="1400"/>
              <a:buFont typeface="Open Sans"/>
              <a:buNone/>
            </a:pPr>
            <a:r>
              <a:rPr b="0" i="0" lang="en-US" sz="1400" u="none" cap="none" strike="noStrike">
                <a:solidFill>
                  <a:schemeClr val="lt1"/>
                </a:solidFill>
                <a:latin typeface="Times New Roman"/>
                <a:ea typeface="Times New Roman"/>
                <a:cs typeface="Times New Roman"/>
                <a:sym typeface="Times New Roman"/>
              </a:rPr>
              <a:t>Tahun		: 2019</a:t>
            </a:r>
            <a:endParaRPr b="0" i="0" sz="1400" u="none" cap="none" strike="noStrike">
              <a:solidFill>
                <a:schemeClr val="lt1"/>
              </a:solidFill>
              <a:latin typeface="Times New Roman"/>
              <a:ea typeface="Times New Roman"/>
              <a:cs typeface="Times New Roman"/>
              <a:sym typeface="Times New Roman"/>
            </a:endParaRPr>
          </a:p>
          <a:p>
            <a:pPr indent="0" lvl="0" marL="161925" marR="0" rtl="0" algn="just">
              <a:lnSpc>
                <a:spcPct val="100000"/>
              </a:lnSpc>
              <a:spcBef>
                <a:spcPts val="0"/>
              </a:spcBef>
              <a:spcAft>
                <a:spcPts val="0"/>
              </a:spcAft>
              <a:buClr>
                <a:schemeClr val="lt1"/>
              </a:buClr>
              <a:buSzPts val="1400"/>
              <a:buFont typeface="Open Sans"/>
              <a:buNone/>
            </a:pPr>
            <a:r>
              <a:t/>
            </a:r>
            <a:endParaRPr b="0" i="0" sz="1400" u="none" cap="none" strike="noStrike">
              <a:solidFill>
                <a:schemeClr val="lt1"/>
              </a:solidFill>
              <a:latin typeface="Open Sans"/>
              <a:ea typeface="Open Sans"/>
              <a:cs typeface="Open Sans"/>
              <a:sym typeface="Open Sans"/>
            </a:endParaRPr>
          </a:p>
          <a:p>
            <a:pPr indent="0" lvl="0" marL="161925" marR="0" rtl="0" algn="just">
              <a:lnSpc>
                <a:spcPct val="100000"/>
              </a:lnSpc>
              <a:spcBef>
                <a:spcPts val="0"/>
              </a:spcBef>
              <a:spcAft>
                <a:spcPts val="0"/>
              </a:spcAft>
              <a:buClr>
                <a:schemeClr val="lt1"/>
              </a:buClr>
              <a:buSzPts val="1400"/>
              <a:buFont typeface="Open Sans"/>
              <a:buNone/>
            </a:pPr>
            <a:r>
              <a:t/>
            </a:r>
            <a:endParaRPr b="0" i="0" sz="1400" u="none" cap="none" strike="noStrike">
              <a:solidFill>
                <a:schemeClr val="lt1"/>
              </a:solidFill>
              <a:latin typeface="Open Sans"/>
              <a:ea typeface="Open Sans"/>
              <a:cs typeface="Open Sans"/>
              <a:sym typeface="Open Sans"/>
            </a:endParaRPr>
          </a:p>
          <a:p>
            <a:pPr indent="0" lvl="0" marL="161925" marR="0" rtl="0" algn="just">
              <a:lnSpc>
                <a:spcPct val="100000"/>
              </a:lnSpc>
              <a:spcBef>
                <a:spcPts val="0"/>
              </a:spcBef>
              <a:spcAft>
                <a:spcPts val="0"/>
              </a:spcAft>
              <a:buClr>
                <a:schemeClr val="lt1"/>
              </a:buClr>
              <a:buSzPts val="1400"/>
              <a:buFont typeface="Open Sans"/>
              <a:buNone/>
            </a:pPr>
            <a:r>
              <a:t/>
            </a:r>
            <a:endParaRPr b="0" i="0" sz="1400" u="none" cap="none" strike="noStrike">
              <a:solidFill>
                <a:schemeClr val="lt1"/>
              </a:solidFill>
              <a:latin typeface="Open Sans"/>
              <a:ea typeface="Open Sans"/>
              <a:cs typeface="Open Sans"/>
              <a:sym typeface="Open Sans"/>
            </a:endParaRPr>
          </a:p>
          <a:p>
            <a:pPr indent="0" lvl="0" marL="161925" marR="0" rtl="0" algn="just">
              <a:lnSpc>
                <a:spcPct val="100000"/>
              </a:lnSpc>
              <a:spcBef>
                <a:spcPts val="0"/>
              </a:spcBef>
              <a:spcAft>
                <a:spcPts val="0"/>
              </a:spcAft>
              <a:buClr>
                <a:schemeClr val="lt1"/>
              </a:buClr>
              <a:buSzPts val="1400"/>
              <a:buFont typeface="Open Sans"/>
              <a:buNone/>
            </a:pPr>
            <a:r>
              <a:t/>
            </a:r>
            <a:endParaRPr b="0" i="0" sz="1600" u="none" cap="none" strike="noStrike">
              <a:solidFill>
                <a:schemeClr val="lt1"/>
              </a:solidFill>
              <a:latin typeface="Times New Roman"/>
              <a:ea typeface="Times New Roman"/>
              <a:cs typeface="Times New Roman"/>
              <a:sym typeface="Times New Roman"/>
            </a:endParaRPr>
          </a:p>
          <a:p>
            <a:pPr indent="0" lvl="0" marL="161925" marR="0" rtl="0" algn="just">
              <a:lnSpc>
                <a:spcPct val="100000"/>
              </a:lnSpc>
              <a:spcBef>
                <a:spcPts val="0"/>
              </a:spcBef>
              <a:spcAft>
                <a:spcPts val="0"/>
              </a:spcAft>
              <a:buClr>
                <a:schemeClr val="lt1"/>
              </a:buClr>
              <a:buSzPts val="1400"/>
              <a:buFont typeface="Open Sans"/>
              <a:buNone/>
            </a:pPr>
            <a:r>
              <a:rPr b="0" i="0" lang="en-US" sz="1600" u="none" cap="none" strike="noStrike">
                <a:solidFill>
                  <a:schemeClr val="lt1"/>
                </a:solidFill>
                <a:latin typeface="Times New Roman"/>
                <a:ea typeface="Times New Roman"/>
                <a:cs typeface="Times New Roman"/>
                <a:sym typeface="Times New Roman"/>
              </a:rPr>
              <a:t> </a:t>
            </a:r>
            <a:endParaRPr/>
          </a:p>
          <a:p>
            <a:pPr indent="0" lvl="0" marL="161925" marR="0" rtl="0" algn="just">
              <a:lnSpc>
                <a:spcPct val="100000"/>
              </a:lnSpc>
              <a:spcBef>
                <a:spcPts val="0"/>
              </a:spcBef>
              <a:spcAft>
                <a:spcPts val="0"/>
              </a:spcAft>
              <a:buClr>
                <a:schemeClr val="lt1"/>
              </a:buClr>
              <a:buSzPts val="1400"/>
              <a:buFont typeface="Open Sans"/>
              <a:buNone/>
            </a:pPr>
            <a:r>
              <a:rPr b="0" i="0" lang="en-US" sz="1600" u="none" cap="none" strike="noStrike">
                <a:solidFill>
                  <a:schemeClr val="lt1"/>
                </a:solidFill>
                <a:latin typeface="Times New Roman"/>
                <a:ea typeface="Times New Roman"/>
                <a:cs typeface="Times New Roman"/>
                <a:sym typeface="Times New Roman"/>
              </a:rPr>
              <a:t> </a:t>
            </a:r>
            <a:endParaRPr b="0" i="0" sz="1600" u="none" cap="none" strike="noStrike">
              <a:solidFill>
                <a:schemeClr val="lt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
          <p:cNvSpPr/>
          <p:nvPr/>
        </p:nvSpPr>
        <p:spPr>
          <a:xfrm>
            <a:off x="720000" y="3694000"/>
            <a:ext cx="4146300" cy="461100"/>
          </a:xfrm>
          <a:prstGeom prst="round1Rect">
            <a:avLst>
              <a:gd fmla="val 50000" name="adj"/>
            </a:avLst>
          </a:prstGeom>
          <a:gradFill>
            <a:gsLst>
              <a:gs pos="0">
                <a:schemeClr val="accent1"/>
              </a:gs>
              <a:gs pos="50000">
                <a:schemeClr val="accent6"/>
              </a:gs>
              <a:gs pos="100000">
                <a:schemeClr val="accent5"/>
              </a:gs>
            </a:gsLst>
            <a:lin ang="2698631"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
          <p:cNvSpPr txBox="1"/>
          <p:nvPr>
            <p:ph type="title"/>
          </p:nvPr>
        </p:nvSpPr>
        <p:spPr>
          <a:xfrm flipH="1">
            <a:off x="720002" y="2232557"/>
            <a:ext cx="3851400" cy="57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Latar</a:t>
            </a:r>
            <a:endParaRPr>
              <a:solidFill>
                <a:schemeClr val="accent6"/>
              </a:solidFill>
            </a:endParaRPr>
          </a:p>
        </p:txBody>
      </p:sp>
      <p:sp>
        <p:nvSpPr>
          <p:cNvPr id="249" name="Google Shape;249;p5"/>
          <p:cNvSpPr txBox="1"/>
          <p:nvPr>
            <p:ph idx="2" type="title"/>
          </p:nvPr>
        </p:nvSpPr>
        <p:spPr>
          <a:xfrm flipH="1">
            <a:off x="720010" y="1047250"/>
            <a:ext cx="1550100" cy="122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US"/>
              <a:t>02</a:t>
            </a:r>
            <a:endParaRPr/>
          </a:p>
        </p:txBody>
      </p:sp>
      <p:sp>
        <p:nvSpPr>
          <p:cNvPr id="250" name="Google Shape;250;p5"/>
          <p:cNvSpPr/>
          <p:nvPr/>
        </p:nvSpPr>
        <p:spPr>
          <a:xfrm>
            <a:off x="825300" y="2973838"/>
            <a:ext cx="2216739" cy="461100"/>
          </a:xfrm>
          <a:prstGeom prst="rect">
            <a:avLst/>
          </a:prstGeom>
        </p:spPr>
        <p:txBody>
          <a:bodyPr>
            <a:prstTxWarp prst="textPlain"/>
          </a:bodyPr>
          <a:lstStyle/>
          <a:p>
            <a:pPr lvl="0" algn="ctr"/>
            <a:r>
              <a:rPr b="1" i="0">
                <a:ln>
                  <a:noFill/>
                </a:ln>
                <a:gradFill>
                  <a:gsLst>
                    <a:gs pos="0">
                      <a:schemeClr val="accent6"/>
                    </a:gs>
                    <a:gs pos="23000">
                      <a:schemeClr val="accent5"/>
                    </a:gs>
                    <a:gs pos="50000">
                      <a:schemeClr val="accent4"/>
                    </a:gs>
                    <a:gs pos="76000">
                      <a:schemeClr val="accent2"/>
                    </a:gs>
                    <a:gs pos="100000">
                      <a:schemeClr val="accent1"/>
                    </a:gs>
                  </a:gsLst>
                  <a:lin ang="2698631" scaled="0"/>
                </a:gradFill>
                <a:latin typeface="Poppins"/>
              </a:rPr>
              <a:t>Belakang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6"/>
          <p:cNvSpPr/>
          <p:nvPr/>
        </p:nvSpPr>
        <p:spPr>
          <a:xfrm rot="5400000">
            <a:off x="4555637" y="-712150"/>
            <a:ext cx="32700" cy="3240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
          <p:cNvSpPr txBox="1"/>
          <p:nvPr>
            <p:ph type="title"/>
          </p:nvPr>
        </p:nvSpPr>
        <p:spPr>
          <a:xfrm>
            <a:off x="2226010" y="261443"/>
            <a:ext cx="4586700" cy="74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t>Latar Belakang</a:t>
            </a:r>
            <a:endParaRPr>
              <a:solidFill>
                <a:schemeClr val="accent5"/>
              </a:solidFill>
            </a:endParaRPr>
          </a:p>
        </p:txBody>
      </p:sp>
      <p:sp>
        <p:nvSpPr>
          <p:cNvPr id="257" name="Google Shape;257;p6"/>
          <p:cNvSpPr txBox="1"/>
          <p:nvPr/>
        </p:nvSpPr>
        <p:spPr>
          <a:xfrm>
            <a:off x="667360" y="1632500"/>
            <a:ext cx="7704000" cy="3044755"/>
          </a:xfrm>
          <a:prstGeom prst="rect">
            <a:avLst/>
          </a:prstGeom>
          <a:noFill/>
          <a:ln>
            <a:noFill/>
          </a:ln>
        </p:spPr>
        <p:txBody>
          <a:bodyPr anchorCtr="0" anchor="t" bIns="91425" lIns="91425" spcFirstLastPara="1" rIns="91425" wrap="square" tIns="91425">
            <a:noAutofit/>
          </a:bodyPr>
          <a:lstStyle/>
          <a:p>
            <a:pPr indent="0" lvl="0" marL="161925" marR="0" rtl="0" algn="just">
              <a:lnSpc>
                <a:spcPct val="100000"/>
              </a:lnSpc>
              <a:spcBef>
                <a:spcPts val="0"/>
              </a:spcBef>
              <a:spcAft>
                <a:spcPts val="0"/>
              </a:spcAft>
              <a:buClr>
                <a:schemeClr val="lt1"/>
              </a:buClr>
              <a:buSzPts val="1400"/>
              <a:buFont typeface="Open Sans"/>
              <a:buNone/>
            </a:pPr>
            <a:r>
              <a:rPr b="0" i="0" lang="en-US" sz="1600" u="none" cap="none" strike="noStrike">
                <a:solidFill>
                  <a:schemeClr val="lt1"/>
                </a:solidFill>
                <a:latin typeface="Times New Roman"/>
                <a:ea typeface="Times New Roman"/>
                <a:cs typeface="Times New Roman"/>
                <a:sym typeface="Times New Roman"/>
              </a:rPr>
              <a:t>Jurnal ini memuat tentang pertumbuhan teknologi informasi dan penetrasi internet yang semakin pesat telah mengubah lanskap industri perbankan. Perkembangan ini mendorong perbankan untuk terus berinovasi dan beradaptasi dengan tren digital. Salah satu langkah signifikan yang diambil oleh bank Y adalah meluncurkan aplikasi digital banking X sebagai solusi untuk memenuhi kebutuhan nasabah dalam melakukan transaksi perbankan secara lebih efisien dan praktis.</a:t>
            </a:r>
            <a:endParaRPr/>
          </a:p>
          <a:p>
            <a:pPr indent="0" lvl="0" marL="161925" marR="0" rtl="0" algn="just">
              <a:lnSpc>
                <a:spcPct val="100000"/>
              </a:lnSpc>
              <a:spcBef>
                <a:spcPts val="0"/>
              </a:spcBef>
              <a:spcAft>
                <a:spcPts val="0"/>
              </a:spcAft>
              <a:buClr>
                <a:schemeClr val="lt1"/>
              </a:buClr>
              <a:buSzPts val="1400"/>
              <a:buFont typeface="Open Sans"/>
              <a:buNone/>
            </a:pPr>
            <a:r>
              <a:rPr b="0" i="0" lang="en-US" sz="1600" u="none" cap="none" strike="noStrike">
                <a:solidFill>
                  <a:schemeClr val="lt1"/>
                </a:solidFill>
                <a:latin typeface="Times New Roman"/>
                <a:ea typeface="Times New Roman"/>
                <a:cs typeface="Times New Roman"/>
                <a:sym typeface="Times New Roman"/>
              </a:rPr>
              <a:t> </a:t>
            </a:r>
            <a:endParaRPr/>
          </a:p>
          <a:p>
            <a:pPr indent="0" lvl="0" marL="161925" marR="0" rtl="0" algn="just">
              <a:lnSpc>
                <a:spcPct val="100000"/>
              </a:lnSpc>
              <a:spcBef>
                <a:spcPts val="0"/>
              </a:spcBef>
              <a:spcAft>
                <a:spcPts val="0"/>
              </a:spcAft>
              <a:buClr>
                <a:schemeClr val="lt1"/>
              </a:buClr>
              <a:buSzPts val="1400"/>
              <a:buFont typeface="Open Sans"/>
              <a:buNone/>
            </a:pPr>
            <a:r>
              <a:rPr b="0" i="0" lang="en-US" sz="1600" u="none" cap="none" strike="noStrike">
                <a:solidFill>
                  <a:schemeClr val="lt1"/>
                </a:solidFill>
                <a:latin typeface="Times New Roman"/>
                <a:ea typeface="Times New Roman"/>
                <a:cs typeface="Times New Roman"/>
                <a:sym typeface="Times New Roman"/>
              </a:rPr>
              <a:t> </a:t>
            </a:r>
            <a:endParaRPr b="0" i="0" sz="1600" u="none" cap="none" strike="noStrike">
              <a:solidFill>
                <a:schemeClr val="lt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7"/>
          <p:cNvSpPr/>
          <p:nvPr/>
        </p:nvSpPr>
        <p:spPr>
          <a:xfrm>
            <a:off x="720000" y="3694000"/>
            <a:ext cx="4146300" cy="461100"/>
          </a:xfrm>
          <a:prstGeom prst="round1Rect">
            <a:avLst>
              <a:gd fmla="val 50000" name="adj"/>
            </a:avLst>
          </a:prstGeom>
          <a:gradFill>
            <a:gsLst>
              <a:gs pos="0">
                <a:schemeClr val="accent1"/>
              </a:gs>
              <a:gs pos="50000">
                <a:schemeClr val="accent6"/>
              </a:gs>
              <a:gs pos="100000">
                <a:schemeClr val="accent5"/>
              </a:gs>
            </a:gsLst>
            <a:lin ang="2698631"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7"/>
          <p:cNvSpPr txBox="1"/>
          <p:nvPr>
            <p:ph type="title"/>
          </p:nvPr>
        </p:nvSpPr>
        <p:spPr>
          <a:xfrm flipH="1">
            <a:off x="720002" y="2232557"/>
            <a:ext cx="3851400" cy="57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Tujuan</a:t>
            </a:r>
            <a:endParaRPr>
              <a:solidFill>
                <a:schemeClr val="accent6"/>
              </a:solidFill>
            </a:endParaRPr>
          </a:p>
        </p:txBody>
      </p:sp>
      <p:sp>
        <p:nvSpPr>
          <p:cNvPr id="264" name="Google Shape;264;p7"/>
          <p:cNvSpPr txBox="1"/>
          <p:nvPr>
            <p:ph idx="2" type="title"/>
          </p:nvPr>
        </p:nvSpPr>
        <p:spPr>
          <a:xfrm flipH="1">
            <a:off x="720010" y="1047250"/>
            <a:ext cx="1550100" cy="122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US"/>
              <a:t>03</a:t>
            </a:r>
            <a:endParaRPr/>
          </a:p>
        </p:txBody>
      </p:sp>
      <p:sp>
        <p:nvSpPr>
          <p:cNvPr id="265" name="Google Shape;265;p7"/>
          <p:cNvSpPr/>
          <p:nvPr/>
        </p:nvSpPr>
        <p:spPr>
          <a:xfrm>
            <a:off x="825300" y="2973838"/>
            <a:ext cx="2216739" cy="461100"/>
          </a:xfrm>
          <a:prstGeom prst="rect">
            <a:avLst/>
          </a:prstGeom>
        </p:spPr>
        <p:txBody>
          <a:bodyPr>
            <a:prstTxWarp prst="textPlain"/>
          </a:bodyPr>
          <a:lstStyle/>
          <a:p>
            <a:pPr lvl="0" algn="ctr"/>
            <a:r>
              <a:rPr b="1" i="0">
                <a:ln>
                  <a:noFill/>
                </a:ln>
                <a:gradFill>
                  <a:gsLst>
                    <a:gs pos="0">
                      <a:schemeClr val="accent6"/>
                    </a:gs>
                    <a:gs pos="23000">
                      <a:schemeClr val="accent5"/>
                    </a:gs>
                    <a:gs pos="50000">
                      <a:schemeClr val="accent4"/>
                    </a:gs>
                    <a:gs pos="76000">
                      <a:schemeClr val="accent2"/>
                    </a:gs>
                    <a:gs pos="100000">
                      <a:schemeClr val="accent1"/>
                    </a:gs>
                  </a:gsLst>
                  <a:lin ang="2698631" scaled="0"/>
                </a:gradFill>
                <a:latin typeface="Poppins"/>
              </a:rPr>
              <a:t>Penelitian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8"/>
          <p:cNvSpPr/>
          <p:nvPr/>
        </p:nvSpPr>
        <p:spPr>
          <a:xfrm rot="5400000">
            <a:off x="4555637" y="-712150"/>
            <a:ext cx="32700" cy="3240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8"/>
          <p:cNvSpPr txBox="1"/>
          <p:nvPr>
            <p:ph type="title"/>
          </p:nvPr>
        </p:nvSpPr>
        <p:spPr>
          <a:xfrm>
            <a:off x="2226010" y="261443"/>
            <a:ext cx="4586700" cy="74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t>Tujuan Penelitian</a:t>
            </a:r>
            <a:endParaRPr>
              <a:solidFill>
                <a:schemeClr val="accent5"/>
              </a:solidFill>
            </a:endParaRPr>
          </a:p>
        </p:txBody>
      </p:sp>
      <p:sp>
        <p:nvSpPr>
          <p:cNvPr id="272" name="Google Shape;272;p8"/>
          <p:cNvSpPr txBox="1"/>
          <p:nvPr/>
        </p:nvSpPr>
        <p:spPr>
          <a:xfrm>
            <a:off x="667360" y="1632499"/>
            <a:ext cx="7704000" cy="2610953"/>
          </a:xfrm>
          <a:prstGeom prst="rect">
            <a:avLst/>
          </a:prstGeom>
          <a:noFill/>
          <a:ln>
            <a:noFill/>
          </a:ln>
        </p:spPr>
        <p:txBody>
          <a:bodyPr anchorCtr="0" anchor="t" bIns="91425" lIns="91425" spcFirstLastPara="1" rIns="91425" wrap="square" tIns="91425">
            <a:noAutofit/>
          </a:bodyPr>
          <a:lstStyle/>
          <a:p>
            <a:pPr indent="0" lvl="0" marL="161925" marR="0" rtl="0" algn="just">
              <a:lnSpc>
                <a:spcPct val="100000"/>
              </a:lnSpc>
              <a:spcBef>
                <a:spcPts val="0"/>
              </a:spcBef>
              <a:spcAft>
                <a:spcPts val="0"/>
              </a:spcAft>
              <a:buClr>
                <a:schemeClr val="lt1"/>
              </a:buClr>
              <a:buSzPts val="1400"/>
              <a:buFont typeface="Open Sans"/>
              <a:buNone/>
            </a:pPr>
            <a:r>
              <a:rPr b="0" i="0" lang="en-US" sz="1600" u="none" cap="none" strike="noStrike">
                <a:solidFill>
                  <a:schemeClr val="lt1"/>
                </a:solidFill>
                <a:latin typeface="Times New Roman"/>
                <a:ea typeface="Times New Roman"/>
                <a:cs typeface="Times New Roman"/>
                <a:sym typeface="Times New Roman"/>
              </a:rPr>
              <a:t>Dengan tujuan untuk mengevaluasi kualitas performa aplikasi digital banking X berdasarkan karakteristik ISO 25010, serta memberikan rekomendasi dan re-desain aplikasi berdasarkan hasil penelitian mereka. Penelitian ini penting karena menyoroti pentingnya kualitas performa aplikasi digital banking dalam era transformasi digital, di mana keamanan dan pengalaman pengguna menjadi faktor kunci dalam menilai kualitas aplikasi tersebut.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9"/>
          <p:cNvSpPr/>
          <p:nvPr/>
        </p:nvSpPr>
        <p:spPr>
          <a:xfrm>
            <a:off x="720000" y="3694000"/>
            <a:ext cx="4146300" cy="461100"/>
          </a:xfrm>
          <a:prstGeom prst="round1Rect">
            <a:avLst>
              <a:gd fmla="val 50000" name="adj"/>
            </a:avLst>
          </a:prstGeom>
          <a:gradFill>
            <a:gsLst>
              <a:gs pos="0">
                <a:schemeClr val="accent1"/>
              </a:gs>
              <a:gs pos="50000">
                <a:schemeClr val="accent6"/>
              </a:gs>
              <a:gs pos="100000">
                <a:schemeClr val="accent5"/>
              </a:gs>
            </a:gsLst>
            <a:lin ang="2698631"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9"/>
          <p:cNvSpPr txBox="1"/>
          <p:nvPr>
            <p:ph type="title"/>
          </p:nvPr>
        </p:nvSpPr>
        <p:spPr>
          <a:xfrm flipH="1">
            <a:off x="720002" y="2232557"/>
            <a:ext cx="3851400" cy="57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Manfaat</a:t>
            </a:r>
            <a:endParaRPr>
              <a:solidFill>
                <a:schemeClr val="accent6"/>
              </a:solidFill>
            </a:endParaRPr>
          </a:p>
        </p:txBody>
      </p:sp>
      <p:sp>
        <p:nvSpPr>
          <p:cNvPr id="279" name="Google Shape;279;p9"/>
          <p:cNvSpPr txBox="1"/>
          <p:nvPr>
            <p:ph idx="2" type="title"/>
          </p:nvPr>
        </p:nvSpPr>
        <p:spPr>
          <a:xfrm flipH="1">
            <a:off x="720010" y="1047250"/>
            <a:ext cx="1550100" cy="122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US"/>
              <a:t>04</a:t>
            </a:r>
            <a:endParaRPr/>
          </a:p>
        </p:txBody>
      </p:sp>
      <p:sp>
        <p:nvSpPr>
          <p:cNvPr id="280" name="Google Shape;280;p9"/>
          <p:cNvSpPr/>
          <p:nvPr/>
        </p:nvSpPr>
        <p:spPr>
          <a:xfrm>
            <a:off x="825300" y="2973838"/>
            <a:ext cx="2216739" cy="461100"/>
          </a:xfrm>
          <a:prstGeom prst="rect">
            <a:avLst/>
          </a:prstGeom>
        </p:spPr>
        <p:txBody>
          <a:bodyPr>
            <a:prstTxWarp prst="textPlain"/>
          </a:bodyPr>
          <a:lstStyle/>
          <a:p>
            <a:pPr lvl="0" algn="ctr"/>
            <a:r>
              <a:rPr b="1" i="0">
                <a:ln>
                  <a:noFill/>
                </a:ln>
                <a:gradFill>
                  <a:gsLst>
                    <a:gs pos="0">
                      <a:schemeClr val="accent6"/>
                    </a:gs>
                    <a:gs pos="23000">
                      <a:schemeClr val="accent5"/>
                    </a:gs>
                    <a:gs pos="50000">
                      <a:schemeClr val="accent4"/>
                    </a:gs>
                    <a:gs pos="76000">
                      <a:schemeClr val="accent2"/>
                    </a:gs>
                    <a:gs pos="100000">
                      <a:schemeClr val="accent1"/>
                    </a:gs>
                  </a:gsLst>
                  <a:lin ang="2698631" scaled="0"/>
                </a:gradFill>
                <a:latin typeface="Poppins"/>
              </a:rPr>
              <a:t>Penelitian</a:t>
            </a:r>
          </a:p>
        </p:txBody>
      </p:sp>
    </p:spTree>
  </p:cSld>
  <p:clrMapOvr>
    <a:masterClrMapping/>
  </p:clrMapOvr>
</p:sld>
</file>

<file path=ppt/theme/theme1.xml><?xml version="1.0" encoding="utf-8"?>
<a:theme xmlns:a="http://schemas.openxmlformats.org/drawingml/2006/main" xmlns:r="http://schemas.openxmlformats.org/officeDocument/2006/relationships" name="Process of Management Information System for Business by Slidesgo">
  <a:themeElements>
    <a:clrScheme name="Simple Light">
      <a:dk1>
        <a:srgbClr val="17181C"/>
      </a:dk1>
      <a:lt1>
        <a:srgbClr val="F7F7F5"/>
      </a:lt1>
      <a:dk2>
        <a:srgbClr val="2C1256"/>
      </a:dk2>
      <a:lt2>
        <a:srgbClr val="402968"/>
      </a:lt2>
      <a:accent1>
        <a:srgbClr val="A49EFF"/>
      </a:accent1>
      <a:accent2>
        <a:srgbClr val="8EE6FF"/>
      </a:accent2>
      <a:accent3>
        <a:srgbClr val="9BF7AB"/>
      </a:accent3>
      <a:accent4>
        <a:srgbClr val="A7ECC8"/>
      </a:accent4>
      <a:accent5>
        <a:srgbClr val="FFBB43"/>
      </a:accent5>
      <a:accent6>
        <a:srgbClr val="EB62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cess of Management Information System for Business by Slidesgo">
  <a:themeElements>
    <a:clrScheme name="Simple Light">
      <a:dk1>
        <a:srgbClr val="17181C"/>
      </a:dk1>
      <a:lt1>
        <a:srgbClr val="F7F7F5"/>
      </a:lt1>
      <a:dk2>
        <a:srgbClr val="2C1256"/>
      </a:dk2>
      <a:lt2>
        <a:srgbClr val="402968"/>
      </a:lt2>
      <a:accent1>
        <a:srgbClr val="A49EFF"/>
      </a:accent1>
      <a:accent2>
        <a:srgbClr val="8EE6FF"/>
      </a:accent2>
      <a:accent3>
        <a:srgbClr val="9BF7AB"/>
      </a:accent3>
      <a:accent4>
        <a:srgbClr val="A7ECC8"/>
      </a:accent4>
      <a:accent5>
        <a:srgbClr val="FFBB43"/>
      </a:accent5>
      <a:accent6>
        <a:srgbClr val="EB62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2023-12-08T07:52:22Z</dcterms:created>
  <dc:creator>acer</dc:creator>
</cp:coreProperties>
</file>