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Prediksi Harga Apartemen</a:t>
            </a:r>
          </a:p>
          <a:p>
            <a:r>
              <a:t>Menggunakan Model Regresi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Fikri Maulana</a:t>
            </a:r>
          </a:p>
          <a:p>
            <a:r>
              <a:t>Purwadhika JCDS-2804</a:t>
            </a:r>
          </a:p>
          <a:p>
            <a:r>
              <a:t>Capstone Project Modul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Apartemen jadi solusi hunian modern di kota besar.</a:t>
            </a:r>
          </a:p>
          <a:p>
            <a:r>
              <a:t>• Penjual sering kesulitan menentukan harga pasar yang tepat.</a:t>
            </a:r>
          </a:p>
          <a:p>
            <a:r>
              <a:t>• Tujuan: Membangun model prediksi harga jual berdasarkan fitur apartemen.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12 fitur termasuk ukuran, jarak ke stasiun, tahun bangun, dsb.</a:t>
            </a:r>
          </a:p>
          <a:p>
            <a:r>
              <a:t>• Target variabel: SalePrice</a:t>
            </a:r>
          </a:p>
          <a:p>
            <a:r>
              <a:t>• Jenis data: kombinasi kategorikal &amp; numerik.</a:t>
            </a:r>
          </a:p>
          <a:p>
            <a:r>
              <a:t>• Tidak ada missing value.</a:t>
            </a:r>
          </a:p>
          <a:p>
            <a:r>
              <a:t>• Terdapat 1.422 baris duplikat &amp; outlier pada Size dan SalePrice.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Duplikasi dihapus (1.422 baris).</a:t>
            </a:r>
          </a:p>
          <a:p>
            <a:r>
              <a:t>• Kategorikal di-encode (One Hot/Label Encoding).</a:t>
            </a:r>
          </a:p>
          <a:p>
            <a:r>
              <a:t>• Fitur dikurangi berdasarkan korelasi.</a:t>
            </a:r>
          </a:p>
          <a:p>
            <a:r>
              <a:t>• Scaling dilakukan untuk model sensitif skala (MinMax/Standard).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&amp; Evaluasi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Model: Linear, Lasso, Ridge, KNN, Decision Tree, Random Forest, SVR.</a:t>
            </a:r>
          </a:p>
          <a:p>
            <a:r>
              <a:t>• Metrik evaluasi: R² Score, MAE, MAPE, RMSE.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Hasil Evaluasi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Linear Regression: R²: ..., MAE: ..., MAPE: ..., RMSE: ...</a:t>
            </a:r>
          </a:p>
          <a:p>
            <a:r>
              <a:t>• Random Forest: R²: ..., MAE: ..., MAPE: ..., RMSE: ...</a:t>
            </a:r>
          </a:p>
          <a:p>
            <a:r>
              <a:t>• (Isi sesuai hasil di notebook)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 &amp; 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Model terbaik: Random Forest (contoh, sesuaikan hasil).</a:t>
            </a:r>
          </a:p>
          <a:p>
            <a:r>
              <a:t>• Fitur penting: Ukuran, Tahun Bangun, Jarak ke Subway.</a:t>
            </a:r>
          </a:p>
          <a:p>
            <a:r>
              <a:t>• Model bantu penentuan harga yang lebih objektif dan presisi.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Rekomendasi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• Terapkan model dalam platform jual-beli apartemen.</a:t>
            </a:r>
          </a:p>
          <a:p>
            <a:r>
              <a:t>• Kembangkan data eksternal: harga pasar, inflasi, lokasi aktual.</a:t>
            </a:r>
          </a:p>
          <a:p>
            <a:r>
              <a:t>• Iterasi model dan tuning hyperparameter secara berkala.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