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05064"/>
            <a:ext cx="4419600" cy="795536"/>
          </a:xfrm>
        </p:spPr>
        <p:txBody>
          <a:bodyPr/>
          <a:lstStyle/>
          <a:p>
            <a:r>
              <a:rPr lang="en-US" dirty="0" err="1" smtClean="0"/>
              <a:t>Fikri</a:t>
            </a:r>
            <a:r>
              <a:rPr lang="en-US" dirty="0" smtClean="0"/>
              <a:t> </a:t>
            </a:r>
            <a:r>
              <a:rPr lang="en-US" dirty="0" err="1" smtClean="0"/>
              <a:t>seva</a:t>
            </a:r>
            <a:r>
              <a:rPr lang="en-US" dirty="0" smtClean="0"/>
              <a:t> </a:t>
            </a:r>
            <a:r>
              <a:rPr lang="en-US" dirty="0" err="1" smtClean="0"/>
              <a:t>ovianda</a:t>
            </a:r>
            <a:r>
              <a:rPr lang="en-US" dirty="0" smtClean="0"/>
              <a:t> (20195720005)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Latar</a:t>
            </a:r>
            <a:r>
              <a:rPr lang="en-US" sz="4000" dirty="0" smtClean="0"/>
              <a:t> </a:t>
            </a:r>
            <a:r>
              <a:rPr lang="en-US" sz="4000" dirty="0" err="1" smtClean="0"/>
              <a:t>belakang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mengenal</a:t>
            </a:r>
            <a:r>
              <a:rPr lang="en-US" dirty="0"/>
              <a:t> game online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TK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berhitung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kontroversi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(Baca, </a:t>
            </a:r>
            <a:r>
              <a:rPr lang="en-US" dirty="0" err="1"/>
              <a:t>Tulis</a:t>
            </a:r>
            <a:r>
              <a:rPr lang="en-US" dirty="0"/>
              <a:t>, </a:t>
            </a:r>
            <a:r>
              <a:rPr lang="en-US" dirty="0" err="1"/>
              <a:t>Hitung</a:t>
            </a:r>
            <a:r>
              <a:rPr lang="en-US" dirty="0"/>
              <a:t>)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seakan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basi</a:t>
            </a:r>
            <a:r>
              <a:rPr lang="en-US" dirty="0"/>
              <a:t>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kontroversi</a:t>
            </a:r>
            <a:r>
              <a:rPr lang="en-US" dirty="0"/>
              <a:t>. Antara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rupanya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.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sekolah-sekolah</a:t>
            </a:r>
            <a:r>
              <a:rPr lang="en-US" dirty="0"/>
              <a:t> Taman Kanak-Kanak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terang-terangan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sembunyisembunyi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55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/>
              <a:t>lulusan</a:t>
            </a:r>
            <a:r>
              <a:rPr lang="en-US" dirty="0"/>
              <a:t> TK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berhitung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u.ntuk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TK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6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267074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60849"/>
            <a:ext cx="2736304" cy="44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60848"/>
            <a:ext cx="2664296" cy="44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99782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</TotalTime>
  <Words>199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Belajar mengenal angka dan huruf</vt:lpstr>
      <vt:lpstr>Latar belakang</vt:lpstr>
      <vt:lpstr>Alasan saya menginginkan aplikasi ini</vt:lpstr>
      <vt:lpstr>Desain aplikasi Belajar mengenal angka dan huruf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mengenal angka dan huruf</dc:title>
  <dc:creator>ismail - [2010]</dc:creator>
  <cp:lastModifiedBy>ismail - [2010]</cp:lastModifiedBy>
  <cp:revision>2</cp:revision>
  <dcterms:created xsi:type="dcterms:W3CDTF">2021-10-14T13:17:19Z</dcterms:created>
  <dcterms:modified xsi:type="dcterms:W3CDTF">2021-10-14T13:35:52Z</dcterms:modified>
</cp:coreProperties>
</file>