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F42D1D9-A1A4-4F56-8AE9-A2498CEFF8D7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B6B9B60-2CF9-4148-B285-6A315AC7073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005064"/>
            <a:ext cx="4419600" cy="795536"/>
          </a:xfrm>
        </p:spPr>
        <p:txBody>
          <a:bodyPr/>
          <a:lstStyle/>
          <a:p>
            <a:r>
              <a:rPr lang="en-US" dirty="0" err="1" smtClean="0"/>
              <a:t>Fikri</a:t>
            </a:r>
            <a:r>
              <a:rPr lang="en-US" dirty="0" smtClean="0"/>
              <a:t> </a:t>
            </a:r>
            <a:r>
              <a:rPr lang="en-US" dirty="0" err="1" smtClean="0"/>
              <a:t>seva</a:t>
            </a:r>
            <a:r>
              <a:rPr lang="en-US" dirty="0" smtClean="0"/>
              <a:t> </a:t>
            </a:r>
            <a:r>
              <a:rPr lang="en-US" dirty="0" err="1" smtClean="0"/>
              <a:t>ovianda</a:t>
            </a:r>
            <a:r>
              <a:rPr lang="en-US" dirty="0" smtClean="0"/>
              <a:t> (20195720005)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Latar</a:t>
            </a:r>
            <a:r>
              <a:rPr lang="en-US" sz="4000" dirty="0" smtClean="0"/>
              <a:t> </a:t>
            </a:r>
            <a:r>
              <a:rPr lang="en-US" sz="4000" dirty="0" err="1" smtClean="0"/>
              <a:t>belakang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Imbas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anak-anak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mengenal</a:t>
            </a:r>
            <a:r>
              <a:rPr lang="en-US" dirty="0"/>
              <a:t> game online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facebook</a:t>
            </a:r>
            <a:r>
              <a:rPr lang="en-US" dirty="0"/>
              <a:t>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lulusan</a:t>
            </a:r>
            <a:r>
              <a:rPr lang="en-US" dirty="0"/>
              <a:t> TK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dituntut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dituntut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berhitung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kontroversi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pelajaran</a:t>
            </a:r>
            <a:r>
              <a:rPr lang="en-US" dirty="0"/>
              <a:t> </a:t>
            </a:r>
            <a:r>
              <a:rPr lang="en-US" dirty="0" err="1"/>
              <a:t>calistung</a:t>
            </a:r>
            <a:r>
              <a:rPr lang="en-US" dirty="0"/>
              <a:t> (Baca, </a:t>
            </a:r>
            <a:r>
              <a:rPr lang="en-US" dirty="0" err="1"/>
              <a:t>Tulis</a:t>
            </a:r>
            <a:r>
              <a:rPr lang="en-US" dirty="0"/>
              <a:t>, </a:t>
            </a:r>
            <a:r>
              <a:rPr lang="en-US" dirty="0" err="1"/>
              <a:t>Hitung</a:t>
            </a:r>
            <a:r>
              <a:rPr lang="en-US" dirty="0"/>
              <a:t>)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 </a:t>
            </a:r>
            <a:r>
              <a:rPr lang="en-US" dirty="0" err="1"/>
              <a:t>seakan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basi</a:t>
            </a:r>
            <a:r>
              <a:rPr lang="en-US" dirty="0"/>
              <a:t>.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calistung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kontroversi</a:t>
            </a:r>
            <a:r>
              <a:rPr lang="en-US" dirty="0"/>
              <a:t>. Antara </a:t>
            </a:r>
            <a:r>
              <a:rPr lang="en-US" dirty="0" err="1"/>
              <a:t>peraturan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kenyataan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lapangan</a:t>
            </a:r>
            <a:r>
              <a:rPr lang="en-US" dirty="0"/>
              <a:t> </a:t>
            </a:r>
            <a:r>
              <a:rPr lang="en-US" dirty="0" err="1"/>
              <a:t>rupanya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sejalan</a:t>
            </a:r>
            <a:r>
              <a:rPr lang="en-US" dirty="0"/>
              <a:t>.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mengatakan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dibenarkan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calistung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sekolah-sekolah</a:t>
            </a:r>
            <a:r>
              <a:rPr lang="en-US" dirty="0"/>
              <a:t> Taman Kanak-Kanak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calistung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siswanya</a:t>
            </a:r>
            <a:r>
              <a:rPr lang="en-US" dirty="0"/>
              <a:t>.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terang-terangan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sembunyisembunyi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556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menginginkan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Alasan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ide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apalikasi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/>
              <a:t>lulusan</a:t>
            </a:r>
            <a:r>
              <a:rPr lang="en-US" dirty="0"/>
              <a:t> TK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dituntut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dituntut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berhitung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di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u.ntuk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lulusan</a:t>
            </a:r>
            <a:r>
              <a:rPr lang="en-US" dirty="0" smtClean="0"/>
              <a:t> TK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6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38285"/>
            <a:ext cx="233840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60848"/>
            <a:ext cx="2757372" cy="43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760848"/>
            <a:ext cx="2571474" cy="436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997822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61</TotalTime>
  <Words>199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Thatch</vt:lpstr>
      <vt:lpstr>Belajar mengenal angka dan huruf</vt:lpstr>
      <vt:lpstr>Latar belakang</vt:lpstr>
      <vt:lpstr>Alasan saya menginginkan aplikasi ini</vt:lpstr>
      <vt:lpstr>Desain aplikasi Belajar mengenal angka dan huruf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mengenal angka dan huruf</dc:title>
  <dc:creator>ismail - [2010]</dc:creator>
  <cp:lastModifiedBy>ismail - [2010]</cp:lastModifiedBy>
  <cp:revision>4</cp:revision>
  <dcterms:created xsi:type="dcterms:W3CDTF">2021-10-14T13:17:19Z</dcterms:created>
  <dcterms:modified xsi:type="dcterms:W3CDTF">2021-10-14T14:18:44Z</dcterms:modified>
</cp:coreProperties>
</file>