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8676682-455B-4D9D-B5F1-6784C541CEA9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BDBF625-0CED-4BDA-B357-3EDCB507F7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di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Fikri</a:t>
            </a:r>
            <a:r>
              <a:rPr lang="en-US" dirty="0" smtClean="0"/>
              <a:t> </a:t>
            </a:r>
            <a:r>
              <a:rPr lang="en-US" dirty="0" err="1" smtClean="0"/>
              <a:t>seva</a:t>
            </a:r>
            <a:r>
              <a:rPr lang="en-US" dirty="0" smtClean="0"/>
              <a:t> </a:t>
            </a:r>
            <a:r>
              <a:rPr lang="en-US" dirty="0" err="1" smtClean="0"/>
              <a:t>ovianda</a:t>
            </a:r>
            <a:r>
              <a:rPr lang="en-US" dirty="0" smtClean="0"/>
              <a:t> (20195720005)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5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media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edukasi</a:t>
            </a:r>
            <a:r>
              <a:rPr lang="en-US" dirty="0" smtClean="0"/>
              <a:t> </a:t>
            </a: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proses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di </a:t>
            </a:r>
            <a:r>
              <a:rPr lang="en-US" dirty="0" err="1" smtClean="0"/>
              <a:t>bebagai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masa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4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mempermudah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masa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64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khas</a:t>
            </a:r>
            <a:r>
              <a:rPr lang="en-US" dirty="0" smtClean="0"/>
              <a:t> di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0574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9" y="1900766"/>
            <a:ext cx="2108524" cy="370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13457"/>
            <a:ext cx="2077218" cy="369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23289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96</TotalTime>
  <Words>71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Thatch</vt:lpstr>
      <vt:lpstr>Belajar mengenal nama nama hewan khas di berbagai negara </vt:lpstr>
      <vt:lpstr>Latar belakang</vt:lpstr>
      <vt:lpstr>Alasan saya menginginkan aplikasi ini</vt:lpstr>
      <vt:lpstr>Desain aplikasi mengenal nama nama hewan khas di berbagai negara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mengenal nama nama hewan</dc:title>
  <dc:creator>ismail - [2010]</dc:creator>
  <cp:lastModifiedBy>ismail - [2010]</cp:lastModifiedBy>
  <cp:revision>8</cp:revision>
  <dcterms:created xsi:type="dcterms:W3CDTF">2021-10-15T03:52:16Z</dcterms:created>
  <dcterms:modified xsi:type="dcterms:W3CDTF">2021-10-15T06:29:46Z</dcterms:modified>
</cp:coreProperties>
</file>