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FA6D-15E6-4F9E-868F-DFFC0A767720}" type="datetimeFigureOut">
              <a:rPr lang="en-US"/>
              <a:t>9/3/2016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B00D2-663C-4B0C-BD6B-3CDB98C066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4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8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5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3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0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7147"/>
            <a:ext cx="9144000" cy="1455166"/>
          </a:xfrm>
        </p:spPr>
        <p:txBody>
          <a:bodyPr>
            <a:normAutofit/>
          </a:bodyPr>
          <a:lstStyle/>
          <a:p>
            <a:r>
              <a:rPr lang="az-Cyrl-AZ" sz="4400">
                <a:latin typeface="Tahoma" charset="0"/>
              </a:rPr>
              <a:t>Киевский филиал </a:t>
            </a:r>
            <a:br>
              <a:rPr lang="az-Cyrl-AZ" sz="4400" dirty="0">
                <a:latin typeface="Tahoma" charset="0"/>
              </a:rPr>
            </a:br>
            <a:r>
              <a:rPr lang="az-Cyrl-AZ" sz="4400">
                <a:latin typeface="Arial"/>
              </a:rPr>
              <a:t>Компьютерной </a:t>
            </a:r>
            <a:r>
              <a:rPr lang="az-Cyrl-AZ" sz="4400">
                <a:latin typeface="Arial" charset="0"/>
              </a:rPr>
              <a:t>Академия ШАГ</a:t>
            </a:r>
            <a:endParaRPr lang="en-US" sz="4400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1363"/>
            <a:ext cx="9144000" cy="430714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600" b="1" dirty="0">
              <a:latin typeface="Tahoma" charset="0"/>
            </a:endParaRPr>
          </a:p>
          <a:p>
            <a:endParaRPr lang="ru-RU" sz="3600" b="1" dirty="0">
              <a:latin typeface="Tahoma" charset="0"/>
            </a:endParaRPr>
          </a:p>
          <a:p>
            <a:r>
              <a:rPr lang="ru-RU" sz="3600" dirty="0">
                <a:latin typeface="Tahoma" charset="0"/>
              </a:rPr>
              <a:t>Данный проект является дипломной работой Филоненко Дмитрия, студента группы С-15-ПЗ-3.</a:t>
            </a:r>
            <a:endParaRPr lang="en-US" sz="3600" dirty="0">
              <a:latin typeface="Tahom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4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z-Cyrl-AZ" sz="4800" b="1" dirty="0">
                <a:latin typeface="Tahoma" charset="0"/>
              </a:rPr>
              <a:t>Цель проекта:</a:t>
            </a:r>
            <a:endParaRPr lang="en-US" sz="4800" b="1" dirty="0">
              <a:latin typeface="Tahom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6713"/>
            <a:ext cx="9144000" cy="262540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ru-RU" sz="3600" dirty="0">
                <a:latin typeface="Tahoma" charset="0"/>
              </a:rPr>
              <a:t>    расширение рынка предоставления услуг (создание веб-сайта) для потенциального заказчика (риэлторской компании), реализация новых возможностей для администрирования сайта заказчика.</a:t>
            </a:r>
            <a:endParaRPr lang="en-US" sz="3600" dirty="0">
              <a:latin typeface="Tahom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2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88" y="822325"/>
            <a:ext cx="11368087" cy="489364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ru-RU" sz="2400" b="1" dirty="0">
                <a:latin typeface="Tahoma"/>
                <a:ea typeface="Tahoma"/>
                <a:cs typeface="Tahoma"/>
              </a:rPr>
              <a:t>       </a:t>
            </a:r>
            <a:r>
              <a:rPr lang="ru-RU" sz="3200" b="1" dirty="0">
                <a:latin typeface="Tahoma"/>
                <a:ea typeface="Tahoma"/>
                <a:cs typeface="Tahoma"/>
              </a:rPr>
              <a:t>Проект представляет собой программный комплекс, состоящий из нескольких компонентов:</a:t>
            </a:r>
            <a:endParaRPr lang="en-US" sz="3200" b="1" dirty="0">
              <a:latin typeface="Tahoma"/>
              <a:ea typeface="Tahoma"/>
              <a:cs typeface="Tahoma"/>
            </a:endParaRPr>
          </a:p>
          <a:p>
            <a:endParaRPr lang="ru-RU" sz="1400" dirty="0">
              <a:latin typeface="Tahoma"/>
              <a:ea typeface="Tahoma"/>
              <a:cs typeface="Tahoma"/>
            </a:endParaRPr>
          </a:p>
          <a:p>
            <a:endParaRPr lang="ru-RU" sz="1400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>
                <a:latin typeface="Tahoma"/>
                <a:ea typeface="Tahoma"/>
                <a:cs typeface="Tahoma"/>
              </a:rPr>
              <a:t>приложение, построенное на .NET технологии ASP.MVC, предоставляющее пользовательский веб-интерфейс;</a:t>
            </a:r>
            <a:endParaRPr lang="en-US" sz="2400" i="1" dirty="0">
              <a:latin typeface="Tahoma"/>
              <a:ea typeface="Tahoma"/>
              <a:cs typeface="Tahoma"/>
            </a:endParaRPr>
          </a:p>
          <a:p>
            <a:endParaRPr lang="ru-RU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>
                <a:latin typeface="Tahoma"/>
                <a:ea typeface="Tahoma"/>
                <a:cs typeface="Tahoma"/>
              </a:rPr>
              <a:t>приложение для OS </a:t>
            </a:r>
            <a:r>
              <a:rPr lang="ru-RU" sz="2400" i="1" dirty="0" err="1">
                <a:latin typeface="Tahoma"/>
                <a:ea typeface="Tahoma"/>
                <a:cs typeface="Tahoma"/>
              </a:rPr>
              <a:t>Android</a:t>
            </a:r>
            <a:r>
              <a:rPr lang="ru-RU" sz="2400" i="1" dirty="0">
                <a:latin typeface="Tahoma"/>
                <a:ea typeface="Tahoma"/>
                <a:cs typeface="Tahoma"/>
              </a:rPr>
              <a:t>, расширяющее возможности администрирования веб-сайта, задачей которого является создание новых объектов, редактирование имеющихся и геолокационная привязка выездных фотосессий к объектам базы данных компании;</a:t>
            </a:r>
            <a:endParaRPr lang="en-US" sz="2400" i="1" dirty="0">
              <a:latin typeface="Tahoma"/>
              <a:ea typeface="Tahoma"/>
              <a:cs typeface="Tahoma"/>
            </a:endParaRPr>
          </a:p>
          <a:p>
            <a:endParaRPr lang="en-US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ahoma"/>
                <a:ea typeface="Tahoma"/>
                <a:cs typeface="Tahoma"/>
              </a:rPr>
              <a:t>rest</a:t>
            </a:r>
            <a:r>
              <a:rPr lang="ru-RU" sz="2400" i="1" dirty="0">
                <a:latin typeface="Tahoma"/>
                <a:ea typeface="Tahoma"/>
                <a:cs typeface="Tahoma"/>
              </a:rPr>
              <a:t>-сервис, построенный на .NET технологии ASP.WebAPI, решающий задачи совместной работы вышеуказанных приложений.</a:t>
            </a:r>
            <a:endParaRPr lang="en-US" sz="2400" i="1" dirty="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2471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688" y="549275"/>
            <a:ext cx="11405488" cy="532453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3200" b="1" dirty="0">
                <a:latin typeface="Tahoma"/>
                <a:ea typeface="Tahoma"/>
                <a:cs typeface="Tahoma"/>
              </a:rPr>
              <a:t>При разработке и тестировании проекта использовались:</a:t>
            </a:r>
            <a:endParaRPr lang="en-US" sz="3200" b="1" dirty="0">
              <a:latin typeface="Tahoma"/>
              <a:ea typeface="Tahoma"/>
              <a:cs typeface="Tahoma"/>
            </a:endParaRPr>
          </a:p>
          <a:p>
            <a:pPr algn="ctr"/>
            <a:endParaRPr lang="az-Cyrl-AZ" sz="1400" dirty="0">
              <a:latin typeface="Tahoma"/>
              <a:ea typeface="Tahoma"/>
              <a:cs typeface="Tahoma"/>
            </a:endParaRPr>
          </a:p>
          <a:p>
            <a:endParaRPr lang="ru-RU" sz="1400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Cyrl-AZ" sz="2400" i="1">
                <a:latin typeface="Tahoma"/>
                <a:ea typeface="Tahoma"/>
                <a:cs typeface="Tahoma"/>
              </a:rPr>
              <a:t>операционные системы</a:t>
            </a:r>
            <a:r>
              <a:rPr lang="en-US" sz="2400" i="1" dirty="0">
                <a:latin typeface="Tahoma"/>
                <a:ea typeface="Tahoma"/>
                <a:cs typeface="Tahoma"/>
              </a:rPr>
              <a:t>: Windows 10, Windows Server 2012 R2 Android 4.4.2 </a:t>
            </a:r>
            <a:r>
              <a:rPr lang="en-US" sz="2400" i="1" dirty="0" err="1">
                <a:latin typeface="Tahoma"/>
                <a:ea typeface="Tahoma"/>
                <a:cs typeface="Tahoma"/>
              </a:rPr>
              <a:t>Kitkat</a:t>
            </a:r>
            <a:r>
              <a:rPr lang="en-US" sz="2400" i="1" dirty="0">
                <a:latin typeface="Tahoma"/>
                <a:ea typeface="Tahoma"/>
                <a:cs typeface="Tahoma"/>
              </a:rPr>
              <a:t>, Android 5.1 Lollipop;</a:t>
            </a:r>
          </a:p>
          <a:p>
            <a:endParaRPr lang="az-Cyrl-AZ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Cyrl-AZ" sz="2400" i="1">
                <a:latin typeface="Tahoma"/>
                <a:ea typeface="Tahoma"/>
                <a:cs typeface="Tahoma"/>
              </a:rPr>
              <a:t>программное обеспечение</a:t>
            </a:r>
            <a:r>
              <a:rPr lang="en-US" sz="2400" i="1" dirty="0">
                <a:latin typeface="Tahoma"/>
                <a:ea typeface="Tahoma"/>
                <a:cs typeface="Tahoma"/>
              </a:rPr>
              <a:t>:  Visual Studio 2015, MS </a:t>
            </a:r>
            <a:r>
              <a:rPr lang="en-US" sz="2400" i="1" dirty="0" err="1">
                <a:latin typeface="Tahoma"/>
                <a:ea typeface="Tahoma"/>
                <a:cs typeface="Tahoma"/>
              </a:rPr>
              <a:t>Sql</a:t>
            </a:r>
            <a:r>
              <a:rPr lang="en-US" sz="2400" i="1" dirty="0">
                <a:latin typeface="Tahoma"/>
                <a:ea typeface="Tahoma"/>
                <a:cs typeface="Tahoma"/>
              </a:rPr>
              <a:t> Server 2016, MS </a:t>
            </a:r>
            <a:r>
              <a:rPr lang="en-US" sz="2400" i="1" dirty="0" err="1">
                <a:latin typeface="Tahoma"/>
                <a:ea typeface="Tahoma"/>
                <a:cs typeface="Tahoma"/>
              </a:rPr>
              <a:t>Sql</a:t>
            </a:r>
            <a:r>
              <a:rPr lang="en-US" sz="2400" i="1" dirty="0">
                <a:latin typeface="Tahoma"/>
                <a:ea typeface="Tahoma"/>
                <a:cs typeface="Tahoma"/>
              </a:rPr>
              <a:t> Management Studio 2014, Android Studio 2.2 beta; </a:t>
            </a:r>
          </a:p>
          <a:p>
            <a:endParaRPr lang="en-US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ahoma"/>
                <a:ea typeface="Tahoma"/>
                <a:cs typeface="Tahoma"/>
              </a:rPr>
              <a:t>я</a:t>
            </a:r>
            <a:r>
              <a:rPr lang="az-Cyrl-AZ" sz="2400" i="1">
                <a:latin typeface="Tahoma"/>
                <a:ea typeface="Tahoma"/>
                <a:cs typeface="Tahoma"/>
              </a:rPr>
              <a:t>зыки программирования</a:t>
            </a:r>
            <a:r>
              <a:rPr lang="en-US" sz="2400" i="1" dirty="0">
                <a:latin typeface="Tahoma"/>
                <a:ea typeface="Tahoma"/>
                <a:cs typeface="Tahoma"/>
              </a:rPr>
              <a:t>: HTML, CSS, JavaScript, XML, Java, C#;</a:t>
            </a:r>
          </a:p>
          <a:p>
            <a:endParaRPr lang="az-Cyrl-AZ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Cyrl-AZ" sz="2400" i="1">
                <a:latin typeface="Tahoma"/>
                <a:ea typeface="Tahoma"/>
                <a:cs typeface="Tahoma"/>
              </a:rPr>
              <a:t>технологии</a:t>
            </a:r>
            <a:r>
              <a:rPr lang="en-US" sz="2400" i="1" dirty="0">
                <a:latin typeface="Tahoma"/>
                <a:ea typeface="Tahoma"/>
                <a:cs typeface="Tahoma"/>
              </a:rPr>
              <a:t>: Ajax, BootStrap, Entity Framework, Identity, Json, Ninject, </a:t>
            </a:r>
            <a:r>
              <a:rPr lang="en-US" sz="2400" i="1" dirty="0" err="1">
                <a:latin typeface="Tahoma"/>
                <a:ea typeface="Tahoma"/>
                <a:cs typeface="Tahoma"/>
              </a:rPr>
              <a:t>UnitTests</a:t>
            </a:r>
            <a:r>
              <a:rPr lang="en-US" sz="2400" i="1" dirty="0">
                <a:latin typeface="Tahoma"/>
                <a:ea typeface="Tahoma"/>
                <a:cs typeface="Tahoma"/>
              </a:rPr>
              <a:t>(Moq framework), Volley;</a:t>
            </a:r>
          </a:p>
          <a:p>
            <a:endParaRPr lang="az-Cyrl-AZ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Cyrl-AZ" sz="2400" i="1">
                <a:latin typeface="Tahoma"/>
                <a:ea typeface="Tahoma"/>
                <a:cs typeface="Tahoma"/>
              </a:rPr>
              <a:t>система контроля версий: </a:t>
            </a:r>
            <a:r>
              <a:rPr lang="en-US" sz="2400" i="1" dirty="0">
                <a:latin typeface="Tahoma"/>
                <a:ea typeface="Tahoma"/>
                <a:cs typeface="Tahoma"/>
              </a:rPr>
              <a:t>Github.</a:t>
            </a:r>
          </a:p>
        </p:txBody>
      </p:sp>
    </p:spTree>
    <p:extLst>
      <p:ext uri="{BB962C8B-B14F-4D97-AF65-F5344CB8AC3E}">
        <p14:creationId xmlns:p14="http://schemas.microsoft.com/office/powerpoint/2010/main" val="28083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657600" cy="79546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Веб-сайт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713" y="1252538"/>
            <a:ext cx="5267641" cy="46164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dirty="0"/>
              <a:t>    Реализована классическая архитектура построения "продающих" веб-приложений (по Фриману). </a:t>
            </a:r>
          </a:p>
          <a:p>
            <a:r>
              <a:rPr lang="en-US" sz="2800" dirty="0"/>
              <a:t>    Слой данных вынесен в отдельную DLL. </a:t>
            </a:r>
          </a:p>
          <a:p>
            <a:r>
              <a:rPr lang="en-US" sz="2800" dirty="0"/>
              <a:t>    Контроллеры оперируют интерфейсами, реализованными поставщиками данных.</a:t>
            </a:r>
          </a:p>
          <a:p>
            <a:r>
              <a:rPr lang="en-US" sz="2800" dirty="0"/>
              <a:t>   Код покрыт юнит тестами.</a:t>
            </a:r>
          </a:p>
          <a:p>
            <a:r>
              <a:rPr lang="en-US" sz="2800" dirty="0"/>
              <a:t>   Сайт выполнен в стиле "Single page". </a:t>
            </a:r>
          </a:p>
        </p:txBody>
      </p:sp>
      <p:pic>
        <p:nvPicPr>
          <p:cNvPr id="11" name="Picture Placeholder 10" descr="UI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9985" r="19985"/>
          <a:stretch>
            <a:fillRect/>
          </a:stretch>
        </p:blipFill>
        <p:spPr>
          <a:xfrm>
            <a:off x="6088951" y="566738"/>
            <a:ext cx="5504562" cy="363061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1237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32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Android приложение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54150"/>
            <a:ext cx="5048566" cy="490855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3200" dirty="0"/>
              <a:t>Используемые технологии: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"Location" для получения текущих координат устройства от разных провайдеров;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charset="0"/>
              </a:rPr>
              <a:t>"Intent", в частности для доступа к системному приложению"Camera";</a:t>
            </a:r>
            <a:endParaRPr lang="en-US" sz="2800" dirty="0">
              <a:latin typeface="Calibr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"A</a:t>
            </a:r>
            <a:r>
              <a:rPr lang="ru-RU" sz="2800" dirty="0" err="1">
                <a:latin typeface="Calibri" charset="0"/>
              </a:rPr>
              <a:t>synctask</a:t>
            </a:r>
            <a:r>
              <a:rPr lang="ru-RU" sz="2800" dirty="0">
                <a:latin typeface="Calibri" charset="0"/>
              </a:rPr>
              <a:t>" для выполнения запросов к серверу в отдельных потоках;</a:t>
            </a:r>
            <a:endParaRPr lang="en-US" sz="2800" dirty="0">
              <a:latin typeface="Calibr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charset="0"/>
              </a:rPr>
              <a:t> библиотека "Volley" для работы с JSON объектами.</a:t>
            </a:r>
          </a:p>
          <a:p>
            <a:r>
              <a:rPr lang="en-US" sz="2800" dirty="0">
                <a:latin typeface="Calibri" charset="0"/>
              </a:rPr>
              <a:t> </a:t>
            </a:r>
          </a:p>
        </p:txBody>
      </p:sp>
      <p:pic>
        <p:nvPicPr>
          <p:cNvPr id="7" name="Picture Placeholder 6" descr="android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7681" b="17681"/>
          <a:stretch>
            <a:fillRect/>
          </a:stretch>
        </p:blipFill>
        <p:spPr>
          <a:xfrm>
            <a:off x="6078538" y="987425"/>
            <a:ext cx="6099810" cy="5659438"/>
          </a:xfrm>
        </p:spPr>
      </p:pic>
    </p:spTree>
    <p:extLst>
      <p:ext uri="{BB962C8B-B14F-4D97-AF65-F5344CB8AC3E}">
        <p14:creationId xmlns:p14="http://schemas.microsoft.com/office/powerpoint/2010/main" val="276976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Web-сервис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755896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Rest-сервис, позволяющий: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получить клиенту ближайшие к нему (по координатам) объекты;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редактировать  полученные обекты;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charset="0"/>
              </a:rPr>
              <a:t>создавать новые;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создавать объекты удаленных фотосессий, для внесения новых фото в базу данных</a:t>
            </a:r>
          </a:p>
        </p:txBody>
      </p:sp>
      <p:pic>
        <p:nvPicPr>
          <p:cNvPr id="7" name="Picture Placeholder 6" descr="service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154" r="11154"/>
          <a:stretch>
            <a:fillRect/>
          </a:stretch>
        </p:blipFill>
        <p:spPr>
          <a:xfrm>
            <a:off x="5913945" y="53975"/>
            <a:ext cx="5935155" cy="5094288"/>
          </a:xfrm>
        </p:spPr>
      </p:pic>
    </p:spTree>
    <p:extLst>
      <p:ext uri="{BB962C8B-B14F-4D97-AF65-F5344CB8AC3E}">
        <p14:creationId xmlns:p14="http://schemas.microsoft.com/office/powerpoint/2010/main" val="388624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Киевский филиал  Компьютерной Академия ШАГ</vt:lpstr>
      <vt:lpstr>Цель проекта:</vt:lpstr>
      <vt:lpstr>PowerPoint Presentation</vt:lpstr>
      <vt:lpstr>PowerPoint Presentation</vt:lpstr>
      <vt:lpstr>Веб-сайт </vt:lpstr>
      <vt:lpstr>Android приложение </vt:lpstr>
      <vt:lpstr>Web-сервис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2013-07-15T20:26:40Z</dcterms:created>
  <dcterms:modified xsi:type="dcterms:W3CDTF">2016-09-03T20:29:35Z</dcterms:modified>
</cp:coreProperties>
</file>