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70106-790F-46B3-AEFA-151E60AFE011}" v="298" dt="2021-06-25T14:30:48.157"/>
    <p1510:client id="{F04B0270-0559-4F62-B738-3606EBFBB949}" v="8" dt="2021-06-25T15:26:5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ssama filani" userId="ba535be18530bddb" providerId="Windows Live" clId="Web-{ADC70106-790F-46B3-AEFA-151E60AFE011}"/>
    <pc:docChg chg="addSld delSld modSld addMainMaster delMainMaster">
      <pc:chgData name="oussama filani" userId="ba535be18530bddb" providerId="Windows Live" clId="Web-{ADC70106-790F-46B3-AEFA-151E60AFE011}" dt="2021-06-25T14:30:48.157" v="220"/>
      <pc:docMkLst>
        <pc:docMk/>
      </pc:docMkLst>
      <pc:sldChg chg="addSp delSp modSp del mod setBg modClrScheme chgLayout">
        <pc:chgData name="oussama filani" userId="ba535be18530bddb" providerId="Windows Live" clId="Web-{ADC70106-790F-46B3-AEFA-151E60AFE011}" dt="2021-06-25T14:10:51.336" v="23"/>
        <pc:sldMkLst>
          <pc:docMk/>
          <pc:sldMk cId="109857222" sldId="256"/>
        </pc:sldMkLst>
        <pc:spChg chg="mod">
          <ac:chgData name="oussama filani" userId="ba535be18530bddb" providerId="Windows Live" clId="Web-{ADC70106-790F-46B3-AEFA-151E60AFE011}" dt="2021-06-25T14:10:45.852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ussama filani" userId="ba535be18530bddb" providerId="Windows Live" clId="Web-{ADC70106-790F-46B3-AEFA-151E60AFE011}" dt="2021-06-25T14:09:01.585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oussama filani" userId="ba535be18530bddb" providerId="Windows Live" clId="Web-{ADC70106-790F-46B3-AEFA-151E60AFE011}" dt="2021-06-25T14:09:01.585" v="2"/>
          <ac:spMkLst>
            <pc:docMk/>
            <pc:sldMk cId="109857222" sldId="256"/>
            <ac:spMk id="5" creationId="{33E93247-6229-44AB-A550-739E971E690B}"/>
          </ac:spMkLst>
        </pc:spChg>
        <pc:spChg chg="add">
          <ac:chgData name="oussama filani" userId="ba535be18530bddb" providerId="Windows Live" clId="Web-{ADC70106-790F-46B3-AEFA-151E60AFE011}" dt="2021-06-25T14:09:01.585" v="2"/>
          <ac:spMkLst>
            <pc:docMk/>
            <pc:sldMk cId="109857222" sldId="256"/>
            <ac:spMk id="6" creationId="{A5D67320-FCFD-4931-AAF7-C6C853329C7F}"/>
          </ac:spMkLst>
        </pc:spChg>
        <pc:spChg chg="add del">
          <ac:chgData name="oussama filani" userId="ba535be18530bddb" providerId="Windows Live" clId="Web-{ADC70106-790F-46B3-AEFA-151E60AFE011}" dt="2021-06-25T14:10:20.070" v="11"/>
          <ac:spMkLst>
            <pc:docMk/>
            <pc:sldMk cId="109857222" sldId="256"/>
            <ac:spMk id="8" creationId="{8633F3F4-5AC3-46C2-ABD6-3C2F2A881747}"/>
          </ac:spMkLst>
        </pc:spChg>
        <pc:spChg chg="add del">
          <ac:chgData name="oussama filani" userId="ba535be18530bddb" providerId="Windows Live" clId="Web-{ADC70106-790F-46B3-AEFA-151E60AFE011}" dt="2021-06-25T14:09:01.538" v="1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oussama filani" userId="ba535be18530bddb" providerId="Windows Live" clId="Web-{ADC70106-790F-46B3-AEFA-151E60AFE011}" dt="2021-06-25T14:09:01.538" v="1"/>
          <ac:spMkLst>
            <pc:docMk/>
            <pc:sldMk cId="109857222" sldId="256"/>
            <ac:spMk id="11" creationId="{55F5D1E8-E605-4EFC-8912-6E191F84FE26}"/>
          </ac:spMkLst>
        </pc:spChg>
        <pc:picChg chg="add del">
          <ac:chgData name="oussama filani" userId="ba535be18530bddb" providerId="Windows Live" clId="Web-{ADC70106-790F-46B3-AEFA-151E60AFE011}" dt="2021-06-25T14:09:01.538" v="1"/>
          <ac:picMkLst>
            <pc:docMk/>
            <pc:sldMk cId="109857222" sldId="256"/>
            <ac:picMk id="4" creationId="{652B9A56-9550-4F87-8B25-029E078D2F5D}"/>
          </ac:picMkLst>
        </pc:picChg>
        <pc:picChg chg="add">
          <ac:chgData name="oussama filani" userId="ba535be18530bddb" providerId="Windows Live" clId="Web-{ADC70106-790F-46B3-AEFA-151E60AFE011}" dt="2021-06-25T14:09:01.585" v="2"/>
          <ac:picMkLst>
            <pc:docMk/>
            <pc:sldMk cId="109857222" sldId="256"/>
            <ac:picMk id="7" creationId="{B1F210BF-4D55-4B94-8B34-12874BE287BF}"/>
          </ac:picMkLst>
        </pc:picChg>
        <pc:cxnChg chg="add">
          <ac:chgData name="oussama filani" userId="ba535be18530bddb" providerId="Windows Live" clId="Web-{ADC70106-790F-46B3-AEFA-151E60AFE011}" dt="2021-06-25T14:09:01.585" v="2"/>
          <ac:cxnSpMkLst>
            <pc:docMk/>
            <pc:sldMk cId="109857222" sldId="256"/>
            <ac:cxnSpMk id="13" creationId="{EE2E603F-4A95-4FE8-BB06-211DFD75DBEF}"/>
          </ac:cxnSpMkLst>
        </pc:cxnChg>
      </pc:sldChg>
      <pc:sldChg chg="addSp delSp modSp new mod setBg">
        <pc:chgData name="oussama filani" userId="ba535be18530bddb" providerId="Windows Live" clId="Web-{ADC70106-790F-46B3-AEFA-151E60AFE011}" dt="2021-06-25T14:11:57.556" v="29"/>
        <pc:sldMkLst>
          <pc:docMk/>
          <pc:sldMk cId="891868633" sldId="256"/>
        </pc:sldMkLst>
        <pc:spChg chg="mod">
          <ac:chgData name="oussama filani" userId="ba535be18530bddb" providerId="Windows Live" clId="Web-{ADC70106-790F-46B3-AEFA-151E60AFE011}" dt="2021-06-25T14:11:57.556" v="29"/>
          <ac:spMkLst>
            <pc:docMk/>
            <pc:sldMk cId="891868633" sldId="256"/>
            <ac:spMk id="2" creationId="{25E340B6-F64A-4D6F-9E4E-A723D2B6662C}"/>
          </ac:spMkLst>
        </pc:spChg>
        <pc:spChg chg="del">
          <ac:chgData name="oussama filani" userId="ba535be18530bddb" providerId="Windows Live" clId="Web-{ADC70106-790F-46B3-AEFA-151E60AFE011}" dt="2021-06-25T14:11:01.243" v="27"/>
          <ac:spMkLst>
            <pc:docMk/>
            <pc:sldMk cId="891868633" sldId="256"/>
            <ac:spMk id="3" creationId="{80F6F88D-A2EC-4ED6-9C5A-1782FEE7F606}"/>
          </ac:spMkLst>
        </pc:spChg>
        <pc:spChg chg="add">
          <ac:chgData name="oussama filani" userId="ba535be18530bddb" providerId="Windows Live" clId="Web-{ADC70106-790F-46B3-AEFA-151E60AFE011}" dt="2021-06-25T14:11:57.556" v="29"/>
          <ac:spMkLst>
            <pc:docMk/>
            <pc:sldMk cId="891868633" sldId="256"/>
            <ac:spMk id="9" creationId="{33E93247-6229-44AB-A550-739E971E690B}"/>
          </ac:spMkLst>
        </pc:spChg>
        <pc:picChg chg="add mod">
          <ac:chgData name="oussama filani" userId="ba535be18530bddb" providerId="Windows Live" clId="Web-{ADC70106-790F-46B3-AEFA-151E60AFE011}" dt="2021-06-25T14:11:57.556" v="29"/>
          <ac:picMkLst>
            <pc:docMk/>
            <pc:sldMk cId="891868633" sldId="256"/>
            <ac:picMk id="4" creationId="{495D93CA-823D-48E5-B95E-68AC7BE1EF10}"/>
          </ac:picMkLst>
        </pc:picChg>
        <pc:cxnChg chg="add">
          <ac:chgData name="oussama filani" userId="ba535be18530bddb" providerId="Windows Live" clId="Web-{ADC70106-790F-46B3-AEFA-151E60AFE011}" dt="2021-06-25T14:11:57.556" v="29"/>
          <ac:cxnSpMkLst>
            <pc:docMk/>
            <pc:sldMk cId="891868633" sldId="256"/>
            <ac:cxnSpMk id="11" creationId="{EE2E603F-4A95-4FE8-BB06-211DFD75DBEF}"/>
          </ac:cxnSpMkLst>
        </pc:cxnChg>
        <pc:cxnChg chg="add">
          <ac:chgData name="oussama filani" userId="ba535be18530bddb" providerId="Windows Live" clId="Web-{ADC70106-790F-46B3-AEFA-151E60AFE011}" dt="2021-06-25T14:11:57.556" v="29"/>
          <ac:cxnSpMkLst>
            <pc:docMk/>
            <pc:sldMk cId="891868633" sldId="256"/>
            <ac:cxnSpMk id="13" creationId="{D7CC41EB-2D81-4303-9171-6401B388BA35}"/>
          </ac:cxnSpMkLst>
        </pc:cxnChg>
      </pc:sldChg>
      <pc:sldChg chg="addSp delSp modSp new del mod setBg">
        <pc:chgData name="oussama filani" userId="ba535be18530bddb" providerId="Windows Live" clId="Web-{ADC70106-790F-46B3-AEFA-151E60AFE011}" dt="2021-06-25T14:10:23.086" v="18"/>
        <pc:sldMkLst>
          <pc:docMk/>
          <pc:sldMk cId="4101378210" sldId="257"/>
        </pc:sldMkLst>
        <pc:spChg chg="mod">
          <ac:chgData name="oussama filani" userId="ba535be18530bddb" providerId="Windows Live" clId="Web-{ADC70106-790F-46B3-AEFA-151E60AFE011}" dt="2021-06-25T14:10:22.570" v="17"/>
          <ac:spMkLst>
            <pc:docMk/>
            <pc:sldMk cId="4101378210" sldId="257"/>
            <ac:spMk id="2" creationId="{8FEE7E62-A2AF-4286-9DB6-6354A4E00E48}"/>
          </ac:spMkLst>
        </pc:spChg>
        <pc:spChg chg="add del">
          <ac:chgData name="oussama filani" userId="ba535be18530bddb" providerId="Windows Live" clId="Web-{ADC70106-790F-46B3-AEFA-151E60AFE011}" dt="2021-06-25T14:10:22.570" v="17"/>
          <ac:spMkLst>
            <pc:docMk/>
            <pc:sldMk cId="4101378210" sldId="257"/>
            <ac:spMk id="3" creationId="{0F041C67-F525-430D-B586-F2E8D34FBC67}"/>
          </ac:spMkLst>
        </pc:spChg>
        <pc:spChg chg="add del">
          <ac:chgData name="oussama filani" userId="ba535be18530bddb" providerId="Windows Live" clId="Web-{ADC70106-790F-46B3-AEFA-151E60AFE011}" dt="2021-06-25T14:10:22.570" v="17"/>
          <ac:spMkLst>
            <pc:docMk/>
            <pc:sldMk cId="4101378210" sldId="257"/>
            <ac:spMk id="12" creationId="{DEF92653-5D6D-47E6-8744-0DAF76E049C4}"/>
          </ac:spMkLst>
        </pc:spChg>
        <pc:cxnChg chg="add del">
          <ac:chgData name="oussama filani" userId="ba535be18530bddb" providerId="Windows Live" clId="Web-{ADC70106-790F-46B3-AEFA-151E60AFE011}" dt="2021-06-25T14:10:22.570" v="17"/>
          <ac:cxnSpMkLst>
            <pc:docMk/>
            <pc:sldMk cId="4101378210" sldId="257"/>
            <ac:cxnSpMk id="8" creationId="{F64F9B95-9045-48D2-B9F3-2927E98F54AA}"/>
          </ac:cxnSpMkLst>
        </pc:cxnChg>
        <pc:cxnChg chg="add del">
          <ac:chgData name="oussama filani" userId="ba535be18530bddb" providerId="Windows Live" clId="Web-{ADC70106-790F-46B3-AEFA-151E60AFE011}" dt="2021-06-25T14:10:22.570" v="17"/>
          <ac:cxnSpMkLst>
            <pc:docMk/>
            <pc:sldMk cId="4101378210" sldId="257"/>
            <ac:cxnSpMk id="10" creationId="{085AA86F-6A4D-4BCB-A045-D992CDC2959B}"/>
          </ac:cxnSpMkLst>
        </pc:cxnChg>
        <pc:cxnChg chg="add del">
          <ac:chgData name="oussama filani" userId="ba535be18530bddb" providerId="Windows Live" clId="Web-{ADC70106-790F-46B3-AEFA-151E60AFE011}" dt="2021-06-25T14:10:22.570" v="17"/>
          <ac:cxnSpMkLst>
            <pc:docMk/>
            <pc:sldMk cId="4101378210" sldId="257"/>
            <ac:cxnSpMk id="14" creationId="{9CA98CE3-81A7-4FFE-A047-9AA65998D877}"/>
          </ac:cxnSpMkLst>
        </pc:cxnChg>
        <pc:cxnChg chg="add del">
          <ac:chgData name="oussama filani" userId="ba535be18530bddb" providerId="Windows Live" clId="Web-{ADC70106-790F-46B3-AEFA-151E60AFE011}" dt="2021-06-25T14:10:22.570" v="17"/>
          <ac:cxnSpMkLst>
            <pc:docMk/>
            <pc:sldMk cId="4101378210" sldId="257"/>
            <ac:cxnSpMk id="16" creationId="{18D91C2B-BDB9-49BE-9C44-E0CFE597ABFE}"/>
          </ac:cxnSpMkLst>
        </pc:cxnChg>
      </pc:sldChg>
      <pc:sldChg chg="addSp delSp modSp new mod setBg">
        <pc:chgData name="oussama filani" userId="ba535be18530bddb" providerId="Windows Live" clId="Web-{ADC70106-790F-46B3-AEFA-151E60AFE011}" dt="2021-06-25T14:13:36.667" v="45" actId="14100"/>
        <pc:sldMkLst>
          <pc:docMk/>
          <pc:sldMk cId="4282730797" sldId="257"/>
        </pc:sldMkLst>
        <pc:spChg chg="del">
          <ac:chgData name="oussama filani" userId="ba535be18530bddb" providerId="Windows Live" clId="Web-{ADC70106-790F-46B3-AEFA-151E60AFE011}" dt="2021-06-25T14:12:12.759" v="31"/>
          <ac:spMkLst>
            <pc:docMk/>
            <pc:sldMk cId="4282730797" sldId="257"/>
            <ac:spMk id="2" creationId="{6D2CFF3B-8B01-49F1-8556-9B2B6DA493D1}"/>
          </ac:spMkLst>
        </pc:spChg>
        <pc:spChg chg="del mod">
          <ac:chgData name="oussama filani" userId="ba535be18530bddb" providerId="Windows Live" clId="Web-{ADC70106-790F-46B3-AEFA-151E60AFE011}" dt="2021-06-25T14:13:17.823" v="40"/>
          <ac:spMkLst>
            <pc:docMk/>
            <pc:sldMk cId="4282730797" sldId="257"/>
            <ac:spMk id="3" creationId="{8485896C-BFB5-4CED-A888-D038DE0FE509}"/>
          </ac:spMkLst>
        </pc:spChg>
        <pc:spChg chg="add">
          <ac:chgData name="oussama filani" userId="ba535be18530bddb" providerId="Windows Live" clId="Web-{ADC70106-790F-46B3-AEFA-151E60AFE011}" dt="2021-06-25T14:13:17.823" v="40"/>
          <ac:spMkLst>
            <pc:docMk/>
            <pc:sldMk cId="4282730797" sldId="257"/>
            <ac:spMk id="9" creationId="{F68B2C62-7648-4430-90D5-AE0F252AF113}"/>
          </ac:spMkLst>
        </pc:spChg>
        <pc:graphicFrameChg chg="add mod">
          <ac:chgData name="oussama filani" userId="ba535be18530bddb" providerId="Windows Live" clId="Web-{ADC70106-790F-46B3-AEFA-151E60AFE011}" dt="2021-06-25T14:13:36.667" v="45" actId="14100"/>
          <ac:graphicFrameMkLst>
            <pc:docMk/>
            <pc:sldMk cId="4282730797" sldId="257"/>
            <ac:graphicFrameMk id="5" creationId="{C9E7B43B-404C-44A1-9E3A-C314AC03EC76}"/>
          </ac:graphicFrameMkLst>
        </pc:graphicFrameChg>
        <pc:cxnChg chg="add">
          <ac:chgData name="oussama filani" userId="ba535be18530bddb" providerId="Windows Live" clId="Web-{ADC70106-790F-46B3-AEFA-151E60AFE011}" dt="2021-06-25T14:13:17.823" v="40"/>
          <ac:cxnSpMkLst>
            <pc:docMk/>
            <pc:sldMk cId="4282730797" sldId="257"/>
            <ac:cxnSpMk id="11" creationId="{4BFD5B9F-5FB6-467D-83D5-DF82F1907354}"/>
          </ac:cxnSpMkLst>
        </pc:cxnChg>
      </pc:sldChg>
      <pc:sldChg chg="addSp delSp modSp new mod setBg modClrScheme delDesignElem chgLayout">
        <pc:chgData name="oussama filani" userId="ba535be18530bddb" providerId="Windows Live" clId="Web-{ADC70106-790F-46B3-AEFA-151E60AFE011}" dt="2021-06-25T14:22:37.945" v="83"/>
        <pc:sldMkLst>
          <pc:docMk/>
          <pc:sldMk cId="1014796235" sldId="258"/>
        </pc:sldMkLst>
        <pc:spChg chg="del">
          <ac:chgData name="oussama filani" userId="ba535be18530bddb" providerId="Windows Live" clId="Web-{ADC70106-790F-46B3-AEFA-151E60AFE011}" dt="2021-06-25T14:19:44.083" v="47"/>
          <ac:spMkLst>
            <pc:docMk/>
            <pc:sldMk cId="1014796235" sldId="258"/>
            <ac:spMk id="2" creationId="{8A53B0CA-E7C4-4A65-9E2F-8D77A36E4C76}"/>
          </ac:spMkLst>
        </pc:spChg>
        <pc:spChg chg="add del mod">
          <ac:chgData name="oussama filani" userId="ba535be18530bddb" providerId="Windows Live" clId="Web-{ADC70106-790F-46B3-AEFA-151E60AFE011}" dt="2021-06-25T14:20:35.474" v="61"/>
          <ac:spMkLst>
            <pc:docMk/>
            <pc:sldMk cId="1014796235" sldId="258"/>
            <ac:spMk id="3" creationId="{AA38C5F8-D36D-4FCE-922D-FC4E88BB8997}"/>
          </ac:spMkLst>
        </pc:spChg>
        <pc:spChg chg="add del">
          <ac:chgData name="oussama filani" userId="ba535be18530bddb" providerId="Windows Live" clId="Web-{ADC70106-790F-46B3-AEFA-151E60AFE011}" dt="2021-06-25T14:19:59.318" v="53"/>
          <ac:spMkLst>
            <pc:docMk/>
            <pc:sldMk cId="1014796235" sldId="258"/>
            <ac:spMk id="4" creationId="{491D8A1A-7D28-469C-80B0-7B5E20636B98}"/>
          </ac:spMkLst>
        </pc:spChg>
        <pc:spChg chg="add del">
          <ac:chgData name="oussama filani" userId="ba535be18530bddb" providerId="Windows Live" clId="Web-{ADC70106-790F-46B3-AEFA-151E60AFE011}" dt="2021-06-25T14:20:44.584" v="62"/>
          <ac:spMkLst>
            <pc:docMk/>
            <pc:sldMk cId="1014796235" sldId="258"/>
            <ac:spMk id="7" creationId="{DEF92653-5D6D-47E6-8744-0DAF76E049C4}"/>
          </ac:spMkLst>
        </pc:spChg>
        <pc:spChg chg="add del">
          <ac:chgData name="oussama filani" userId="ba535be18530bddb" providerId="Windows Live" clId="Web-{ADC70106-790F-46B3-AEFA-151E60AFE011}" dt="2021-06-25T14:20:01.380" v="54"/>
          <ac:spMkLst>
            <pc:docMk/>
            <pc:sldMk cId="1014796235" sldId="258"/>
            <ac:spMk id="12" creationId="{DEF92653-5D6D-47E6-8744-0DAF76E049C4}"/>
          </ac:spMkLst>
        </pc:spChg>
        <pc:spChg chg="add del mod">
          <ac:chgData name="oussama filani" userId="ba535be18530bddb" providerId="Windows Live" clId="Web-{ADC70106-790F-46B3-AEFA-151E60AFE011}" dt="2021-06-25T14:20:59.631" v="67"/>
          <ac:spMkLst>
            <pc:docMk/>
            <pc:sldMk cId="1014796235" sldId="258"/>
            <ac:spMk id="13" creationId="{E5A91045-20FF-48E2-8207-419E436E4D53}"/>
          </ac:spMkLst>
        </pc:spChg>
        <pc:spChg chg="add del mod">
          <ac:chgData name="oussama filani" userId="ba535be18530bddb" providerId="Windows Live" clId="Web-{ADC70106-790F-46B3-AEFA-151E60AFE011}" dt="2021-06-25T14:21:18.803" v="72"/>
          <ac:spMkLst>
            <pc:docMk/>
            <pc:sldMk cId="1014796235" sldId="258"/>
            <ac:spMk id="15" creationId="{2C38ED5D-9407-4865-B846-374A32F9C247}"/>
          </ac:spMkLst>
        </pc:spChg>
        <pc:spChg chg="add del mod">
          <ac:chgData name="oussama filani" userId="ba535be18530bddb" providerId="Windows Live" clId="Web-{ADC70106-790F-46B3-AEFA-151E60AFE011}" dt="2021-06-25T14:21:22.303" v="73"/>
          <ac:spMkLst>
            <pc:docMk/>
            <pc:sldMk cId="1014796235" sldId="258"/>
            <ac:spMk id="18" creationId="{61E70C9E-72D1-4BC9-8A7D-1973C4394C57}"/>
          </ac:spMkLst>
        </pc:spChg>
        <pc:spChg chg="add mod">
          <ac:chgData name="oussama filani" userId="ba535be18530bddb" providerId="Windows Live" clId="Web-{ADC70106-790F-46B3-AEFA-151E60AFE011}" dt="2021-06-25T14:22:37.945" v="83"/>
          <ac:spMkLst>
            <pc:docMk/>
            <pc:sldMk cId="1014796235" sldId="258"/>
            <ac:spMk id="19" creationId="{9873DC3A-3B19-4F0E-B2CC-7CE4B5B1120E}"/>
          </ac:spMkLst>
        </pc:spChg>
        <pc:spChg chg="add mod">
          <ac:chgData name="oussama filani" userId="ba535be18530bddb" providerId="Windows Live" clId="Web-{ADC70106-790F-46B3-AEFA-151E60AFE011}" dt="2021-06-25T14:22:37.945" v="83"/>
          <ac:spMkLst>
            <pc:docMk/>
            <pc:sldMk cId="1014796235" sldId="258"/>
            <ac:spMk id="20" creationId="{FE0C1F87-67E0-491A-A416-FBA7E1C516B6}"/>
          </ac:spMkLst>
        </pc:spChg>
        <pc:spChg chg="add">
          <ac:chgData name="oussama filani" userId="ba535be18530bddb" providerId="Windows Live" clId="Web-{ADC70106-790F-46B3-AEFA-151E60AFE011}" dt="2021-06-25T14:22:37.945" v="83"/>
          <ac:spMkLst>
            <pc:docMk/>
            <pc:sldMk cId="1014796235" sldId="258"/>
            <ac:spMk id="25" creationId="{5F710FDB-0919-493E-8539-8240C23F1EB2}"/>
          </ac:spMkLst>
        </pc:spChg>
        <pc:cxnChg chg="add del">
          <ac:chgData name="oussama filani" userId="ba535be18530bddb" providerId="Windows Live" clId="Web-{ADC70106-790F-46B3-AEFA-151E60AFE011}" dt="2021-06-25T14:20:44.584" v="62"/>
          <ac:cxnSpMkLst>
            <pc:docMk/>
            <pc:sldMk cId="1014796235" sldId="258"/>
            <ac:cxnSpMk id="5" creationId="{F64F9B95-9045-48D2-B9F3-2927E98F54AA}"/>
          </ac:cxnSpMkLst>
        </pc:cxnChg>
        <pc:cxnChg chg="add del">
          <ac:chgData name="oussama filani" userId="ba535be18530bddb" providerId="Windows Live" clId="Web-{ADC70106-790F-46B3-AEFA-151E60AFE011}" dt="2021-06-25T14:20:44.584" v="62"/>
          <ac:cxnSpMkLst>
            <pc:docMk/>
            <pc:sldMk cId="1014796235" sldId="258"/>
            <ac:cxnSpMk id="6" creationId="{085AA86F-6A4D-4BCB-A045-D992CDC2959B}"/>
          </ac:cxnSpMkLst>
        </pc:cxnChg>
        <pc:cxnChg chg="add del">
          <ac:chgData name="oussama filani" userId="ba535be18530bddb" providerId="Windows Live" clId="Web-{ADC70106-790F-46B3-AEFA-151E60AFE011}" dt="2021-06-25T14:20:01.380" v="54"/>
          <ac:cxnSpMkLst>
            <pc:docMk/>
            <pc:sldMk cId="1014796235" sldId="258"/>
            <ac:cxnSpMk id="8" creationId="{F64F9B95-9045-48D2-B9F3-2927E98F54AA}"/>
          </ac:cxnSpMkLst>
        </pc:cxnChg>
        <pc:cxnChg chg="add del">
          <ac:chgData name="oussama filani" userId="ba535be18530bddb" providerId="Windows Live" clId="Web-{ADC70106-790F-46B3-AEFA-151E60AFE011}" dt="2021-06-25T14:20:44.584" v="62"/>
          <ac:cxnSpMkLst>
            <pc:docMk/>
            <pc:sldMk cId="1014796235" sldId="258"/>
            <ac:cxnSpMk id="9" creationId="{9CA98CE3-81A7-4FFE-A047-9AA65998D877}"/>
          </ac:cxnSpMkLst>
        </pc:cxnChg>
        <pc:cxnChg chg="add del">
          <ac:chgData name="oussama filani" userId="ba535be18530bddb" providerId="Windows Live" clId="Web-{ADC70106-790F-46B3-AEFA-151E60AFE011}" dt="2021-06-25T14:20:01.380" v="54"/>
          <ac:cxnSpMkLst>
            <pc:docMk/>
            <pc:sldMk cId="1014796235" sldId="258"/>
            <ac:cxnSpMk id="10" creationId="{085AA86F-6A4D-4BCB-A045-D992CDC2959B}"/>
          </ac:cxnSpMkLst>
        </pc:cxnChg>
        <pc:cxnChg chg="add del">
          <ac:chgData name="oussama filani" userId="ba535be18530bddb" providerId="Windows Live" clId="Web-{ADC70106-790F-46B3-AEFA-151E60AFE011}" dt="2021-06-25T14:20:44.584" v="62"/>
          <ac:cxnSpMkLst>
            <pc:docMk/>
            <pc:sldMk cId="1014796235" sldId="258"/>
            <ac:cxnSpMk id="11" creationId="{18D91C2B-BDB9-49BE-9C44-E0CFE597ABFE}"/>
          </ac:cxnSpMkLst>
        </pc:cxnChg>
        <pc:cxnChg chg="add del">
          <ac:chgData name="oussama filani" userId="ba535be18530bddb" providerId="Windows Live" clId="Web-{ADC70106-790F-46B3-AEFA-151E60AFE011}" dt="2021-06-25T14:20:01.380" v="54"/>
          <ac:cxnSpMkLst>
            <pc:docMk/>
            <pc:sldMk cId="1014796235" sldId="258"/>
            <ac:cxnSpMk id="14" creationId="{9CA98CE3-81A7-4FFE-A047-9AA65998D877}"/>
          </ac:cxnSpMkLst>
        </pc:cxnChg>
        <pc:cxnChg chg="add del">
          <ac:chgData name="oussama filani" userId="ba535be18530bddb" providerId="Windows Live" clId="Web-{ADC70106-790F-46B3-AEFA-151E60AFE011}" dt="2021-06-25T14:20:01.380" v="54"/>
          <ac:cxnSpMkLst>
            <pc:docMk/>
            <pc:sldMk cId="1014796235" sldId="258"/>
            <ac:cxnSpMk id="16" creationId="{18D91C2B-BDB9-49BE-9C44-E0CFE597ABFE}"/>
          </ac:cxnSpMkLst>
        </pc:cxnChg>
        <pc:cxnChg chg="add">
          <ac:chgData name="oussama filani" userId="ba535be18530bddb" providerId="Windows Live" clId="Web-{ADC70106-790F-46B3-AEFA-151E60AFE011}" dt="2021-06-25T14:22:37.945" v="83"/>
          <ac:cxnSpMkLst>
            <pc:docMk/>
            <pc:sldMk cId="1014796235" sldId="258"/>
            <ac:cxnSpMk id="27" creationId="{033715A5-8048-453E-A44A-0F17BBB481A4}"/>
          </ac:cxnSpMkLst>
        </pc:cxnChg>
      </pc:sldChg>
      <pc:sldChg chg="addSp delSp modSp add replId">
        <pc:chgData name="oussama filani" userId="ba535be18530bddb" providerId="Windows Live" clId="Web-{ADC70106-790F-46B3-AEFA-151E60AFE011}" dt="2021-06-25T14:25:49.916" v="114"/>
        <pc:sldMkLst>
          <pc:docMk/>
          <pc:sldMk cId="2212121011" sldId="259"/>
        </pc:sldMkLst>
        <pc:spChg chg="mod">
          <ac:chgData name="oussama filani" userId="ba535be18530bddb" providerId="Windows Live" clId="Web-{ADC70106-790F-46B3-AEFA-151E60AFE011}" dt="2021-06-25T14:25:49.916" v="114"/>
          <ac:spMkLst>
            <pc:docMk/>
            <pc:sldMk cId="2212121011" sldId="259"/>
            <ac:spMk id="19" creationId="{9873DC3A-3B19-4F0E-B2CC-7CE4B5B1120E}"/>
          </ac:spMkLst>
        </pc:spChg>
        <pc:spChg chg="del mod">
          <ac:chgData name="oussama filani" userId="ba535be18530bddb" providerId="Windows Live" clId="Web-{ADC70106-790F-46B3-AEFA-151E60AFE011}" dt="2021-06-25T14:25:49.916" v="114"/>
          <ac:spMkLst>
            <pc:docMk/>
            <pc:sldMk cId="2212121011" sldId="259"/>
            <ac:spMk id="20" creationId="{FE0C1F87-67E0-491A-A416-FBA7E1C516B6}"/>
          </ac:spMkLst>
        </pc:spChg>
        <pc:spChg chg="del">
          <ac:chgData name="oussama filani" userId="ba535be18530bddb" providerId="Windows Live" clId="Web-{ADC70106-790F-46B3-AEFA-151E60AFE011}" dt="2021-06-25T14:25:49.916" v="114"/>
          <ac:spMkLst>
            <pc:docMk/>
            <pc:sldMk cId="2212121011" sldId="259"/>
            <ac:spMk id="25" creationId="{5F710FDB-0919-493E-8539-8240C23F1EB2}"/>
          </ac:spMkLst>
        </pc:spChg>
        <pc:spChg chg="add">
          <ac:chgData name="oussama filani" userId="ba535be18530bddb" providerId="Windows Live" clId="Web-{ADC70106-790F-46B3-AEFA-151E60AFE011}" dt="2021-06-25T14:25:49.916" v="114"/>
          <ac:spMkLst>
            <pc:docMk/>
            <pc:sldMk cId="2212121011" sldId="259"/>
            <ac:spMk id="33" creationId="{F68B2C62-7648-4430-90D5-AE0F252AF113}"/>
          </ac:spMkLst>
        </pc:spChg>
        <pc:graphicFrameChg chg="add">
          <ac:chgData name="oussama filani" userId="ba535be18530bddb" providerId="Windows Live" clId="Web-{ADC70106-790F-46B3-AEFA-151E60AFE011}" dt="2021-06-25T14:25:49.916" v="114"/>
          <ac:graphicFrameMkLst>
            <pc:docMk/>
            <pc:sldMk cId="2212121011" sldId="259"/>
            <ac:graphicFrameMk id="29" creationId="{6DD04DF0-B2A2-4274-A1D4-416241272CE6}"/>
          </ac:graphicFrameMkLst>
        </pc:graphicFrameChg>
        <pc:cxnChg chg="del">
          <ac:chgData name="oussama filani" userId="ba535be18530bddb" providerId="Windows Live" clId="Web-{ADC70106-790F-46B3-AEFA-151E60AFE011}" dt="2021-06-25T14:25:49.916" v="114"/>
          <ac:cxnSpMkLst>
            <pc:docMk/>
            <pc:sldMk cId="2212121011" sldId="259"/>
            <ac:cxnSpMk id="27" creationId="{033715A5-8048-453E-A44A-0F17BBB481A4}"/>
          </ac:cxnSpMkLst>
        </pc:cxnChg>
        <pc:cxnChg chg="add">
          <ac:chgData name="oussama filani" userId="ba535be18530bddb" providerId="Windows Live" clId="Web-{ADC70106-790F-46B3-AEFA-151E60AFE011}" dt="2021-06-25T14:25:49.916" v="114"/>
          <ac:cxnSpMkLst>
            <pc:docMk/>
            <pc:sldMk cId="2212121011" sldId="259"/>
            <ac:cxnSpMk id="35" creationId="{AAD0195E-7F27-4D06-9427-0C121D721A14}"/>
          </ac:cxnSpMkLst>
        </pc:cxnChg>
        <pc:cxnChg chg="add">
          <ac:chgData name="oussama filani" userId="ba535be18530bddb" providerId="Windows Live" clId="Web-{ADC70106-790F-46B3-AEFA-151E60AFE011}" dt="2021-06-25T14:25:49.916" v="114"/>
          <ac:cxnSpMkLst>
            <pc:docMk/>
            <pc:sldMk cId="2212121011" sldId="259"/>
            <ac:cxnSpMk id="37" creationId="{9D74C2FC-3228-4FC1-B97B-87AD35508D91}"/>
          </ac:cxnSpMkLst>
        </pc:cxnChg>
      </pc:sldChg>
      <pc:sldChg chg="addSp delSp modSp new del">
        <pc:chgData name="oussama filani" userId="ba535be18530bddb" providerId="Windows Live" clId="Web-{ADC70106-790F-46B3-AEFA-151E60AFE011}" dt="2021-06-25T14:30:48.157" v="220"/>
        <pc:sldMkLst>
          <pc:docMk/>
          <pc:sldMk cId="732053759" sldId="260"/>
        </pc:sldMkLst>
        <pc:spChg chg="mod">
          <ac:chgData name="oussama filani" userId="ba535be18530bddb" providerId="Windows Live" clId="Web-{ADC70106-790F-46B3-AEFA-151E60AFE011}" dt="2021-06-25T14:28:40.965" v="137" actId="20577"/>
          <ac:spMkLst>
            <pc:docMk/>
            <pc:sldMk cId="732053759" sldId="260"/>
            <ac:spMk id="2" creationId="{12C4545F-DC6A-4F01-94AA-C48742C2FCD9}"/>
          </ac:spMkLst>
        </pc:spChg>
        <pc:spChg chg="mod">
          <ac:chgData name="oussama filani" userId="ba535be18530bddb" providerId="Windows Live" clId="Web-{ADC70106-790F-46B3-AEFA-151E60AFE011}" dt="2021-06-25T14:28:02.683" v="133" actId="20577"/>
          <ac:spMkLst>
            <pc:docMk/>
            <pc:sldMk cId="732053759" sldId="260"/>
            <ac:spMk id="3" creationId="{F7CA6AA3-C23B-440C-891E-5A0B72FD5B2C}"/>
          </ac:spMkLst>
        </pc:spChg>
        <pc:spChg chg="add del">
          <ac:chgData name="oussama filani" userId="ba535be18530bddb" providerId="Windows Live" clId="Web-{ADC70106-790F-46B3-AEFA-151E60AFE011}" dt="2021-06-25T14:28:09.652" v="135"/>
          <ac:spMkLst>
            <pc:docMk/>
            <pc:sldMk cId="732053759" sldId="260"/>
            <ac:spMk id="4" creationId="{21344116-ABC3-44F4-A9F2-A9D41B0DEA83}"/>
          </ac:spMkLst>
        </pc:spChg>
      </pc:sldChg>
      <pc:sldChg chg="modSp add replId">
        <pc:chgData name="oussama filani" userId="ba535be18530bddb" providerId="Windows Live" clId="Web-{ADC70106-790F-46B3-AEFA-151E60AFE011}" dt="2021-06-25T14:30:43.907" v="219" actId="20577"/>
        <pc:sldMkLst>
          <pc:docMk/>
          <pc:sldMk cId="3261459199" sldId="261"/>
        </pc:sldMkLst>
        <pc:spChg chg="mod">
          <ac:chgData name="oussama filani" userId="ba535be18530bddb" providerId="Windows Live" clId="Web-{ADC70106-790F-46B3-AEFA-151E60AFE011}" dt="2021-06-25T14:28:47.499" v="141" actId="20577"/>
          <ac:spMkLst>
            <pc:docMk/>
            <pc:sldMk cId="3261459199" sldId="261"/>
            <ac:spMk id="19" creationId="{9873DC3A-3B19-4F0E-B2CC-7CE4B5B1120E}"/>
          </ac:spMkLst>
        </pc:spChg>
        <pc:graphicFrameChg chg="mod modGraphic">
          <ac:chgData name="oussama filani" userId="ba535be18530bddb" providerId="Windows Live" clId="Web-{ADC70106-790F-46B3-AEFA-151E60AFE011}" dt="2021-06-25T14:30:43.907" v="219" actId="20577"/>
          <ac:graphicFrameMkLst>
            <pc:docMk/>
            <pc:sldMk cId="3261459199" sldId="261"/>
            <ac:graphicFrameMk id="29" creationId="{6DD04DF0-B2A2-4274-A1D4-416241272CE6}"/>
          </ac:graphicFrameMkLst>
        </pc:graphicFrameChg>
      </pc:sldChg>
      <pc:sldMasterChg chg="add del addSldLayout delSldLayout">
        <pc:chgData name="oussama filani" userId="ba535be18530bddb" providerId="Windows Live" clId="Web-{ADC70106-790F-46B3-AEFA-151E60AFE011}" dt="2021-06-25T14:09:01.585" v="2"/>
        <pc:sldMasterMkLst>
          <pc:docMk/>
          <pc:sldMasterMk cId="2460954070" sldId="2147483660"/>
        </pc:sldMasterMkLst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oussama filani" userId="ba535be18530bddb" providerId="Windows Live" clId="Web-{ADC70106-790F-46B3-AEFA-151E60AFE011}" dt="2021-06-25T14:09:01.58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oussama filani" userId="ba535be18530bddb" providerId="Windows Live" clId="Web-{ADC70106-790F-46B3-AEFA-151E60AFE011}" dt="2021-06-25T14:09:01.585" v="2"/>
        <pc:sldMasterMkLst>
          <pc:docMk/>
          <pc:sldMasterMk cId="1927063458" sldId="2147483724"/>
        </pc:sldMasterMkLst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90121004" sldId="2147483713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2358819114" sldId="2147483714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2357019220" sldId="2147483715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2494413650" sldId="2147483716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3968148388" sldId="2147483717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1153034981" sldId="2147483718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3943654835" sldId="2147483719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4071534097" sldId="2147483720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4104226969" sldId="2147483721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3466409176" sldId="2147483722"/>
          </pc:sldLayoutMkLst>
        </pc:sldLayoutChg>
        <pc:sldLayoutChg chg="add">
          <pc:chgData name="oussama filani" userId="ba535be18530bddb" providerId="Windows Live" clId="Web-{ADC70106-790F-46B3-AEFA-151E60AFE011}" dt="2021-06-25T14:09:01.585" v="2"/>
          <pc:sldLayoutMkLst>
            <pc:docMk/>
            <pc:sldMasterMk cId="1927063458" sldId="2147483724"/>
            <pc:sldLayoutMk cId="1691934116" sldId="2147483723"/>
          </pc:sldLayoutMkLst>
        </pc:sldLayoutChg>
      </pc:sldMasterChg>
      <pc:sldMasterChg chg="add del addSldLayout delSldLayout">
        <pc:chgData name="oussama filani" userId="ba535be18530bddb" providerId="Windows Live" clId="Web-{ADC70106-790F-46B3-AEFA-151E60AFE011}" dt="2021-06-25T14:09:01.538" v="1"/>
        <pc:sldMasterMkLst>
          <pc:docMk/>
          <pc:sldMasterMk cId="2693040342" sldId="2147483737"/>
        </pc:sldMasterMkLst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3668263978" sldId="2147483726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3588636885" sldId="2147483727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2670356244" sldId="2147483728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3981447193" sldId="2147483729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2907266407" sldId="2147483730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2516515470" sldId="2147483731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3965467566" sldId="2147483732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1704680113" sldId="2147483733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516403875" sldId="2147483734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1048154463" sldId="2147483735"/>
          </pc:sldLayoutMkLst>
        </pc:sldLayoutChg>
        <pc:sldLayoutChg chg="add del">
          <pc:chgData name="oussama filani" userId="ba535be18530bddb" providerId="Windows Live" clId="Web-{ADC70106-790F-46B3-AEFA-151E60AFE011}" dt="2021-06-25T14:09:01.538" v="1"/>
          <pc:sldLayoutMkLst>
            <pc:docMk/>
            <pc:sldMasterMk cId="2693040342" sldId="2147483737"/>
            <pc:sldLayoutMk cId="2044012305" sldId="2147483736"/>
          </pc:sldLayoutMkLst>
        </pc:sldLayoutChg>
      </pc:sldMasterChg>
    </pc:docChg>
  </pc:docChgLst>
  <pc:docChgLst>
    <pc:chgData name="oussama filani" userId="ba535be18530bddb" providerId="Windows Live" clId="Web-{F04B0270-0559-4F62-B738-3606EBFBB949}"/>
    <pc:docChg chg="modSld">
      <pc:chgData name="oussama filani" userId="ba535be18530bddb" providerId="Windows Live" clId="Web-{F04B0270-0559-4F62-B738-3606EBFBB949}" dt="2021-06-25T15:26:58.854" v="3" actId="14100"/>
      <pc:docMkLst>
        <pc:docMk/>
      </pc:docMkLst>
      <pc:sldChg chg="modSp">
        <pc:chgData name="oussama filani" userId="ba535be18530bddb" providerId="Windows Live" clId="Web-{F04B0270-0559-4F62-B738-3606EBFBB949}" dt="2021-06-25T15:26:58.854" v="3" actId="14100"/>
        <pc:sldMkLst>
          <pc:docMk/>
          <pc:sldMk cId="891868633" sldId="256"/>
        </pc:sldMkLst>
        <pc:spChg chg="mod">
          <ac:chgData name="oussama filani" userId="ba535be18530bddb" providerId="Windows Live" clId="Web-{F04B0270-0559-4F62-B738-3606EBFBB949}" dt="2021-06-25T15:26:58.854" v="3" actId="14100"/>
          <ac:spMkLst>
            <pc:docMk/>
            <pc:sldMk cId="891868633" sldId="256"/>
            <ac:spMk id="2" creationId="{25E340B6-F64A-4D6F-9E4E-A723D2B666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98F5-7C3B-4C23-88C1-247F9CCB94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E8EEBF-63BA-48C2-B1F1-47C6A564DD56}">
      <dgm:prSet/>
      <dgm:spPr/>
      <dgm:t>
        <a:bodyPr/>
        <a:lstStyle/>
        <a:p>
          <a:r>
            <a:rPr lang="en-US"/>
            <a:t>C'est quoi un CMS en informatique ? </a:t>
          </a:r>
        </a:p>
      </dgm:t>
    </dgm:pt>
    <dgm:pt modelId="{B5970374-27CC-45A0-A471-347C970B6B59}" type="parTrans" cxnId="{5F9B2D7C-79AE-46F8-8F23-7F5B80DEAB55}">
      <dgm:prSet/>
      <dgm:spPr/>
      <dgm:t>
        <a:bodyPr/>
        <a:lstStyle/>
        <a:p>
          <a:endParaRPr lang="en-US"/>
        </a:p>
      </dgm:t>
    </dgm:pt>
    <dgm:pt modelId="{855F2AEC-8F31-4302-95B2-BF0437EAC7A8}" type="sibTrans" cxnId="{5F9B2D7C-79AE-46F8-8F23-7F5B80DEAB55}">
      <dgm:prSet/>
      <dgm:spPr/>
      <dgm:t>
        <a:bodyPr/>
        <a:lstStyle/>
        <a:p>
          <a:endParaRPr lang="en-US"/>
        </a:p>
      </dgm:t>
    </dgm:pt>
    <dgm:pt modelId="{26E33782-A1BF-4E1B-A3C9-F5E8AF3ECFDF}">
      <dgm:prSet/>
      <dgm:spPr/>
      <dgm:t>
        <a:bodyPr/>
        <a:lstStyle/>
        <a:p>
          <a:r>
            <a:rPr lang="en-US"/>
            <a:t>Avantages d'utiliser un système de gestion de contenu ?</a:t>
          </a:r>
        </a:p>
      </dgm:t>
    </dgm:pt>
    <dgm:pt modelId="{10C53B2E-B640-47FF-A56F-FDBD72D7CDA1}" type="parTrans" cxnId="{9A0EEBF6-09BB-4549-AC64-00C06FCE7F42}">
      <dgm:prSet/>
      <dgm:spPr/>
      <dgm:t>
        <a:bodyPr/>
        <a:lstStyle/>
        <a:p>
          <a:endParaRPr lang="en-US"/>
        </a:p>
      </dgm:t>
    </dgm:pt>
    <dgm:pt modelId="{0932848E-1469-4DBC-8FAA-5556D11A5F82}" type="sibTrans" cxnId="{9A0EEBF6-09BB-4549-AC64-00C06FCE7F42}">
      <dgm:prSet/>
      <dgm:spPr/>
      <dgm:t>
        <a:bodyPr/>
        <a:lstStyle/>
        <a:p>
          <a:endParaRPr lang="en-US"/>
        </a:p>
      </dgm:t>
    </dgm:pt>
    <dgm:pt modelId="{AA755EAC-01D8-4D57-81FB-6E25F173B38B}">
      <dgm:prSet/>
      <dgm:spPr/>
      <dgm:t>
        <a:bodyPr/>
        <a:lstStyle/>
        <a:p>
          <a:r>
            <a:rPr lang="en-US"/>
            <a:t>Les CMS les plus utilisés en 2020 ?</a:t>
          </a:r>
        </a:p>
      </dgm:t>
    </dgm:pt>
    <dgm:pt modelId="{A1566F44-2B13-4766-85CB-82ED87392AB9}" type="parTrans" cxnId="{3902BC2E-FB9E-4E09-9555-F5DE21D03C49}">
      <dgm:prSet/>
      <dgm:spPr/>
      <dgm:t>
        <a:bodyPr/>
        <a:lstStyle/>
        <a:p>
          <a:endParaRPr lang="en-US"/>
        </a:p>
      </dgm:t>
    </dgm:pt>
    <dgm:pt modelId="{476D5131-D1C1-457C-A06B-A7D845D5CFDE}" type="sibTrans" cxnId="{3902BC2E-FB9E-4E09-9555-F5DE21D03C49}">
      <dgm:prSet/>
      <dgm:spPr/>
      <dgm:t>
        <a:bodyPr/>
        <a:lstStyle/>
        <a:p>
          <a:endParaRPr lang="en-US"/>
        </a:p>
      </dgm:t>
    </dgm:pt>
    <dgm:pt modelId="{2C0CCBAC-F28F-4812-AEEE-ECA303DE540F}" type="pres">
      <dgm:prSet presAssocID="{390998F5-7C3B-4C23-88C1-247F9CCB94E9}" presName="linear" presStyleCnt="0">
        <dgm:presLayoutVars>
          <dgm:animLvl val="lvl"/>
          <dgm:resizeHandles val="exact"/>
        </dgm:presLayoutVars>
      </dgm:prSet>
      <dgm:spPr/>
    </dgm:pt>
    <dgm:pt modelId="{0B19AD10-EB9B-4296-AEF7-180FDD8C0B52}" type="pres">
      <dgm:prSet presAssocID="{47E8EEBF-63BA-48C2-B1F1-47C6A564DD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9F1668-2AD7-4D85-9EBC-A49FE2603C84}" type="pres">
      <dgm:prSet presAssocID="{855F2AEC-8F31-4302-95B2-BF0437EAC7A8}" presName="spacer" presStyleCnt="0"/>
      <dgm:spPr/>
    </dgm:pt>
    <dgm:pt modelId="{2FB7A908-D8EB-48D9-A673-09D310B437E1}" type="pres">
      <dgm:prSet presAssocID="{26E33782-A1BF-4E1B-A3C9-F5E8AF3ECF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916FCA-DC5D-4533-836C-076C5F8A9B68}" type="pres">
      <dgm:prSet presAssocID="{0932848E-1469-4DBC-8FAA-5556D11A5F82}" presName="spacer" presStyleCnt="0"/>
      <dgm:spPr/>
    </dgm:pt>
    <dgm:pt modelId="{3F2C4740-8680-49C5-B7E3-EB0D9305A040}" type="pres">
      <dgm:prSet presAssocID="{AA755EAC-01D8-4D57-81FB-6E25F173B3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02BC2E-FB9E-4E09-9555-F5DE21D03C49}" srcId="{390998F5-7C3B-4C23-88C1-247F9CCB94E9}" destId="{AA755EAC-01D8-4D57-81FB-6E25F173B38B}" srcOrd="2" destOrd="0" parTransId="{A1566F44-2B13-4766-85CB-82ED87392AB9}" sibTransId="{476D5131-D1C1-457C-A06B-A7D845D5CFDE}"/>
    <dgm:cxn modelId="{84A26041-4F20-458A-883B-3F25AF363688}" type="presOf" srcId="{AA755EAC-01D8-4D57-81FB-6E25F173B38B}" destId="{3F2C4740-8680-49C5-B7E3-EB0D9305A040}" srcOrd="0" destOrd="0" presId="urn:microsoft.com/office/officeart/2005/8/layout/vList2"/>
    <dgm:cxn modelId="{14F3007C-734A-4149-833D-66CC9D12E871}" type="presOf" srcId="{26E33782-A1BF-4E1B-A3C9-F5E8AF3ECFDF}" destId="{2FB7A908-D8EB-48D9-A673-09D310B437E1}" srcOrd="0" destOrd="0" presId="urn:microsoft.com/office/officeart/2005/8/layout/vList2"/>
    <dgm:cxn modelId="{5F9B2D7C-79AE-46F8-8F23-7F5B80DEAB55}" srcId="{390998F5-7C3B-4C23-88C1-247F9CCB94E9}" destId="{47E8EEBF-63BA-48C2-B1F1-47C6A564DD56}" srcOrd="0" destOrd="0" parTransId="{B5970374-27CC-45A0-A471-347C970B6B59}" sibTransId="{855F2AEC-8F31-4302-95B2-BF0437EAC7A8}"/>
    <dgm:cxn modelId="{AB93B4D8-E78C-44F2-ADB0-B9CFABA7F26D}" type="presOf" srcId="{390998F5-7C3B-4C23-88C1-247F9CCB94E9}" destId="{2C0CCBAC-F28F-4812-AEEE-ECA303DE540F}" srcOrd="0" destOrd="0" presId="urn:microsoft.com/office/officeart/2005/8/layout/vList2"/>
    <dgm:cxn modelId="{9B192ADD-DA72-493B-897F-BD9497C94CE9}" type="presOf" srcId="{47E8EEBF-63BA-48C2-B1F1-47C6A564DD56}" destId="{0B19AD10-EB9B-4296-AEF7-180FDD8C0B52}" srcOrd="0" destOrd="0" presId="urn:microsoft.com/office/officeart/2005/8/layout/vList2"/>
    <dgm:cxn modelId="{9A0EEBF6-09BB-4549-AC64-00C06FCE7F42}" srcId="{390998F5-7C3B-4C23-88C1-247F9CCB94E9}" destId="{26E33782-A1BF-4E1B-A3C9-F5E8AF3ECFDF}" srcOrd="1" destOrd="0" parTransId="{10C53B2E-B640-47FF-A56F-FDBD72D7CDA1}" sibTransId="{0932848E-1469-4DBC-8FAA-5556D11A5F82}"/>
    <dgm:cxn modelId="{3C408548-D33D-4F65-AF92-E433952B5B4B}" type="presParOf" srcId="{2C0CCBAC-F28F-4812-AEEE-ECA303DE540F}" destId="{0B19AD10-EB9B-4296-AEF7-180FDD8C0B52}" srcOrd="0" destOrd="0" presId="urn:microsoft.com/office/officeart/2005/8/layout/vList2"/>
    <dgm:cxn modelId="{00E95ADC-5B01-47C5-80FE-0332749CC951}" type="presParOf" srcId="{2C0CCBAC-F28F-4812-AEEE-ECA303DE540F}" destId="{AB9F1668-2AD7-4D85-9EBC-A49FE2603C84}" srcOrd="1" destOrd="0" presId="urn:microsoft.com/office/officeart/2005/8/layout/vList2"/>
    <dgm:cxn modelId="{2B7602C2-54E1-40F2-8474-CADC19072D09}" type="presParOf" srcId="{2C0CCBAC-F28F-4812-AEEE-ECA303DE540F}" destId="{2FB7A908-D8EB-48D9-A673-09D310B437E1}" srcOrd="2" destOrd="0" presId="urn:microsoft.com/office/officeart/2005/8/layout/vList2"/>
    <dgm:cxn modelId="{4BBC9A8C-35DD-4802-95F4-1823A82C66E1}" type="presParOf" srcId="{2C0CCBAC-F28F-4812-AEEE-ECA303DE540F}" destId="{9C916FCA-DC5D-4533-836C-076C5F8A9B68}" srcOrd="3" destOrd="0" presId="urn:microsoft.com/office/officeart/2005/8/layout/vList2"/>
    <dgm:cxn modelId="{E7B0EF5D-86ED-4950-A3F2-2C2255EFFF1F}" type="presParOf" srcId="{2C0CCBAC-F28F-4812-AEEE-ECA303DE540F}" destId="{3F2C4740-8680-49C5-B7E3-EB0D9305A0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C4BB2A-DF0E-4DC6-82B9-DE7E6C27E2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8F2250-7D1F-424A-8381-FB5910984A60}">
      <dgm:prSet/>
      <dgm:spPr/>
      <dgm:t>
        <a:bodyPr/>
        <a:lstStyle/>
        <a:p>
          <a:r>
            <a:rPr lang="en-US" b="1"/>
            <a:t>Mise en œuvre et maintenance faciles.</a:t>
          </a:r>
          <a:endParaRPr lang="en-US"/>
        </a:p>
      </dgm:t>
    </dgm:pt>
    <dgm:pt modelId="{24F23337-74AF-4EA9-B2EA-34CCD55E8DD8}" type="parTrans" cxnId="{9F42DE80-6A0F-4DAE-8CC2-66D7DF81D5FE}">
      <dgm:prSet/>
      <dgm:spPr/>
      <dgm:t>
        <a:bodyPr/>
        <a:lstStyle/>
        <a:p>
          <a:endParaRPr lang="en-US"/>
        </a:p>
      </dgm:t>
    </dgm:pt>
    <dgm:pt modelId="{B53B0B9C-6F3D-4ED5-91CA-7CFF5365B3AC}" type="sibTrans" cxnId="{9F42DE80-6A0F-4DAE-8CC2-66D7DF81D5FE}">
      <dgm:prSet/>
      <dgm:spPr/>
      <dgm:t>
        <a:bodyPr/>
        <a:lstStyle/>
        <a:p>
          <a:endParaRPr lang="en-US"/>
        </a:p>
      </dgm:t>
    </dgm:pt>
    <dgm:pt modelId="{DC865695-FAD6-49B5-973F-52E6FD8CF85A}">
      <dgm:prSet/>
      <dgm:spPr/>
      <dgm:t>
        <a:bodyPr/>
        <a:lstStyle/>
        <a:p>
          <a:r>
            <a:rPr lang="en-US" b="1"/>
            <a:t>Il permet de gagner du temps de travail</a:t>
          </a:r>
          <a:endParaRPr lang="en-US"/>
        </a:p>
      </dgm:t>
    </dgm:pt>
    <dgm:pt modelId="{5B4B82E0-ED8F-4314-AECD-B876A38F2BD4}" type="parTrans" cxnId="{DB91A261-69D1-4BF5-B0D5-FA4C7645CF76}">
      <dgm:prSet/>
      <dgm:spPr/>
      <dgm:t>
        <a:bodyPr/>
        <a:lstStyle/>
        <a:p>
          <a:endParaRPr lang="en-US"/>
        </a:p>
      </dgm:t>
    </dgm:pt>
    <dgm:pt modelId="{8900559F-A594-4E8C-B5A5-BE4703BF55E5}" type="sibTrans" cxnId="{DB91A261-69D1-4BF5-B0D5-FA4C7645CF76}">
      <dgm:prSet/>
      <dgm:spPr/>
      <dgm:t>
        <a:bodyPr/>
        <a:lstStyle/>
        <a:p>
          <a:endParaRPr lang="en-US"/>
        </a:p>
      </dgm:t>
    </dgm:pt>
    <dgm:pt modelId="{40237BDC-7B90-48B7-9F67-0B930B9533D1}">
      <dgm:prSet/>
      <dgm:spPr/>
      <dgm:t>
        <a:bodyPr/>
        <a:lstStyle/>
        <a:p>
          <a:r>
            <a:rPr lang="en-US" b="1"/>
            <a:t>Il facilite le travail de n’importe quel utilisateur</a:t>
          </a:r>
          <a:endParaRPr lang="en-US"/>
        </a:p>
      </dgm:t>
    </dgm:pt>
    <dgm:pt modelId="{4715C993-E687-494E-8972-0AA7CA7D6BB3}" type="parTrans" cxnId="{8B453235-92F7-43EB-91EF-D1AE446CF35E}">
      <dgm:prSet/>
      <dgm:spPr/>
      <dgm:t>
        <a:bodyPr/>
        <a:lstStyle/>
        <a:p>
          <a:endParaRPr lang="en-US"/>
        </a:p>
      </dgm:t>
    </dgm:pt>
    <dgm:pt modelId="{B5BD183E-5705-4202-8916-D64CF31DF954}" type="sibTrans" cxnId="{8B453235-92F7-43EB-91EF-D1AE446CF35E}">
      <dgm:prSet/>
      <dgm:spPr/>
      <dgm:t>
        <a:bodyPr/>
        <a:lstStyle/>
        <a:p>
          <a:endParaRPr lang="en-US"/>
        </a:p>
      </dgm:t>
    </dgm:pt>
    <dgm:pt modelId="{218D2A3A-6B0C-4305-AB30-0972E11E7BA1}">
      <dgm:prSet/>
      <dgm:spPr/>
      <dgm:t>
        <a:bodyPr/>
        <a:lstStyle/>
        <a:p>
          <a:r>
            <a:rPr lang="en-US" b="1"/>
            <a:t>Faites des économies</a:t>
          </a:r>
          <a:endParaRPr lang="en-US"/>
        </a:p>
      </dgm:t>
    </dgm:pt>
    <dgm:pt modelId="{B10A905C-4FB8-4E29-B6A1-A466DDBD7513}" type="parTrans" cxnId="{30D11CAC-82C0-435C-BC69-91DE42E48F70}">
      <dgm:prSet/>
      <dgm:spPr/>
      <dgm:t>
        <a:bodyPr/>
        <a:lstStyle/>
        <a:p>
          <a:endParaRPr lang="en-US"/>
        </a:p>
      </dgm:t>
    </dgm:pt>
    <dgm:pt modelId="{6F5D354C-1539-4292-9B73-F1B0BB82FA92}" type="sibTrans" cxnId="{30D11CAC-82C0-435C-BC69-91DE42E48F70}">
      <dgm:prSet/>
      <dgm:spPr/>
      <dgm:t>
        <a:bodyPr/>
        <a:lstStyle/>
        <a:p>
          <a:endParaRPr lang="en-US"/>
        </a:p>
      </dgm:t>
    </dgm:pt>
    <dgm:pt modelId="{EA16AA61-6208-4AA1-8F7C-164D444CB823}">
      <dgm:prSet/>
      <dgm:spPr/>
      <dgm:t>
        <a:bodyPr/>
        <a:lstStyle/>
        <a:p>
          <a:r>
            <a:rPr lang="en-US" b="1"/>
            <a:t>Gratuit ou peu coûteux</a:t>
          </a:r>
          <a:endParaRPr lang="en-US"/>
        </a:p>
      </dgm:t>
    </dgm:pt>
    <dgm:pt modelId="{A437CF68-B037-468E-BED4-9E2349655B90}" type="parTrans" cxnId="{170210F7-A101-4145-A46F-CD8C648752C5}">
      <dgm:prSet/>
      <dgm:spPr/>
      <dgm:t>
        <a:bodyPr/>
        <a:lstStyle/>
        <a:p>
          <a:endParaRPr lang="en-US"/>
        </a:p>
      </dgm:t>
    </dgm:pt>
    <dgm:pt modelId="{77685604-181A-421E-980F-AEFC8C828746}" type="sibTrans" cxnId="{170210F7-A101-4145-A46F-CD8C648752C5}">
      <dgm:prSet/>
      <dgm:spPr/>
      <dgm:t>
        <a:bodyPr/>
        <a:lstStyle/>
        <a:p>
          <a:endParaRPr lang="en-US"/>
        </a:p>
      </dgm:t>
    </dgm:pt>
    <dgm:pt modelId="{A0C6DA10-6987-4AA6-B72F-D5FD2EC1AD8B}">
      <dgm:prSet/>
      <dgm:spPr/>
      <dgm:t>
        <a:bodyPr/>
        <a:lstStyle/>
        <a:p>
          <a:r>
            <a:rPr lang="en-US" b="1"/>
            <a:t>Sécuritaire</a:t>
          </a:r>
          <a:endParaRPr lang="en-US"/>
        </a:p>
      </dgm:t>
    </dgm:pt>
    <dgm:pt modelId="{09D65476-ECD5-4EFD-8A09-D0CC1DE926AE}" type="parTrans" cxnId="{B669FDBB-8A2B-4691-A6CB-E4BB6018E677}">
      <dgm:prSet/>
      <dgm:spPr/>
      <dgm:t>
        <a:bodyPr/>
        <a:lstStyle/>
        <a:p>
          <a:endParaRPr lang="en-US"/>
        </a:p>
      </dgm:t>
    </dgm:pt>
    <dgm:pt modelId="{C50BC2BE-C281-40CA-9CEF-C9628A21E20D}" type="sibTrans" cxnId="{B669FDBB-8A2B-4691-A6CB-E4BB6018E677}">
      <dgm:prSet/>
      <dgm:spPr/>
      <dgm:t>
        <a:bodyPr/>
        <a:lstStyle/>
        <a:p>
          <a:endParaRPr lang="en-US"/>
        </a:p>
      </dgm:t>
    </dgm:pt>
    <dgm:pt modelId="{DF9A422C-44AD-42B1-8233-CDCD0372CE39}">
      <dgm:prSet/>
      <dgm:spPr/>
      <dgm:t>
        <a:bodyPr/>
        <a:lstStyle/>
        <a:p>
          <a:r>
            <a:rPr lang="en-US" b="1"/>
            <a:t>Facilite le référencement</a:t>
          </a:r>
          <a:endParaRPr lang="en-US"/>
        </a:p>
      </dgm:t>
    </dgm:pt>
    <dgm:pt modelId="{566BC20F-C41C-459B-A2B3-B2B241BBD212}" type="parTrans" cxnId="{E3AEC08C-C8C8-46E7-9389-BD5D1C2EB5FA}">
      <dgm:prSet/>
      <dgm:spPr/>
      <dgm:t>
        <a:bodyPr/>
        <a:lstStyle/>
        <a:p>
          <a:endParaRPr lang="en-US"/>
        </a:p>
      </dgm:t>
    </dgm:pt>
    <dgm:pt modelId="{AD30639A-7831-410D-A405-2B323E0ECA6A}" type="sibTrans" cxnId="{E3AEC08C-C8C8-46E7-9389-BD5D1C2EB5FA}">
      <dgm:prSet/>
      <dgm:spPr/>
      <dgm:t>
        <a:bodyPr/>
        <a:lstStyle/>
        <a:p>
          <a:endParaRPr lang="en-US"/>
        </a:p>
      </dgm:t>
    </dgm:pt>
    <dgm:pt modelId="{2805F3FE-303A-4103-B560-FE5E18639A6A}" type="pres">
      <dgm:prSet presAssocID="{64C4BB2A-DF0E-4DC6-82B9-DE7E6C27E2DB}" presName="diagram" presStyleCnt="0">
        <dgm:presLayoutVars>
          <dgm:dir/>
          <dgm:resizeHandles val="exact"/>
        </dgm:presLayoutVars>
      </dgm:prSet>
      <dgm:spPr/>
    </dgm:pt>
    <dgm:pt modelId="{238BA36F-2781-4BC9-9469-ACB5E9542101}" type="pres">
      <dgm:prSet presAssocID="{328F2250-7D1F-424A-8381-FB5910984A60}" presName="node" presStyleLbl="node1" presStyleIdx="0" presStyleCnt="7">
        <dgm:presLayoutVars>
          <dgm:bulletEnabled val="1"/>
        </dgm:presLayoutVars>
      </dgm:prSet>
      <dgm:spPr/>
    </dgm:pt>
    <dgm:pt modelId="{A3022C08-6AE7-40E8-92E3-2EBC2B6AF98C}" type="pres">
      <dgm:prSet presAssocID="{B53B0B9C-6F3D-4ED5-91CA-7CFF5365B3AC}" presName="sibTrans" presStyleCnt="0"/>
      <dgm:spPr/>
    </dgm:pt>
    <dgm:pt modelId="{D3595616-A894-496B-9907-6FCBF4FEC2AA}" type="pres">
      <dgm:prSet presAssocID="{DC865695-FAD6-49B5-973F-52E6FD8CF85A}" presName="node" presStyleLbl="node1" presStyleIdx="1" presStyleCnt="7">
        <dgm:presLayoutVars>
          <dgm:bulletEnabled val="1"/>
        </dgm:presLayoutVars>
      </dgm:prSet>
      <dgm:spPr/>
    </dgm:pt>
    <dgm:pt modelId="{63512EB2-2E7B-469D-A011-1C8236E19DB5}" type="pres">
      <dgm:prSet presAssocID="{8900559F-A594-4E8C-B5A5-BE4703BF55E5}" presName="sibTrans" presStyleCnt="0"/>
      <dgm:spPr/>
    </dgm:pt>
    <dgm:pt modelId="{029BC148-CF09-4F04-8374-1EFF333B0F86}" type="pres">
      <dgm:prSet presAssocID="{40237BDC-7B90-48B7-9F67-0B930B9533D1}" presName="node" presStyleLbl="node1" presStyleIdx="2" presStyleCnt="7">
        <dgm:presLayoutVars>
          <dgm:bulletEnabled val="1"/>
        </dgm:presLayoutVars>
      </dgm:prSet>
      <dgm:spPr/>
    </dgm:pt>
    <dgm:pt modelId="{F08B727A-A1C6-42AE-A9C9-3C3DFF54667B}" type="pres">
      <dgm:prSet presAssocID="{B5BD183E-5705-4202-8916-D64CF31DF954}" presName="sibTrans" presStyleCnt="0"/>
      <dgm:spPr/>
    </dgm:pt>
    <dgm:pt modelId="{7B87D1C0-B079-426C-823B-9DE3AE7432F0}" type="pres">
      <dgm:prSet presAssocID="{218D2A3A-6B0C-4305-AB30-0972E11E7BA1}" presName="node" presStyleLbl="node1" presStyleIdx="3" presStyleCnt="7">
        <dgm:presLayoutVars>
          <dgm:bulletEnabled val="1"/>
        </dgm:presLayoutVars>
      </dgm:prSet>
      <dgm:spPr/>
    </dgm:pt>
    <dgm:pt modelId="{5796DFFF-70F8-4CC8-95F1-0DD78A0614B4}" type="pres">
      <dgm:prSet presAssocID="{6F5D354C-1539-4292-9B73-F1B0BB82FA92}" presName="sibTrans" presStyleCnt="0"/>
      <dgm:spPr/>
    </dgm:pt>
    <dgm:pt modelId="{7B01F5FE-2FA6-4EFC-9F25-8878C67EFEBD}" type="pres">
      <dgm:prSet presAssocID="{EA16AA61-6208-4AA1-8F7C-164D444CB823}" presName="node" presStyleLbl="node1" presStyleIdx="4" presStyleCnt="7">
        <dgm:presLayoutVars>
          <dgm:bulletEnabled val="1"/>
        </dgm:presLayoutVars>
      </dgm:prSet>
      <dgm:spPr/>
    </dgm:pt>
    <dgm:pt modelId="{D41512D8-7F10-4AE5-A817-91ED83D1D188}" type="pres">
      <dgm:prSet presAssocID="{77685604-181A-421E-980F-AEFC8C828746}" presName="sibTrans" presStyleCnt="0"/>
      <dgm:spPr/>
    </dgm:pt>
    <dgm:pt modelId="{E7E9BE55-CE05-4893-8CD6-5370EFD91415}" type="pres">
      <dgm:prSet presAssocID="{A0C6DA10-6987-4AA6-B72F-D5FD2EC1AD8B}" presName="node" presStyleLbl="node1" presStyleIdx="5" presStyleCnt="7">
        <dgm:presLayoutVars>
          <dgm:bulletEnabled val="1"/>
        </dgm:presLayoutVars>
      </dgm:prSet>
      <dgm:spPr/>
    </dgm:pt>
    <dgm:pt modelId="{5B5414CD-8ED9-4B21-84F7-07590C006D32}" type="pres">
      <dgm:prSet presAssocID="{C50BC2BE-C281-40CA-9CEF-C9628A21E20D}" presName="sibTrans" presStyleCnt="0"/>
      <dgm:spPr/>
    </dgm:pt>
    <dgm:pt modelId="{ECF3A526-07E5-434B-A6EF-9EBDD3846B98}" type="pres">
      <dgm:prSet presAssocID="{DF9A422C-44AD-42B1-8233-CDCD0372CE39}" presName="node" presStyleLbl="node1" presStyleIdx="6" presStyleCnt="7">
        <dgm:presLayoutVars>
          <dgm:bulletEnabled val="1"/>
        </dgm:presLayoutVars>
      </dgm:prSet>
      <dgm:spPr/>
    </dgm:pt>
  </dgm:ptLst>
  <dgm:cxnLst>
    <dgm:cxn modelId="{1158A025-9813-4B67-9820-F7525515CA0D}" type="presOf" srcId="{EA16AA61-6208-4AA1-8F7C-164D444CB823}" destId="{7B01F5FE-2FA6-4EFC-9F25-8878C67EFEBD}" srcOrd="0" destOrd="0" presId="urn:microsoft.com/office/officeart/2005/8/layout/default"/>
    <dgm:cxn modelId="{8B453235-92F7-43EB-91EF-D1AE446CF35E}" srcId="{64C4BB2A-DF0E-4DC6-82B9-DE7E6C27E2DB}" destId="{40237BDC-7B90-48B7-9F67-0B930B9533D1}" srcOrd="2" destOrd="0" parTransId="{4715C993-E687-494E-8972-0AA7CA7D6BB3}" sibTransId="{B5BD183E-5705-4202-8916-D64CF31DF954}"/>
    <dgm:cxn modelId="{DB91A261-69D1-4BF5-B0D5-FA4C7645CF76}" srcId="{64C4BB2A-DF0E-4DC6-82B9-DE7E6C27E2DB}" destId="{DC865695-FAD6-49B5-973F-52E6FD8CF85A}" srcOrd="1" destOrd="0" parTransId="{5B4B82E0-ED8F-4314-AECD-B876A38F2BD4}" sibTransId="{8900559F-A594-4E8C-B5A5-BE4703BF55E5}"/>
    <dgm:cxn modelId="{9F42DE80-6A0F-4DAE-8CC2-66D7DF81D5FE}" srcId="{64C4BB2A-DF0E-4DC6-82B9-DE7E6C27E2DB}" destId="{328F2250-7D1F-424A-8381-FB5910984A60}" srcOrd="0" destOrd="0" parTransId="{24F23337-74AF-4EA9-B2EA-34CCD55E8DD8}" sibTransId="{B53B0B9C-6F3D-4ED5-91CA-7CFF5365B3AC}"/>
    <dgm:cxn modelId="{A1303986-659B-4C11-BAE7-B80DE678656D}" type="presOf" srcId="{218D2A3A-6B0C-4305-AB30-0972E11E7BA1}" destId="{7B87D1C0-B079-426C-823B-9DE3AE7432F0}" srcOrd="0" destOrd="0" presId="urn:microsoft.com/office/officeart/2005/8/layout/default"/>
    <dgm:cxn modelId="{E3AEC08C-C8C8-46E7-9389-BD5D1C2EB5FA}" srcId="{64C4BB2A-DF0E-4DC6-82B9-DE7E6C27E2DB}" destId="{DF9A422C-44AD-42B1-8233-CDCD0372CE39}" srcOrd="6" destOrd="0" parTransId="{566BC20F-C41C-459B-A2B3-B2B241BBD212}" sibTransId="{AD30639A-7831-410D-A405-2B323E0ECA6A}"/>
    <dgm:cxn modelId="{02496F91-232D-4F85-B159-6E565CCF0E39}" type="presOf" srcId="{328F2250-7D1F-424A-8381-FB5910984A60}" destId="{238BA36F-2781-4BC9-9469-ACB5E9542101}" srcOrd="0" destOrd="0" presId="urn:microsoft.com/office/officeart/2005/8/layout/default"/>
    <dgm:cxn modelId="{38DE5896-4F6E-4E5A-B7A1-83E91AD90B5F}" type="presOf" srcId="{DC865695-FAD6-49B5-973F-52E6FD8CF85A}" destId="{D3595616-A894-496B-9907-6FCBF4FEC2AA}" srcOrd="0" destOrd="0" presId="urn:microsoft.com/office/officeart/2005/8/layout/default"/>
    <dgm:cxn modelId="{30D11CAC-82C0-435C-BC69-91DE42E48F70}" srcId="{64C4BB2A-DF0E-4DC6-82B9-DE7E6C27E2DB}" destId="{218D2A3A-6B0C-4305-AB30-0972E11E7BA1}" srcOrd="3" destOrd="0" parTransId="{B10A905C-4FB8-4E29-B6A1-A466DDBD7513}" sibTransId="{6F5D354C-1539-4292-9B73-F1B0BB82FA92}"/>
    <dgm:cxn modelId="{8DED6BB9-4CA5-4245-B52E-937526D0E505}" type="presOf" srcId="{64C4BB2A-DF0E-4DC6-82B9-DE7E6C27E2DB}" destId="{2805F3FE-303A-4103-B560-FE5E18639A6A}" srcOrd="0" destOrd="0" presId="urn:microsoft.com/office/officeart/2005/8/layout/default"/>
    <dgm:cxn modelId="{B669FDBB-8A2B-4691-A6CB-E4BB6018E677}" srcId="{64C4BB2A-DF0E-4DC6-82B9-DE7E6C27E2DB}" destId="{A0C6DA10-6987-4AA6-B72F-D5FD2EC1AD8B}" srcOrd="5" destOrd="0" parTransId="{09D65476-ECD5-4EFD-8A09-D0CC1DE926AE}" sibTransId="{C50BC2BE-C281-40CA-9CEF-C9628A21E20D}"/>
    <dgm:cxn modelId="{1D03E0D7-316A-459A-AECF-9D618A5D251B}" type="presOf" srcId="{40237BDC-7B90-48B7-9F67-0B930B9533D1}" destId="{029BC148-CF09-4F04-8374-1EFF333B0F86}" srcOrd="0" destOrd="0" presId="urn:microsoft.com/office/officeart/2005/8/layout/default"/>
    <dgm:cxn modelId="{820F7DD8-3487-4821-BB31-13076B71CD6E}" type="presOf" srcId="{A0C6DA10-6987-4AA6-B72F-D5FD2EC1AD8B}" destId="{E7E9BE55-CE05-4893-8CD6-5370EFD91415}" srcOrd="0" destOrd="0" presId="urn:microsoft.com/office/officeart/2005/8/layout/default"/>
    <dgm:cxn modelId="{E68DFEDE-6F97-450B-A3A3-783C874F4951}" type="presOf" srcId="{DF9A422C-44AD-42B1-8233-CDCD0372CE39}" destId="{ECF3A526-07E5-434B-A6EF-9EBDD3846B98}" srcOrd="0" destOrd="0" presId="urn:microsoft.com/office/officeart/2005/8/layout/default"/>
    <dgm:cxn modelId="{170210F7-A101-4145-A46F-CD8C648752C5}" srcId="{64C4BB2A-DF0E-4DC6-82B9-DE7E6C27E2DB}" destId="{EA16AA61-6208-4AA1-8F7C-164D444CB823}" srcOrd="4" destOrd="0" parTransId="{A437CF68-B037-468E-BED4-9E2349655B90}" sibTransId="{77685604-181A-421E-980F-AEFC8C828746}"/>
    <dgm:cxn modelId="{FFBC52E1-7EB4-4699-98A2-3A2FEDAF943F}" type="presParOf" srcId="{2805F3FE-303A-4103-B560-FE5E18639A6A}" destId="{238BA36F-2781-4BC9-9469-ACB5E9542101}" srcOrd="0" destOrd="0" presId="urn:microsoft.com/office/officeart/2005/8/layout/default"/>
    <dgm:cxn modelId="{A5A3813A-6BB4-41D6-BD92-FA9B47DD988A}" type="presParOf" srcId="{2805F3FE-303A-4103-B560-FE5E18639A6A}" destId="{A3022C08-6AE7-40E8-92E3-2EBC2B6AF98C}" srcOrd="1" destOrd="0" presId="urn:microsoft.com/office/officeart/2005/8/layout/default"/>
    <dgm:cxn modelId="{BE2E4357-0EEE-4D3B-A87B-4FC0735C0FAD}" type="presParOf" srcId="{2805F3FE-303A-4103-B560-FE5E18639A6A}" destId="{D3595616-A894-496B-9907-6FCBF4FEC2AA}" srcOrd="2" destOrd="0" presId="urn:microsoft.com/office/officeart/2005/8/layout/default"/>
    <dgm:cxn modelId="{DE2ACEAD-49B6-4928-A9A2-5D759AE2F1AF}" type="presParOf" srcId="{2805F3FE-303A-4103-B560-FE5E18639A6A}" destId="{63512EB2-2E7B-469D-A011-1C8236E19DB5}" srcOrd="3" destOrd="0" presId="urn:microsoft.com/office/officeart/2005/8/layout/default"/>
    <dgm:cxn modelId="{3011714D-4797-474A-9281-87A2287624C9}" type="presParOf" srcId="{2805F3FE-303A-4103-B560-FE5E18639A6A}" destId="{029BC148-CF09-4F04-8374-1EFF333B0F86}" srcOrd="4" destOrd="0" presId="urn:microsoft.com/office/officeart/2005/8/layout/default"/>
    <dgm:cxn modelId="{B6FFDF34-AA46-463D-A9AE-10C6D9134388}" type="presParOf" srcId="{2805F3FE-303A-4103-B560-FE5E18639A6A}" destId="{F08B727A-A1C6-42AE-A9C9-3C3DFF54667B}" srcOrd="5" destOrd="0" presId="urn:microsoft.com/office/officeart/2005/8/layout/default"/>
    <dgm:cxn modelId="{5EB908EE-5436-41A3-94EE-0E4AFED64A44}" type="presParOf" srcId="{2805F3FE-303A-4103-B560-FE5E18639A6A}" destId="{7B87D1C0-B079-426C-823B-9DE3AE7432F0}" srcOrd="6" destOrd="0" presId="urn:microsoft.com/office/officeart/2005/8/layout/default"/>
    <dgm:cxn modelId="{A1B9399E-7AD3-4A67-99A7-0C0775DF5423}" type="presParOf" srcId="{2805F3FE-303A-4103-B560-FE5E18639A6A}" destId="{5796DFFF-70F8-4CC8-95F1-0DD78A0614B4}" srcOrd="7" destOrd="0" presId="urn:microsoft.com/office/officeart/2005/8/layout/default"/>
    <dgm:cxn modelId="{F0EFEE86-F3B2-438D-9C73-7EF1DEC03E15}" type="presParOf" srcId="{2805F3FE-303A-4103-B560-FE5E18639A6A}" destId="{7B01F5FE-2FA6-4EFC-9F25-8878C67EFEBD}" srcOrd="8" destOrd="0" presId="urn:microsoft.com/office/officeart/2005/8/layout/default"/>
    <dgm:cxn modelId="{0857D4E9-4E7D-4DBA-B269-6CF27C02349D}" type="presParOf" srcId="{2805F3FE-303A-4103-B560-FE5E18639A6A}" destId="{D41512D8-7F10-4AE5-A817-91ED83D1D188}" srcOrd="9" destOrd="0" presId="urn:microsoft.com/office/officeart/2005/8/layout/default"/>
    <dgm:cxn modelId="{1D0CEE95-5A59-43FF-ACC9-9C0589336930}" type="presParOf" srcId="{2805F3FE-303A-4103-B560-FE5E18639A6A}" destId="{E7E9BE55-CE05-4893-8CD6-5370EFD91415}" srcOrd="10" destOrd="0" presId="urn:microsoft.com/office/officeart/2005/8/layout/default"/>
    <dgm:cxn modelId="{ED744B03-C53A-4137-8517-7F3510C99E83}" type="presParOf" srcId="{2805F3FE-303A-4103-B560-FE5E18639A6A}" destId="{5B5414CD-8ED9-4B21-84F7-07590C006D32}" srcOrd="11" destOrd="0" presId="urn:microsoft.com/office/officeart/2005/8/layout/default"/>
    <dgm:cxn modelId="{566EE44B-97A0-4623-9A35-1A1758F2FAD0}" type="presParOf" srcId="{2805F3FE-303A-4103-B560-FE5E18639A6A}" destId="{ECF3A526-07E5-434B-A6EF-9EBDD3846B9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4BB2A-DF0E-4DC6-82B9-DE7E6C27E2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8F2250-7D1F-424A-8381-FB5910984A60}">
      <dgm:prSet phldr="0"/>
      <dgm:spPr/>
      <dgm:t>
        <a:bodyPr/>
        <a:lstStyle/>
        <a:p>
          <a:pPr rtl="0"/>
          <a:r>
            <a:rPr lang="en-US" b="0">
              <a:latin typeface="Univers Condensed"/>
            </a:rPr>
            <a:t> </a:t>
          </a:r>
          <a:r>
            <a:rPr lang="en-US" b="0"/>
            <a:t>Wordpress</a:t>
          </a:r>
          <a:r>
            <a:rPr lang="en-US" b="0">
              <a:latin typeface="Univers Condensed"/>
            </a:rPr>
            <a:t>.</a:t>
          </a:r>
          <a:endParaRPr lang="en-US" b="1"/>
        </a:p>
      </dgm:t>
    </dgm:pt>
    <dgm:pt modelId="{24F23337-74AF-4EA9-B2EA-34CCD55E8DD8}" type="parTrans" cxnId="{9F42DE80-6A0F-4DAE-8CC2-66D7DF81D5FE}">
      <dgm:prSet/>
      <dgm:spPr/>
      <dgm:t>
        <a:bodyPr/>
        <a:lstStyle/>
        <a:p>
          <a:endParaRPr lang="en-US"/>
        </a:p>
      </dgm:t>
    </dgm:pt>
    <dgm:pt modelId="{B53B0B9C-6F3D-4ED5-91CA-7CFF5365B3AC}" type="sibTrans" cxnId="{9F42DE80-6A0F-4DAE-8CC2-66D7DF81D5FE}">
      <dgm:prSet/>
      <dgm:spPr/>
      <dgm:t>
        <a:bodyPr/>
        <a:lstStyle/>
        <a:p>
          <a:endParaRPr lang="en-US"/>
        </a:p>
      </dgm:t>
    </dgm:pt>
    <dgm:pt modelId="{40237BDC-7B90-48B7-9F67-0B930B9533D1}">
      <dgm:prSet/>
      <dgm:spPr/>
      <dgm:t>
        <a:bodyPr/>
        <a:lstStyle/>
        <a:p>
          <a:pPr rtl="0"/>
          <a:r>
            <a:rPr lang="en-US" b="0">
              <a:latin typeface="Univers Condensed"/>
            </a:rPr>
            <a:t> </a:t>
          </a:r>
          <a:r>
            <a:rPr lang="en-US" b="0"/>
            <a:t>Joomla</a:t>
          </a:r>
          <a:r>
            <a:rPr lang="en-US">
              <a:latin typeface="Univers Condensed"/>
            </a:rPr>
            <a:t>.</a:t>
          </a:r>
          <a:endParaRPr lang="en-US" err="1"/>
        </a:p>
      </dgm:t>
    </dgm:pt>
    <dgm:pt modelId="{4715C993-E687-494E-8972-0AA7CA7D6BB3}" type="parTrans" cxnId="{8B453235-92F7-43EB-91EF-D1AE446CF35E}">
      <dgm:prSet/>
      <dgm:spPr/>
      <dgm:t>
        <a:bodyPr/>
        <a:lstStyle/>
        <a:p>
          <a:endParaRPr lang="en-US"/>
        </a:p>
      </dgm:t>
    </dgm:pt>
    <dgm:pt modelId="{B5BD183E-5705-4202-8916-D64CF31DF954}" type="sibTrans" cxnId="{8B453235-92F7-43EB-91EF-D1AE446CF35E}">
      <dgm:prSet/>
      <dgm:spPr/>
      <dgm:t>
        <a:bodyPr/>
        <a:lstStyle/>
        <a:p>
          <a:endParaRPr lang="en-US"/>
        </a:p>
      </dgm:t>
    </dgm:pt>
    <dgm:pt modelId="{218D2A3A-6B0C-4305-AB30-0972E11E7BA1}">
      <dgm:prSet phldr="0"/>
      <dgm:spPr/>
      <dgm:t>
        <a:bodyPr/>
        <a:lstStyle/>
        <a:p>
          <a:pPr rtl="0"/>
          <a:r>
            <a:rPr lang="en-US" b="0">
              <a:latin typeface="Univers Condensed"/>
            </a:rPr>
            <a:t> Shopify</a:t>
          </a:r>
          <a:endParaRPr lang="en-US" b="0" err="1"/>
        </a:p>
      </dgm:t>
    </dgm:pt>
    <dgm:pt modelId="{B10A905C-4FB8-4E29-B6A1-A466DDBD7513}" type="parTrans" cxnId="{30D11CAC-82C0-435C-BC69-91DE42E48F70}">
      <dgm:prSet/>
      <dgm:spPr/>
      <dgm:t>
        <a:bodyPr/>
        <a:lstStyle/>
        <a:p>
          <a:endParaRPr lang="en-US"/>
        </a:p>
      </dgm:t>
    </dgm:pt>
    <dgm:pt modelId="{6F5D354C-1539-4292-9B73-F1B0BB82FA92}" type="sibTrans" cxnId="{30D11CAC-82C0-435C-BC69-91DE42E48F70}">
      <dgm:prSet/>
      <dgm:spPr/>
      <dgm:t>
        <a:bodyPr/>
        <a:lstStyle/>
        <a:p>
          <a:endParaRPr lang="en-US"/>
        </a:p>
      </dgm:t>
    </dgm:pt>
    <dgm:pt modelId="{EA16AA61-6208-4AA1-8F7C-164D444CB823}">
      <dgm:prSet phldr="0"/>
      <dgm:spPr/>
      <dgm:t>
        <a:bodyPr/>
        <a:lstStyle/>
        <a:p>
          <a:pPr rtl="0"/>
          <a:r>
            <a:rPr lang="en-US" b="0">
              <a:latin typeface="Univers Condensed"/>
            </a:rPr>
            <a:t> </a:t>
          </a:r>
          <a:r>
            <a:rPr lang="en-US" b="0"/>
            <a:t>Magento</a:t>
          </a:r>
          <a:endParaRPr lang="en-US" b="0" err="1"/>
        </a:p>
      </dgm:t>
    </dgm:pt>
    <dgm:pt modelId="{A437CF68-B037-468E-BED4-9E2349655B90}" type="parTrans" cxnId="{170210F7-A101-4145-A46F-CD8C648752C5}">
      <dgm:prSet/>
      <dgm:spPr/>
      <dgm:t>
        <a:bodyPr/>
        <a:lstStyle/>
        <a:p>
          <a:endParaRPr lang="en-US"/>
        </a:p>
      </dgm:t>
    </dgm:pt>
    <dgm:pt modelId="{77685604-181A-421E-980F-AEFC8C828746}" type="sibTrans" cxnId="{170210F7-A101-4145-A46F-CD8C648752C5}">
      <dgm:prSet/>
      <dgm:spPr/>
      <dgm:t>
        <a:bodyPr/>
        <a:lstStyle/>
        <a:p>
          <a:endParaRPr lang="en-US"/>
        </a:p>
      </dgm:t>
    </dgm:pt>
    <dgm:pt modelId="{DF9A422C-44AD-42B1-8233-CDCD0372CE39}">
      <dgm:prSet phldr="0"/>
      <dgm:spPr/>
      <dgm:t>
        <a:bodyPr/>
        <a:lstStyle/>
        <a:p>
          <a:pPr rtl="0"/>
          <a:r>
            <a:rPr lang="en-US" b="1">
              <a:latin typeface="Univers Condensed"/>
            </a:rPr>
            <a:t> Wix</a:t>
          </a:r>
          <a:endParaRPr lang="en-US" b="1"/>
        </a:p>
      </dgm:t>
    </dgm:pt>
    <dgm:pt modelId="{566BC20F-C41C-459B-A2B3-B2B241BBD212}" type="parTrans" cxnId="{E3AEC08C-C8C8-46E7-9389-BD5D1C2EB5FA}">
      <dgm:prSet/>
      <dgm:spPr/>
      <dgm:t>
        <a:bodyPr/>
        <a:lstStyle/>
        <a:p>
          <a:endParaRPr lang="en-US"/>
        </a:p>
      </dgm:t>
    </dgm:pt>
    <dgm:pt modelId="{AD30639A-7831-410D-A405-2B323E0ECA6A}" type="sibTrans" cxnId="{E3AEC08C-C8C8-46E7-9389-BD5D1C2EB5FA}">
      <dgm:prSet/>
      <dgm:spPr/>
      <dgm:t>
        <a:bodyPr/>
        <a:lstStyle/>
        <a:p>
          <a:endParaRPr lang="en-US"/>
        </a:p>
      </dgm:t>
    </dgm:pt>
    <dgm:pt modelId="{C5B7B3FD-FE67-4A7F-880A-C8B025B18C88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en-US" b="0">
              <a:latin typeface="Univers Condensed"/>
            </a:rPr>
            <a:t> </a:t>
          </a:r>
          <a:r>
            <a:rPr lang="en-US" b="0"/>
            <a:t>Drupal</a:t>
          </a:r>
          <a:r>
            <a:rPr lang="en-US" b="0">
              <a:latin typeface="Univers Condensed"/>
            </a:rPr>
            <a:t>.</a:t>
          </a:r>
          <a:endParaRPr lang="en-US" b="0"/>
        </a:p>
      </dgm:t>
    </dgm:pt>
    <dgm:pt modelId="{810A337B-D1DE-4FFB-8222-84220A6A0FBE}" type="parTrans" cxnId="{E794DA57-E6FC-4855-83B3-98F471566512}">
      <dgm:prSet/>
      <dgm:spPr/>
    </dgm:pt>
    <dgm:pt modelId="{98A6970A-B03C-45F9-8F83-D8D17756B22D}" type="sibTrans" cxnId="{E794DA57-E6FC-4855-83B3-98F471566512}">
      <dgm:prSet/>
      <dgm:spPr/>
    </dgm:pt>
    <dgm:pt modelId="{2805F3FE-303A-4103-B560-FE5E18639A6A}" type="pres">
      <dgm:prSet presAssocID="{64C4BB2A-DF0E-4DC6-82B9-DE7E6C27E2DB}" presName="diagram" presStyleCnt="0">
        <dgm:presLayoutVars>
          <dgm:dir/>
          <dgm:resizeHandles val="exact"/>
        </dgm:presLayoutVars>
      </dgm:prSet>
      <dgm:spPr/>
    </dgm:pt>
    <dgm:pt modelId="{238BA36F-2781-4BC9-9469-ACB5E9542101}" type="pres">
      <dgm:prSet presAssocID="{328F2250-7D1F-424A-8381-FB5910984A60}" presName="node" presStyleLbl="node1" presStyleIdx="0" presStyleCnt="6">
        <dgm:presLayoutVars>
          <dgm:bulletEnabled val="1"/>
        </dgm:presLayoutVars>
      </dgm:prSet>
      <dgm:spPr/>
    </dgm:pt>
    <dgm:pt modelId="{A3022C08-6AE7-40E8-92E3-2EBC2B6AF98C}" type="pres">
      <dgm:prSet presAssocID="{B53B0B9C-6F3D-4ED5-91CA-7CFF5365B3AC}" presName="sibTrans" presStyleCnt="0"/>
      <dgm:spPr/>
    </dgm:pt>
    <dgm:pt modelId="{004E0267-8614-49A7-8081-8D5C4578C664}" type="pres">
      <dgm:prSet presAssocID="{C5B7B3FD-FE67-4A7F-880A-C8B025B18C88}" presName="node" presStyleLbl="node1" presStyleIdx="1" presStyleCnt="6">
        <dgm:presLayoutVars>
          <dgm:bulletEnabled val="1"/>
        </dgm:presLayoutVars>
      </dgm:prSet>
      <dgm:spPr/>
    </dgm:pt>
    <dgm:pt modelId="{3A29320C-4FDF-4CC0-A762-69795F3D351B}" type="pres">
      <dgm:prSet presAssocID="{98A6970A-B03C-45F9-8F83-D8D17756B22D}" presName="sibTrans" presStyleCnt="0"/>
      <dgm:spPr/>
    </dgm:pt>
    <dgm:pt modelId="{029BC148-CF09-4F04-8374-1EFF333B0F86}" type="pres">
      <dgm:prSet presAssocID="{40237BDC-7B90-48B7-9F67-0B930B9533D1}" presName="node" presStyleLbl="node1" presStyleIdx="2" presStyleCnt="6">
        <dgm:presLayoutVars>
          <dgm:bulletEnabled val="1"/>
        </dgm:presLayoutVars>
      </dgm:prSet>
      <dgm:spPr/>
    </dgm:pt>
    <dgm:pt modelId="{F08B727A-A1C6-42AE-A9C9-3C3DFF54667B}" type="pres">
      <dgm:prSet presAssocID="{B5BD183E-5705-4202-8916-D64CF31DF954}" presName="sibTrans" presStyleCnt="0"/>
      <dgm:spPr/>
    </dgm:pt>
    <dgm:pt modelId="{7B87D1C0-B079-426C-823B-9DE3AE7432F0}" type="pres">
      <dgm:prSet presAssocID="{218D2A3A-6B0C-4305-AB30-0972E11E7BA1}" presName="node" presStyleLbl="node1" presStyleIdx="3" presStyleCnt="6">
        <dgm:presLayoutVars>
          <dgm:bulletEnabled val="1"/>
        </dgm:presLayoutVars>
      </dgm:prSet>
      <dgm:spPr/>
    </dgm:pt>
    <dgm:pt modelId="{5796DFFF-70F8-4CC8-95F1-0DD78A0614B4}" type="pres">
      <dgm:prSet presAssocID="{6F5D354C-1539-4292-9B73-F1B0BB82FA92}" presName="sibTrans" presStyleCnt="0"/>
      <dgm:spPr/>
    </dgm:pt>
    <dgm:pt modelId="{7B01F5FE-2FA6-4EFC-9F25-8878C67EFEBD}" type="pres">
      <dgm:prSet presAssocID="{EA16AA61-6208-4AA1-8F7C-164D444CB823}" presName="node" presStyleLbl="node1" presStyleIdx="4" presStyleCnt="6">
        <dgm:presLayoutVars>
          <dgm:bulletEnabled val="1"/>
        </dgm:presLayoutVars>
      </dgm:prSet>
      <dgm:spPr/>
    </dgm:pt>
    <dgm:pt modelId="{D41512D8-7F10-4AE5-A817-91ED83D1D188}" type="pres">
      <dgm:prSet presAssocID="{77685604-181A-421E-980F-AEFC8C828746}" presName="sibTrans" presStyleCnt="0"/>
      <dgm:spPr/>
    </dgm:pt>
    <dgm:pt modelId="{ECF3A526-07E5-434B-A6EF-9EBDD3846B98}" type="pres">
      <dgm:prSet presAssocID="{DF9A422C-44AD-42B1-8233-CDCD0372CE39}" presName="node" presStyleLbl="node1" presStyleIdx="5" presStyleCnt="6">
        <dgm:presLayoutVars>
          <dgm:bulletEnabled val="1"/>
        </dgm:presLayoutVars>
      </dgm:prSet>
      <dgm:spPr/>
    </dgm:pt>
  </dgm:ptLst>
  <dgm:cxnLst>
    <dgm:cxn modelId="{4194D800-9D3E-46F3-8368-5E82CDAB6971}" type="presOf" srcId="{40237BDC-7B90-48B7-9F67-0B930B9533D1}" destId="{029BC148-CF09-4F04-8374-1EFF333B0F86}" srcOrd="0" destOrd="0" presId="urn:microsoft.com/office/officeart/2005/8/layout/default"/>
    <dgm:cxn modelId="{10E87709-7DD2-4030-9B8C-18391D0BA142}" type="presOf" srcId="{EA16AA61-6208-4AA1-8F7C-164D444CB823}" destId="{7B01F5FE-2FA6-4EFC-9F25-8878C67EFEBD}" srcOrd="0" destOrd="0" presId="urn:microsoft.com/office/officeart/2005/8/layout/default"/>
    <dgm:cxn modelId="{8B453235-92F7-43EB-91EF-D1AE446CF35E}" srcId="{64C4BB2A-DF0E-4DC6-82B9-DE7E6C27E2DB}" destId="{40237BDC-7B90-48B7-9F67-0B930B9533D1}" srcOrd="2" destOrd="0" parTransId="{4715C993-E687-494E-8972-0AA7CA7D6BB3}" sibTransId="{B5BD183E-5705-4202-8916-D64CF31DF954}"/>
    <dgm:cxn modelId="{9FEA333F-9FBB-414D-B199-213078C3EBFB}" type="presOf" srcId="{C5B7B3FD-FE67-4A7F-880A-C8B025B18C88}" destId="{004E0267-8614-49A7-8081-8D5C4578C664}" srcOrd="0" destOrd="0" presId="urn:microsoft.com/office/officeart/2005/8/layout/default"/>
    <dgm:cxn modelId="{A4E2505E-CDF3-412B-A16A-60FAE29C6FF5}" type="presOf" srcId="{218D2A3A-6B0C-4305-AB30-0972E11E7BA1}" destId="{7B87D1C0-B079-426C-823B-9DE3AE7432F0}" srcOrd="0" destOrd="0" presId="urn:microsoft.com/office/officeart/2005/8/layout/default"/>
    <dgm:cxn modelId="{E794DA57-E6FC-4855-83B3-98F471566512}" srcId="{64C4BB2A-DF0E-4DC6-82B9-DE7E6C27E2DB}" destId="{C5B7B3FD-FE67-4A7F-880A-C8B025B18C88}" srcOrd="1" destOrd="0" parTransId="{810A337B-D1DE-4FFB-8222-84220A6A0FBE}" sibTransId="{98A6970A-B03C-45F9-8F83-D8D17756B22D}"/>
    <dgm:cxn modelId="{9F42DE80-6A0F-4DAE-8CC2-66D7DF81D5FE}" srcId="{64C4BB2A-DF0E-4DC6-82B9-DE7E6C27E2DB}" destId="{328F2250-7D1F-424A-8381-FB5910984A60}" srcOrd="0" destOrd="0" parTransId="{24F23337-74AF-4EA9-B2EA-34CCD55E8DD8}" sibTransId="{B53B0B9C-6F3D-4ED5-91CA-7CFF5365B3AC}"/>
    <dgm:cxn modelId="{E3AEC08C-C8C8-46E7-9389-BD5D1C2EB5FA}" srcId="{64C4BB2A-DF0E-4DC6-82B9-DE7E6C27E2DB}" destId="{DF9A422C-44AD-42B1-8233-CDCD0372CE39}" srcOrd="5" destOrd="0" parTransId="{566BC20F-C41C-459B-A2B3-B2B241BBD212}" sibTransId="{AD30639A-7831-410D-A405-2B323E0ECA6A}"/>
    <dgm:cxn modelId="{0547868D-23A6-4751-90E6-A2F7DA5F6BC4}" type="presOf" srcId="{DF9A422C-44AD-42B1-8233-CDCD0372CE39}" destId="{ECF3A526-07E5-434B-A6EF-9EBDD3846B98}" srcOrd="0" destOrd="0" presId="urn:microsoft.com/office/officeart/2005/8/layout/default"/>
    <dgm:cxn modelId="{30D11CAC-82C0-435C-BC69-91DE42E48F70}" srcId="{64C4BB2A-DF0E-4DC6-82B9-DE7E6C27E2DB}" destId="{218D2A3A-6B0C-4305-AB30-0972E11E7BA1}" srcOrd="3" destOrd="0" parTransId="{B10A905C-4FB8-4E29-B6A1-A466DDBD7513}" sibTransId="{6F5D354C-1539-4292-9B73-F1B0BB82FA92}"/>
    <dgm:cxn modelId="{8DED6BB9-4CA5-4245-B52E-937526D0E505}" type="presOf" srcId="{64C4BB2A-DF0E-4DC6-82B9-DE7E6C27E2DB}" destId="{2805F3FE-303A-4103-B560-FE5E18639A6A}" srcOrd="0" destOrd="0" presId="urn:microsoft.com/office/officeart/2005/8/layout/default"/>
    <dgm:cxn modelId="{D62E78D4-69FA-49CA-AD7B-671694779D95}" type="presOf" srcId="{328F2250-7D1F-424A-8381-FB5910984A60}" destId="{238BA36F-2781-4BC9-9469-ACB5E9542101}" srcOrd="0" destOrd="0" presId="urn:microsoft.com/office/officeart/2005/8/layout/default"/>
    <dgm:cxn modelId="{170210F7-A101-4145-A46F-CD8C648752C5}" srcId="{64C4BB2A-DF0E-4DC6-82B9-DE7E6C27E2DB}" destId="{EA16AA61-6208-4AA1-8F7C-164D444CB823}" srcOrd="4" destOrd="0" parTransId="{A437CF68-B037-468E-BED4-9E2349655B90}" sibTransId="{77685604-181A-421E-980F-AEFC8C828746}"/>
    <dgm:cxn modelId="{E21C1631-8C93-4458-A9B2-4786FCD5E53E}" type="presParOf" srcId="{2805F3FE-303A-4103-B560-FE5E18639A6A}" destId="{238BA36F-2781-4BC9-9469-ACB5E9542101}" srcOrd="0" destOrd="0" presId="urn:microsoft.com/office/officeart/2005/8/layout/default"/>
    <dgm:cxn modelId="{76EBEA84-F360-444C-A974-7C558C0A6125}" type="presParOf" srcId="{2805F3FE-303A-4103-B560-FE5E18639A6A}" destId="{A3022C08-6AE7-40E8-92E3-2EBC2B6AF98C}" srcOrd="1" destOrd="0" presId="urn:microsoft.com/office/officeart/2005/8/layout/default"/>
    <dgm:cxn modelId="{12EA14C6-576A-47B0-829E-B3BCB27E538C}" type="presParOf" srcId="{2805F3FE-303A-4103-B560-FE5E18639A6A}" destId="{004E0267-8614-49A7-8081-8D5C4578C664}" srcOrd="2" destOrd="0" presId="urn:microsoft.com/office/officeart/2005/8/layout/default"/>
    <dgm:cxn modelId="{7AB54768-8FF1-4DC2-AC56-B15355D117D6}" type="presParOf" srcId="{2805F3FE-303A-4103-B560-FE5E18639A6A}" destId="{3A29320C-4FDF-4CC0-A762-69795F3D351B}" srcOrd="3" destOrd="0" presId="urn:microsoft.com/office/officeart/2005/8/layout/default"/>
    <dgm:cxn modelId="{5A089292-419C-432E-8336-A07C4E6A124C}" type="presParOf" srcId="{2805F3FE-303A-4103-B560-FE5E18639A6A}" destId="{029BC148-CF09-4F04-8374-1EFF333B0F86}" srcOrd="4" destOrd="0" presId="urn:microsoft.com/office/officeart/2005/8/layout/default"/>
    <dgm:cxn modelId="{9219A403-7894-42CB-BC5A-AFFEE3554190}" type="presParOf" srcId="{2805F3FE-303A-4103-B560-FE5E18639A6A}" destId="{F08B727A-A1C6-42AE-A9C9-3C3DFF54667B}" srcOrd="5" destOrd="0" presId="urn:microsoft.com/office/officeart/2005/8/layout/default"/>
    <dgm:cxn modelId="{E1865F75-0BF4-404E-9E3D-675819F3D782}" type="presParOf" srcId="{2805F3FE-303A-4103-B560-FE5E18639A6A}" destId="{7B87D1C0-B079-426C-823B-9DE3AE7432F0}" srcOrd="6" destOrd="0" presId="urn:microsoft.com/office/officeart/2005/8/layout/default"/>
    <dgm:cxn modelId="{6D3284D7-C5FC-4CEF-BCA0-4DE31D30D7AA}" type="presParOf" srcId="{2805F3FE-303A-4103-B560-FE5E18639A6A}" destId="{5796DFFF-70F8-4CC8-95F1-0DD78A0614B4}" srcOrd="7" destOrd="0" presId="urn:microsoft.com/office/officeart/2005/8/layout/default"/>
    <dgm:cxn modelId="{F8BE8594-3A99-4E0B-AD1E-2470DB73A49C}" type="presParOf" srcId="{2805F3FE-303A-4103-B560-FE5E18639A6A}" destId="{7B01F5FE-2FA6-4EFC-9F25-8878C67EFEBD}" srcOrd="8" destOrd="0" presId="urn:microsoft.com/office/officeart/2005/8/layout/default"/>
    <dgm:cxn modelId="{50960D33-ED40-4B91-A55E-A42C0C55D2AA}" type="presParOf" srcId="{2805F3FE-303A-4103-B560-FE5E18639A6A}" destId="{D41512D8-7F10-4AE5-A817-91ED83D1D188}" srcOrd="9" destOrd="0" presId="urn:microsoft.com/office/officeart/2005/8/layout/default"/>
    <dgm:cxn modelId="{15A73430-A23D-45A7-86D8-4F1DD374FDEE}" type="presParOf" srcId="{2805F3FE-303A-4103-B560-FE5E18639A6A}" destId="{ECF3A526-07E5-434B-A6EF-9EBDD3846B9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9AD10-EB9B-4296-AEF7-180FDD8C0B52}">
      <dsp:nvSpPr>
        <dsp:cNvPr id="0" name=""/>
        <dsp:cNvSpPr/>
      </dsp:nvSpPr>
      <dsp:spPr>
        <a:xfrm>
          <a:off x="0" y="26278"/>
          <a:ext cx="8828061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C'est quoi un CMS en informatique ? </a:t>
          </a:r>
        </a:p>
      </dsp:txBody>
      <dsp:txXfrm>
        <a:off x="74249" y="100527"/>
        <a:ext cx="8679563" cy="1372502"/>
      </dsp:txXfrm>
    </dsp:sp>
    <dsp:sp modelId="{2FB7A908-D8EB-48D9-A673-09D310B437E1}">
      <dsp:nvSpPr>
        <dsp:cNvPr id="0" name=""/>
        <dsp:cNvSpPr/>
      </dsp:nvSpPr>
      <dsp:spPr>
        <a:xfrm>
          <a:off x="0" y="1662478"/>
          <a:ext cx="8828061" cy="1521000"/>
        </a:xfrm>
        <a:prstGeom prst="roundRect">
          <a:avLst/>
        </a:prstGeom>
        <a:solidFill>
          <a:schemeClr val="accent2">
            <a:hueOff val="-743066"/>
            <a:satOff val="-309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Avantages d'utiliser un système de gestion de contenu ?</a:t>
          </a:r>
        </a:p>
      </dsp:txBody>
      <dsp:txXfrm>
        <a:off x="74249" y="1736727"/>
        <a:ext cx="8679563" cy="1372502"/>
      </dsp:txXfrm>
    </dsp:sp>
    <dsp:sp modelId="{3F2C4740-8680-49C5-B7E3-EB0D9305A040}">
      <dsp:nvSpPr>
        <dsp:cNvPr id="0" name=""/>
        <dsp:cNvSpPr/>
      </dsp:nvSpPr>
      <dsp:spPr>
        <a:xfrm>
          <a:off x="0" y="3298679"/>
          <a:ext cx="8828061" cy="1521000"/>
        </a:xfrm>
        <a:prstGeom prst="roundRect">
          <a:avLst/>
        </a:prstGeom>
        <a:solidFill>
          <a:schemeClr val="accent2">
            <a:hueOff val="-1486132"/>
            <a:satOff val="-617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Les CMS les plus utilisés en 2020 ?</a:t>
          </a:r>
        </a:p>
      </dsp:txBody>
      <dsp:txXfrm>
        <a:off x="74249" y="3372928"/>
        <a:ext cx="8679563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BA36F-2781-4BC9-9469-ACB5E9542101}">
      <dsp:nvSpPr>
        <dsp:cNvPr id="0" name=""/>
        <dsp:cNvSpPr/>
      </dsp:nvSpPr>
      <dsp:spPr>
        <a:xfrm>
          <a:off x="3132" y="203224"/>
          <a:ext cx="2485010" cy="14910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Mise en œuvre et maintenance faciles.</a:t>
          </a:r>
          <a:endParaRPr lang="en-US" sz="2400" kern="1200"/>
        </a:p>
      </dsp:txBody>
      <dsp:txXfrm>
        <a:off x="3132" y="203224"/>
        <a:ext cx="2485010" cy="1491006"/>
      </dsp:txXfrm>
    </dsp:sp>
    <dsp:sp modelId="{D3595616-A894-496B-9907-6FCBF4FEC2AA}">
      <dsp:nvSpPr>
        <dsp:cNvPr id="0" name=""/>
        <dsp:cNvSpPr/>
      </dsp:nvSpPr>
      <dsp:spPr>
        <a:xfrm>
          <a:off x="2736644" y="203224"/>
          <a:ext cx="2485010" cy="14910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Il permet de gagner du temps de travail</a:t>
          </a:r>
          <a:endParaRPr lang="en-US" sz="2400" kern="1200"/>
        </a:p>
      </dsp:txBody>
      <dsp:txXfrm>
        <a:off x="2736644" y="203224"/>
        <a:ext cx="2485010" cy="1491006"/>
      </dsp:txXfrm>
    </dsp:sp>
    <dsp:sp modelId="{029BC148-CF09-4F04-8374-1EFF333B0F86}">
      <dsp:nvSpPr>
        <dsp:cNvPr id="0" name=""/>
        <dsp:cNvSpPr/>
      </dsp:nvSpPr>
      <dsp:spPr>
        <a:xfrm>
          <a:off x="5470156" y="203224"/>
          <a:ext cx="2485010" cy="1491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Il facilite le travail de n’importe quel utilisateur</a:t>
          </a:r>
          <a:endParaRPr lang="en-US" sz="2400" kern="1200"/>
        </a:p>
      </dsp:txBody>
      <dsp:txXfrm>
        <a:off x="5470156" y="203224"/>
        <a:ext cx="2485010" cy="1491006"/>
      </dsp:txXfrm>
    </dsp:sp>
    <dsp:sp modelId="{7B87D1C0-B079-426C-823B-9DE3AE7432F0}">
      <dsp:nvSpPr>
        <dsp:cNvPr id="0" name=""/>
        <dsp:cNvSpPr/>
      </dsp:nvSpPr>
      <dsp:spPr>
        <a:xfrm>
          <a:off x="8203668" y="203224"/>
          <a:ext cx="2485010" cy="14910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Faites des économies</a:t>
          </a:r>
          <a:endParaRPr lang="en-US" sz="2400" kern="1200"/>
        </a:p>
      </dsp:txBody>
      <dsp:txXfrm>
        <a:off x="8203668" y="203224"/>
        <a:ext cx="2485010" cy="1491006"/>
      </dsp:txXfrm>
    </dsp:sp>
    <dsp:sp modelId="{7B01F5FE-2FA6-4EFC-9F25-8878C67EFEBD}">
      <dsp:nvSpPr>
        <dsp:cNvPr id="0" name=""/>
        <dsp:cNvSpPr/>
      </dsp:nvSpPr>
      <dsp:spPr>
        <a:xfrm>
          <a:off x="1369888" y="1942732"/>
          <a:ext cx="2485010" cy="14910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Gratuit ou peu coûteux</a:t>
          </a:r>
          <a:endParaRPr lang="en-US" sz="2400" kern="1200"/>
        </a:p>
      </dsp:txBody>
      <dsp:txXfrm>
        <a:off x="1369888" y="1942732"/>
        <a:ext cx="2485010" cy="1491006"/>
      </dsp:txXfrm>
    </dsp:sp>
    <dsp:sp modelId="{E7E9BE55-CE05-4893-8CD6-5370EFD91415}">
      <dsp:nvSpPr>
        <dsp:cNvPr id="0" name=""/>
        <dsp:cNvSpPr/>
      </dsp:nvSpPr>
      <dsp:spPr>
        <a:xfrm>
          <a:off x="4103400" y="1942732"/>
          <a:ext cx="2485010" cy="14910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Sécuritaire</a:t>
          </a:r>
          <a:endParaRPr lang="en-US" sz="2400" kern="1200"/>
        </a:p>
      </dsp:txBody>
      <dsp:txXfrm>
        <a:off x="4103400" y="1942732"/>
        <a:ext cx="2485010" cy="1491006"/>
      </dsp:txXfrm>
    </dsp:sp>
    <dsp:sp modelId="{ECF3A526-07E5-434B-A6EF-9EBDD3846B98}">
      <dsp:nvSpPr>
        <dsp:cNvPr id="0" name=""/>
        <dsp:cNvSpPr/>
      </dsp:nvSpPr>
      <dsp:spPr>
        <a:xfrm>
          <a:off x="6836912" y="1942732"/>
          <a:ext cx="2485010" cy="14910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Facilite le référencement</a:t>
          </a:r>
          <a:endParaRPr lang="en-US" sz="2400" kern="1200"/>
        </a:p>
      </dsp:txBody>
      <dsp:txXfrm>
        <a:off x="6836912" y="1942732"/>
        <a:ext cx="2485010" cy="1491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BA36F-2781-4BC9-9469-ACB5E9542101}">
      <dsp:nvSpPr>
        <dsp:cNvPr id="0" name=""/>
        <dsp:cNvSpPr/>
      </dsp:nvSpPr>
      <dsp:spPr>
        <a:xfrm>
          <a:off x="877062" y="3013"/>
          <a:ext cx="2793027" cy="1675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Univers Condensed"/>
            </a:rPr>
            <a:t> </a:t>
          </a:r>
          <a:r>
            <a:rPr lang="en-US" sz="4000" b="0" kern="1200"/>
            <a:t>Wordpress</a:t>
          </a:r>
          <a:r>
            <a:rPr lang="en-US" sz="4000" b="0" kern="1200">
              <a:latin typeface="Univers Condensed"/>
            </a:rPr>
            <a:t>.</a:t>
          </a:r>
          <a:endParaRPr lang="en-US" sz="4000" b="1" kern="1200"/>
        </a:p>
      </dsp:txBody>
      <dsp:txXfrm>
        <a:off x="877062" y="3013"/>
        <a:ext cx="2793027" cy="1675816"/>
      </dsp:txXfrm>
    </dsp:sp>
    <dsp:sp modelId="{004E0267-8614-49A7-8081-8D5C4578C664}">
      <dsp:nvSpPr>
        <dsp:cNvPr id="0" name=""/>
        <dsp:cNvSpPr/>
      </dsp:nvSpPr>
      <dsp:spPr>
        <a:xfrm>
          <a:off x="3949392" y="3013"/>
          <a:ext cx="2793027" cy="16758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Univers Condensed"/>
            </a:rPr>
            <a:t> </a:t>
          </a:r>
          <a:r>
            <a:rPr lang="en-US" sz="4000" b="0" kern="1200"/>
            <a:t>Drupal</a:t>
          </a:r>
          <a:r>
            <a:rPr lang="en-US" sz="4000" b="0" kern="1200">
              <a:latin typeface="Univers Condensed"/>
            </a:rPr>
            <a:t>.</a:t>
          </a:r>
          <a:endParaRPr lang="en-US" sz="4000" b="0" kern="1200"/>
        </a:p>
      </dsp:txBody>
      <dsp:txXfrm>
        <a:off x="3949392" y="3013"/>
        <a:ext cx="2793027" cy="1675816"/>
      </dsp:txXfrm>
    </dsp:sp>
    <dsp:sp modelId="{029BC148-CF09-4F04-8374-1EFF333B0F86}">
      <dsp:nvSpPr>
        <dsp:cNvPr id="0" name=""/>
        <dsp:cNvSpPr/>
      </dsp:nvSpPr>
      <dsp:spPr>
        <a:xfrm>
          <a:off x="7021722" y="3013"/>
          <a:ext cx="2793027" cy="16758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Univers Condensed"/>
            </a:rPr>
            <a:t> </a:t>
          </a:r>
          <a:r>
            <a:rPr lang="en-US" sz="4000" b="0" kern="1200"/>
            <a:t>Joomla</a:t>
          </a:r>
          <a:r>
            <a:rPr lang="en-US" sz="4000" kern="1200">
              <a:latin typeface="Univers Condensed"/>
            </a:rPr>
            <a:t>.</a:t>
          </a:r>
          <a:endParaRPr lang="en-US" sz="4000" kern="1200" err="1"/>
        </a:p>
      </dsp:txBody>
      <dsp:txXfrm>
        <a:off x="7021722" y="3013"/>
        <a:ext cx="2793027" cy="1675816"/>
      </dsp:txXfrm>
    </dsp:sp>
    <dsp:sp modelId="{7B87D1C0-B079-426C-823B-9DE3AE7432F0}">
      <dsp:nvSpPr>
        <dsp:cNvPr id="0" name=""/>
        <dsp:cNvSpPr/>
      </dsp:nvSpPr>
      <dsp:spPr>
        <a:xfrm>
          <a:off x="877062" y="1958132"/>
          <a:ext cx="2793027" cy="16758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Univers Condensed"/>
            </a:rPr>
            <a:t> Shopify</a:t>
          </a:r>
          <a:endParaRPr lang="en-US" sz="4000" b="0" kern="1200" err="1"/>
        </a:p>
      </dsp:txBody>
      <dsp:txXfrm>
        <a:off x="877062" y="1958132"/>
        <a:ext cx="2793027" cy="1675816"/>
      </dsp:txXfrm>
    </dsp:sp>
    <dsp:sp modelId="{7B01F5FE-2FA6-4EFC-9F25-8878C67EFEBD}">
      <dsp:nvSpPr>
        <dsp:cNvPr id="0" name=""/>
        <dsp:cNvSpPr/>
      </dsp:nvSpPr>
      <dsp:spPr>
        <a:xfrm>
          <a:off x="3949392" y="1958132"/>
          <a:ext cx="2793027" cy="16758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Univers Condensed"/>
            </a:rPr>
            <a:t> </a:t>
          </a:r>
          <a:r>
            <a:rPr lang="en-US" sz="4000" b="0" kern="1200"/>
            <a:t>Magento</a:t>
          </a:r>
          <a:endParaRPr lang="en-US" sz="4000" b="0" kern="1200" err="1"/>
        </a:p>
      </dsp:txBody>
      <dsp:txXfrm>
        <a:off x="3949392" y="1958132"/>
        <a:ext cx="2793027" cy="1675816"/>
      </dsp:txXfrm>
    </dsp:sp>
    <dsp:sp modelId="{ECF3A526-07E5-434B-A6EF-9EBDD3846B98}">
      <dsp:nvSpPr>
        <dsp:cNvPr id="0" name=""/>
        <dsp:cNvSpPr/>
      </dsp:nvSpPr>
      <dsp:spPr>
        <a:xfrm>
          <a:off x="7021722" y="1958132"/>
          <a:ext cx="2793027" cy="1675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>
              <a:latin typeface="Univers Condensed"/>
            </a:rPr>
            <a:t> Wix</a:t>
          </a:r>
          <a:endParaRPr lang="en-US" sz="4000" b="1" kern="1200"/>
        </a:p>
      </dsp:txBody>
      <dsp:txXfrm>
        <a:off x="7021722" y="1958132"/>
        <a:ext cx="2793027" cy="167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340B6-F64A-4D6F-9E4E-A723D2B66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04623" cy="1804349"/>
          </a:xfrm>
        </p:spPr>
        <p:txBody>
          <a:bodyPr>
            <a:normAutofit/>
          </a:bodyPr>
          <a:lstStyle/>
          <a:p>
            <a:r>
              <a:rPr lang="en-US" sz="4000" err="1">
                <a:ea typeface="+mj-lt"/>
                <a:cs typeface="+mj-lt"/>
              </a:rPr>
              <a:t>Système</a:t>
            </a:r>
            <a:r>
              <a:rPr lang="en-US" sz="4000">
                <a:ea typeface="+mj-lt"/>
                <a:cs typeface="+mj-lt"/>
              </a:rPr>
              <a:t> de gestion de </a:t>
            </a:r>
            <a:r>
              <a:rPr lang="en-US" sz="4000" err="1">
                <a:ea typeface="+mj-lt"/>
                <a:cs typeface="+mj-lt"/>
              </a:rPr>
              <a:t>contenu</a:t>
            </a:r>
            <a:r>
              <a:rPr lang="en-US" sz="4000">
                <a:ea typeface="+mj-lt"/>
                <a:cs typeface="+mj-lt"/>
              </a:rPr>
              <a:t>(CMS) </a:t>
            </a:r>
            <a:endParaRPr lang="en-US" sz="4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495D93CA-823D-48E5-B95E-68AC7BE1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2" r="1541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7B43B-404C-44A1-9E3A-C314AC03E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76146"/>
              </p:ext>
            </p:extLst>
          </p:nvPr>
        </p:nvGraphicFramePr>
        <p:xfrm>
          <a:off x="702381" y="843643"/>
          <a:ext cx="8828061" cy="484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73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873DC3A-3B19-4F0E-B2CC-7CE4B5B1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400">
                <a:ea typeface="+mj-lt"/>
                <a:cs typeface="+mj-lt"/>
              </a:rPr>
              <a:t>C'est quoi un CMS en informatique ? </a:t>
            </a:r>
          </a:p>
          <a:p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E0C1F87-67E0-491A-A416-FBA7E1C5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Un système de gestion de contenu ou SGC1 (content management system ou CMS en anglais) est une famille de logiciels destinés à la conception et à la mise à jour dynamique de sites Web ou d'applications multimédia. Ils partagent les fonctionnalités suivantes : </a:t>
            </a:r>
          </a:p>
          <a:p>
            <a:pPr>
              <a:lnSpc>
                <a:spcPct val="110000"/>
              </a:lnSpc>
            </a:pPr>
            <a:r>
              <a:rPr lang="en-US" err="1">
                <a:ea typeface="+mn-lt"/>
                <a:cs typeface="+mn-lt"/>
              </a:rPr>
              <a:t>ils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permettent</a:t>
            </a:r>
            <a:r>
              <a:rPr lang="en-US">
                <a:ea typeface="+mn-lt"/>
                <a:cs typeface="+mn-lt"/>
              </a:rPr>
              <a:t> à </a:t>
            </a:r>
            <a:r>
              <a:rPr lang="en-US" err="1">
                <a:ea typeface="+mn-lt"/>
                <a:cs typeface="+mn-lt"/>
              </a:rPr>
              <a:t>plusieurs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individus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travailler</a:t>
            </a:r>
            <a:r>
              <a:rPr lang="en-US">
                <a:ea typeface="+mn-lt"/>
                <a:cs typeface="+mn-lt"/>
              </a:rPr>
              <a:t> sur un </a:t>
            </a:r>
            <a:r>
              <a:rPr lang="en-US" err="1">
                <a:ea typeface="+mn-lt"/>
                <a:cs typeface="+mn-lt"/>
              </a:rPr>
              <a:t>même</a:t>
            </a:r>
            <a:r>
              <a:rPr lang="en-US">
                <a:ea typeface="+mn-lt"/>
                <a:cs typeface="+mn-lt"/>
              </a:rPr>
              <a:t> document  </a:t>
            </a:r>
            <a:r>
              <a:rPr lang="en-US" err="1">
                <a:ea typeface="+mn-lt"/>
                <a:cs typeface="+mn-lt"/>
              </a:rPr>
              <a:t>ils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fournissent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chaîne</a:t>
            </a:r>
            <a:r>
              <a:rPr lang="en-US">
                <a:ea typeface="+mn-lt"/>
                <a:cs typeface="+mn-lt"/>
              </a:rPr>
              <a:t> de publication (workflow) </a:t>
            </a:r>
            <a:r>
              <a:rPr lang="en-US" err="1">
                <a:ea typeface="+mn-lt"/>
                <a:cs typeface="+mn-lt"/>
              </a:rPr>
              <a:t>offrant</a:t>
            </a:r>
            <a:r>
              <a:rPr lang="en-US">
                <a:ea typeface="+mn-lt"/>
                <a:cs typeface="+mn-lt"/>
              </a:rPr>
              <a:t> par </a:t>
            </a:r>
            <a:r>
              <a:rPr lang="en-US" err="1">
                <a:ea typeface="+mn-lt"/>
                <a:cs typeface="+mn-lt"/>
              </a:rPr>
              <a:t>exemple</a:t>
            </a:r>
            <a:r>
              <a:rPr lang="en-US">
                <a:ea typeface="+mn-lt"/>
                <a:cs typeface="+mn-lt"/>
              </a:rPr>
              <a:t> la </a:t>
            </a:r>
            <a:r>
              <a:rPr lang="en-US" err="1">
                <a:ea typeface="+mn-lt"/>
                <a:cs typeface="+mn-lt"/>
              </a:rPr>
              <a:t>possibilité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mettre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ligne</a:t>
            </a:r>
            <a:r>
              <a:rPr lang="en-US">
                <a:ea typeface="+mn-lt"/>
                <a:cs typeface="+mn-lt"/>
              </a:rPr>
              <a:t> le </a:t>
            </a:r>
            <a:r>
              <a:rPr lang="en-US" err="1">
                <a:ea typeface="+mn-lt"/>
                <a:cs typeface="+mn-lt"/>
              </a:rPr>
              <a:t>contenu</a:t>
            </a:r>
            <a:r>
              <a:rPr lang="en-US">
                <a:ea typeface="+mn-lt"/>
                <a:cs typeface="+mn-lt"/>
              </a:rPr>
              <a:t> des documents ; </a:t>
            </a:r>
            <a:r>
              <a:rPr lang="en-US" err="1">
                <a:ea typeface="+mn-lt"/>
                <a:cs typeface="+mn-lt"/>
              </a:rPr>
              <a:t>ils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permettent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séparer</a:t>
            </a:r>
            <a:r>
              <a:rPr lang="en-US">
                <a:ea typeface="+mn-lt"/>
                <a:cs typeface="+mn-lt"/>
              </a:rPr>
              <a:t> les </a:t>
            </a:r>
            <a:r>
              <a:rPr lang="en-US" err="1">
                <a:ea typeface="+mn-lt"/>
                <a:cs typeface="+mn-lt"/>
              </a:rPr>
              <a:t>opérations</a:t>
            </a:r>
            <a:r>
              <a:rPr lang="en-US">
                <a:ea typeface="+mn-lt"/>
                <a:cs typeface="+mn-lt"/>
              </a:rPr>
              <a:t> de gestion de la </a:t>
            </a:r>
            <a:r>
              <a:rPr lang="en-US" err="1">
                <a:ea typeface="+mn-lt"/>
                <a:cs typeface="+mn-lt"/>
              </a:rPr>
              <a:t>forme</a:t>
            </a:r>
            <a:r>
              <a:rPr lang="en-US">
                <a:ea typeface="+mn-lt"/>
                <a:cs typeface="+mn-lt"/>
              </a:rPr>
              <a:t> et du </a:t>
            </a:r>
            <a:r>
              <a:rPr lang="en-US" err="1">
                <a:ea typeface="+mn-lt"/>
                <a:cs typeface="+mn-lt"/>
              </a:rPr>
              <a:t>contenu</a:t>
            </a:r>
            <a:r>
              <a:rPr lang="en-US">
                <a:ea typeface="+mn-lt"/>
                <a:cs typeface="+mn-lt"/>
              </a:rPr>
              <a:t> ; </a:t>
            </a:r>
            <a:r>
              <a:rPr lang="en-US" err="1">
                <a:ea typeface="+mn-lt"/>
                <a:cs typeface="+mn-lt"/>
              </a:rPr>
              <a:t>ils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permettent</a:t>
            </a:r>
            <a:r>
              <a:rPr lang="en-US">
                <a:ea typeface="+mn-lt"/>
                <a:cs typeface="+mn-lt"/>
              </a:rPr>
              <a:t> de structurer le </a:t>
            </a:r>
            <a:r>
              <a:rPr lang="en-US" err="1">
                <a:ea typeface="+mn-lt"/>
                <a:cs typeface="+mn-lt"/>
              </a:rPr>
              <a:t>contenu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err="1">
                <a:ea typeface="+mn-lt"/>
                <a:cs typeface="+mn-lt"/>
              </a:rPr>
              <a:t>utilisation</a:t>
            </a:r>
            <a:r>
              <a:rPr lang="en-US">
                <a:ea typeface="+mn-lt"/>
                <a:cs typeface="+mn-lt"/>
              </a:rPr>
              <a:t> de FAQ, de documents, de blogs, de forums de discussion, etc.) ; </a:t>
            </a:r>
            <a:r>
              <a:rPr lang="en-US" err="1">
                <a:ea typeface="+mn-lt"/>
                <a:cs typeface="+mn-lt"/>
              </a:rPr>
              <a:t>ils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permettent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hiérarchiser</a:t>
            </a:r>
            <a:r>
              <a:rPr lang="en-US">
                <a:ea typeface="+mn-lt"/>
                <a:cs typeface="+mn-lt"/>
              </a:rPr>
              <a:t> les </a:t>
            </a:r>
            <a:r>
              <a:rPr lang="en-US" err="1">
                <a:ea typeface="+mn-lt"/>
                <a:cs typeface="+mn-lt"/>
              </a:rPr>
              <a:t>utilisateurs</a:t>
            </a:r>
            <a:r>
              <a:rPr lang="en-US">
                <a:ea typeface="+mn-lt"/>
                <a:cs typeface="+mn-lt"/>
              </a:rPr>
              <a:t> et de </a:t>
            </a:r>
            <a:r>
              <a:rPr lang="en-US" err="1">
                <a:ea typeface="+mn-lt"/>
                <a:cs typeface="+mn-lt"/>
              </a:rPr>
              <a:t>leur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attribuer</a:t>
            </a:r>
            <a:r>
              <a:rPr lang="en-US">
                <a:ea typeface="+mn-lt"/>
                <a:cs typeface="+mn-lt"/>
              </a:rPr>
              <a:t> des </a:t>
            </a:r>
            <a:r>
              <a:rPr lang="en-US" err="1">
                <a:ea typeface="+mn-lt"/>
                <a:cs typeface="+mn-lt"/>
              </a:rPr>
              <a:t>rôles</a:t>
            </a:r>
            <a:r>
              <a:rPr lang="en-US">
                <a:ea typeface="+mn-lt"/>
                <a:cs typeface="+mn-lt"/>
              </a:rPr>
              <a:t> et des permissions (</a:t>
            </a:r>
            <a:r>
              <a:rPr lang="en-US" err="1">
                <a:ea typeface="+mn-lt"/>
                <a:cs typeface="+mn-lt"/>
              </a:rPr>
              <a:t>utilisateur</a:t>
            </a:r>
            <a:r>
              <a:rPr lang="en-US">
                <a:ea typeface="+mn-lt"/>
                <a:cs typeface="+mn-lt"/>
              </a:rPr>
              <a:t> anonyme, </a:t>
            </a:r>
            <a:r>
              <a:rPr lang="en-US" err="1">
                <a:ea typeface="+mn-lt"/>
                <a:cs typeface="+mn-lt"/>
              </a:rPr>
              <a:t>administrateur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contributeur</a:t>
            </a:r>
            <a:r>
              <a:rPr lang="en-US">
                <a:ea typeface="+mn-lt"/>
                <a:cs typeface="+mn-lt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0147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873DC3A-3B19-4F0E-B2CC-7CE4B5B1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sz="3700" err="1">
                <a:ea typeface="+mj-lt"/>
                <a:cs typeface="+mj-lt"/>
              </a:rPr>
              <a:t>Avantages</a:t>
            </a:r>
            <a:r>
              <a:rPr lang="en-US" sz="3700">
                <a:ea typeface="+mj-lt"/>
                <a:cs typeface="+mj-lt"/>
              </a:rPr>
              <a:t> </a:t>
            </a:r>
            <a:r>
              <a:rPr lang="en-US" sz="3700" err="1">
                <a:ea typeface="+mj-lt"/>
                <a:cs typeface="+mj-lt"/>
              </a:rPr>
              <a:t>d'utiliser</a:t>
            </a:r>
            <a:r>
              <a:rPr lang="en-US" sz="3700">
                <a:ea typeface="+mj-lt"/>
                <a:cs typeface="+mj-lt"/>
              </a:rPr>
              <a:t> un </a:t>
            </a:r>
            <a:r>
              <a:rPr lang="en-US" sz="3700" err="1">
                <a:ea typeface="+mj-lt"/>
                <a:cs typeface="+mj-lt"/>
              </a:rPr>
              <a:t>système</a:t>
            </a:r>
            <a:r>
              <a:rPr lang="en-US" sz="3700">
                <a:ea typeface="+mj-lt"/>
                <a:cs typeface="+mj-lt"/>
              </a:rPr>
              <a:t> de gestion de </a:t>
            </a:r>
            <a:r>
              <a:rPr lang="en-US" sz="3700" err="1">
                <a:ea typeface="+mj-lt"/>
                <a:cs typeface="+mj-lt"/>
              </a:rPr>
              <a:t>contenu</a:t>
            </a:r>
            <a:r>
              <a:rPr lang="en-US" sz="3700">
                <a:ea typeface="+mj-lt"/>
                <a:cs typeface="+mj-lt"/>
              </a:rPr>
              <a:t> ?</a:t>
            </a:r>
          </a:p>
          <a:p>
            <a:pPr>
              <a:lnSpc>
                <a:spcPct val="90000"/>
              </a:lnSpc>
            </a:pPr>
            <a:endParaRPr lang="en-US" sz="37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19">
            <a:extLst>
              <a:ext uri="{FF2B5EF4-FFF2-40B4-BE49-F238E27FC236}">
                <a16:creationId xmlns:a16="http://schemas.microsoft.com/office/drawing/2014/main" id="{6DD04DF0-B2A2-4274-A1D4-416241272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6447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873DC3A-3B19-4F0E-B2CC-7CE4B5B1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sz="3700">
                <a:ea typeface="+mj-lt"/>
                <a:cs typeface="+mj-lt"/>
              </a:rPr>
              <a:t>LES CMS LES PLUS UTILISÉS EN 2020 ?</a:t>
            </a:r>
          </a:p>
          <a:p>
            <a:pPr>
              <a:lnSpc>
                <a:spcPct val="90000"/>
              </a:lnSpc>
            </a:pPr>
            <a:endParaRPr lang="en-US" sz="3700">
              <a:ea typeface="+mj-lt"/>
              <a:cs typeface="+mj-l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19">
            <a:extLst>
              <a:ext uri="{FF2B5EF4-FFF2-40B4-BE49-F238E27FC236}">
                <a16:creationId xmlns:a16="http://schemas.microsoft.com/office/drawing/2014/main" id="{6DD04DF0-B2A2-4274-A1D4-416241272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59545"/>
              </p:ext>
            </p:extLst>
          </p:nvPr>
        </p:nvGraphicFramePr>
        <p:xfrm>
          <a:off x="1070202" y="2314121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4591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ChronicleVTI</vt:lpstr>
      <vt:lpstr>Système de gestion de contenu(CMS) </vt:lpstr>
      <vt:lpstr>PowerPoint Presentation</vt:lpstr>
      <vt:lpstr>C'est quoi un CMS en informatique ?  </vt:lpstr>
      <vt:lpstr>Avantages d'utiliser un système de gestion de contenu ? </vt:lpstr>
      <vt:lpstr>LES CMS LES PLUS UTILISÉS EN 2020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2021-06-25T14:08:30Z</dcterms:created>
  <dcterms:modified xsi:type="dcterms:W3CDTF">2021-06-25T15:27:07Z</dcterms:modified>
</cp:coreProperties>
</file>