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68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9" autoAdjust="0"/>
    <p:restoredTop sz="94660"/>
  </p:normalViewPr>
  <p:slideViewPr>
    <p:cSldViewPr snapToGrid="0">
      <p:cViewPr varScale="1">
        <p:scale>
          <a:sx n="74" d="100"/>
          <a:sy n="74" d="100"/>
        </p:scale>
        <p:origin x="4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7785A-7933-42B0-BC07-65C37598E2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2F5CD1-5D60-4507-8755-7DD49E787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73AF7-45C9-4C4E-8CBB-BC7E6342D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A3C9C-8D91-48B5-9EB3-076B7BF438AC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5930E-B934-4FA2-B767-0BF1B022E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A98D5-6296-4B00-B221-DC66C497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2AB5B-9AF5-4131-A92A-AFDAB6387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28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15A92-6499-410F-934D-C158AF15D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C43AB6-6052-4E5E-8FE3-FF13D2D64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E4437-B8CC-4F84-9B4B-2E073BD8E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A3C9C-8D91-48B5-9EB3-076B7BF438AC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D26C1-DD13-43BB-A1AC-D6EB239FE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37B8D-763E-4D5B-8B6B-3788E9EF4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2AB5B-9AF5-4131-A92A-AFDAB6387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901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3AD97-806E-4FAB-80F8-87FBB0B664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C510CF-DF25-429C-A847-89798D78CD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85B54-A262-4DA7-BC52-49277B989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A3C9C-8D91-48B5-9EB3-076B7BF438AC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45CD2-AE43-487D-BE09-9059705EE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59597-0C04-43E8-B352-F9847E81D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2AB5B-9AF5-4131-A92A-AFDAB6387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62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B72F9-282F-47A1-AA63-54DDF5A38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44C42-E6B5-453D-BE68-7C1A047A7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4BED2-5BFB-48AB-888F-62A4023CA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A3C9C-8D91-48B5-9EB3-076B7BF438AC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DBC32-EA06-45B7-AE7A-9C9CB73B0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0E7DB-9A45-4F9F-9784-B128D92DC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2AB5B-9AF5-4131-A92A-AFDAB6387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26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C3ADA-60D6-498D-AA31-E8846C590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34753-69D5-4A4F-A102-0291C7A07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456AC-E61C-43D4-BE09-3508E73FF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A3C9C-8D91-48B5-9EB3-076B7BF438AC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D6EED-B328-4C81-91F3-3C31C8D73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4F51E-6783-4622-A2F9-83F642BC7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2AB5B-9AF5-4131-A92A-AFDAB6387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820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A15C9-D098-49EB-A144-138F481BC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8D41C-4883-4320-B5BF-F70129F033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5EBD9-1539-4FD5-BE8B-2043FE104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4C37D3-59A5-4F3F-920A-B83C867B0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A3C9C-8D91-48B5-9EB3-076B7BF438AC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A9F4F3-9736-45E5-AB7D-59D929AA6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50FEE9-46B0-43B2-85E4-A11938626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2AB5B-9AF5-4131-A92A-AFDAB6387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085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DF56C-B774-4AEF-8AC0-6A2F1CE53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0CAAB-8D62-4532-ACBF-31AF6E7C7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C124A4-2548-4CC7-BFF7-B19EDD937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549FA-F89A-4A63-AC01-C17E31F2FF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F72E17-0990-4AD2-88EB-AAE9A43105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B5B886-8897-4C94-A3AA-E274485FD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A3C9C-8D91-48B5-9EB3-076B7BF438AC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C944A-3F7A-4135-9593-C2EE55F1F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3691A4-7003-4239-94F2-7D6BE0423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2AB5B-9AF5-4131-A92A-AFDAB6387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62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811DE-0DD5-4C03-9C1B-647470670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519B6E-CCD1-451A-9112-B7C7D4BA1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A3C9C-8D91-48B5-9EB3-076B7BF438AC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AF237-9DB0-4974-BD99-65F4D0925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0851A7-F6B2-42A2-BC8B-7BC775D54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2AB5B-9AF5-4131-A92A-AFDAB6387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84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836EDD-1692-48C1-B27E-5FE17161F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A3C9C-8D91-48B5-9EB3-076B7BF438AC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5AC76F-027A-448B-B040-214CE543D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D532ED-2ABE-4EEE-8CC9-38BAD9401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2AB5B-9AF5-4131-A92A-AFDAB6387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203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D62CE-C70A-452D-820B-0F47969B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4BF14-19DE-40E6-83C5-01C6689B8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5B33EF-E16B-416C-A8E8-C168BF953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3EC814-3954-4342-8055-F7C68990C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A3C9C-8D91-48B5-9EB3-076B7BF438AC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9FFC82-9D56-4175-BA84-87B49B9B2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F1414-E654-4817-9D56-C8ED968EC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2AB5B-9AF5-4131-A92A-AFDAB6387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77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5A27B-C19C-4235-AC16-C588B6576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2B46AB-B5E7-4EBF-8FF7-2B0800A3A6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1DCFC-3217-4FA2-BABF-26B479DE7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E03A14-3C79-422E-B4B0-B0C857DA9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A3C9C-8D91-48B5-9EB3-076B7BF438AC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AFC10-8E90-499B-92FB-3F60B4D02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DF70C-40E4-43EE-A31F-ACCCC0325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2AB5B-9AF5-4131-A92A-AFDAB6387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08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B42D94-BBA6-48EB-AC1D-4B56C8ABB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CD3F8F-6EAF-4A42-8AF2-7ECC6C1C7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692DB-AA5B-40E1-B0D4-B912F14BE6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A3C9C-8D91-48B5-9EB3-076B7BF438AC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2C616-993F-4A9B-BF3D-5D1C844B4D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4C7FE-24A1-4C53-99E6-0833A70731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2AB5B-9AF5-4131-A92A-AFDAB6387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14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7D2A4C4F-1417-4298-B525-6D41898082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674" r="8969" b="1"/>
          <a:stretch/>
        </p:blipFill>
        <p:spPr>
          <a:xfrm>
            <a:off x="838200" y="754148"/>
            <a:ext cx="10515600" cy="4995575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817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1B373-7091-4EB2-8B7B-96587AB37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80B96E3-D200-4A6E-B4E5-8515493C46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5104" y="1825625"/>
            <a:ext cx="634179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693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98B6D-DA3D-4C7B-A4BE-1F0EA0D2E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THE CROWLER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96C9A6B-828E-4C7D-ABAE-759D122B69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66584"/>
            <a:ext cx="10515600" cy="226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371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56CE9-983A-40D2-BA7B-04FE1385D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CD6B7A0-3816-46EF-9343-4D642FABED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37723"/>
            <a:ext cx="10515600" cy="352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871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9737C-B110-4EC6-A301-1418ACF87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BDBC901-1358-4CDA-8292-5F8C0C237A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7676" y="1825625"/>
            <a:ext cx="535664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253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B4F1E-4EA2-4304-87DB-966395202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A92A87-02A0-410F-9018-C7C98FF6F3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9365" y="1825625"/>
            <a:ext cx="581326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806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E9FF7-52A2-4750-B87B-3D4052088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C31DBF-E6EE-405E-8498-6C523FF1AF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5332" y="1825625"/>
            <a:ext cx="948133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06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6E2DA-274F-4DC9-8E0C-BC3FD284F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A90D8FC-D30F-42A3-8A6F-F0C977B6D5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79034"/>
            <a:ext cx="10515600" cy="424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218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9E8B4-F0A0-4162-B82B-1C212C908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E2B30FF-1DA4-49C7-93E5-BB2D83F385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7330" y="1825625"/>
            <a:ext cx="977734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835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E4101-113F-4C63-B0DF-F762FDD27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72939C1-BFF2-43F6-A50A-6FB2F16189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0572" y="1825625"/>
            <a:ext cx="947085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115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5C059-AEF7-4F3B-893D-2CD0BAAC8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134D319-8C7D-40EF-B4DB-FC12EEC0B4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3320" y="1825625"/>
            <a:ext cx="924535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105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638AA252-C412-4A6F-A5AF-8743901C1B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460"/>
          <a:stretch/>
        </p:blipFill>
        <p:spPr>
          <a:xfrm>
            <a:off x="838200" y="754148"/>
            <a:ext cx="10515600" cy="4995575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119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F9CC0-8657-4BD4-9393-138BBB79F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7ABB20-FD5D-4992-8FF7-008D68D40F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7255" y="1825625"/>
            <a:ext cx="9917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0576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1CA36B-FC87-4B0B-8650-AA0B0D373632}"/>
              </a:ext>
            </a:extLst>
          </p:cNvPr>
          <p:cNvSpPr/>
          <p:nvPr/>
        </p:nvSpPr>
        <p:spPr>
          <a:xfrm>
            <a:off x="864870" y="306914"/>
            <a:ext cx="787908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Oct 12, 2020, 6:15:43 PM Pending execution</a:t>
            </a:r>
          </a:p>
          <a:p>
            <a:r>
              <a:rPr lang="en-US" dirty="0"/>
              <a:t>start time : 2020-10-12 12:46:28</a:t>
            </a:r>
          </a:p>
          <a:p>
            <a:r>
              <a:rPr lang="en-US" dirty="0"/>
              <a:t>+-------+-----------+------------------+</a:t>
            </a:r>
          </a:p>
          <a:p>
            <a:r>
              <a:rPr lang="en-US" dirty="0"/>
              <a:t>| </a:t>
            </a:r>
            <a:r>
              <a:rPr lang="en-US" dirty="0" err="1"/>
              <a:t>decade|movie_count</a:t>
            </a:r>
            <a:r>
              <a:rPr lang="en-US" dirty="0"/>
              <a:t>| </a:t>
            </a:r>
            <a:r>
              <a:rPr lang="en-US" dirty="0" err="1"/>
              <a:t>rating_mean</a:t>
            </a:r>
            <a:r>
              <a:rPr lang="en-US" dirty="0"/>
              <a:t>| </a:t>
            </a:r>
          </a:p>
          <a:p>
            <a:r>
              <a:rPr lang="en-US" dirty="0"/>
              <a:t>+-------+-----------+------------------+ </a:t>
            </a:r>
          </a:p>
          <a:p>
            <a:r>
              <a:rPr lang="en-US" dirty="0"/>
              <a:t>|[2017,]| 3329| 5.696785821568039| </a:t>
            </a:r>
          </a:p>
          <a:p>
            <a:r>
              <a:rPr lang="en-US" dirty="0"/>
              <a:t>|[2018,]| 3257| 5.688609149524094| </a:t>
            </a:r>
          </a:p>
          <a:p>
            <a:r>
              <a:rPr lang="en-US" dirty="0"/>
              <a:t>|[2016,]| 3138| 5.658062460165704| </a:t>
            </a:r>
          </a:p>
          <a:p>
            <a:r>
              <a:rPr lang="en-US" dirty="0"/>
              <a:t>|[2015,]| 2977| 5.616560295599591| </a:t>
            </a:r>
          </a:p>
          <a:p>
            <a:r>
              <a:rPr lang="en-US" dirty="0"/>
              <a:t>|[2014,]| 2942|5.6712780421481925| </a:t>
            </a:r>
          </a:p>
          <a:p>
            <a:r>
              <a:rPr lang="en-US" dirty="0"/>
              <a:t>|[2019,]| 2841| 5.791270679338264| </a:t>
            </a:r>
          </a:p>
          <a:p>
            <a:r>
              <a:rPr lang="en-US" dirty="0"/>
              <a:t>|[2013,]| 2783| 5.619762845849813| </a:t>
            </a:r>
          </a:p>
          <a:p>
            <a:r>
              <a:rPr lang="en-US" dirty="0"/>
              <a:t>|[2012,]| 2560|5.6283984375000085| </a:t>
            </a:r>
          </a:p>
          <a:p>
            <a:r>
              <a:rPr lang="en-US" dirty="0"/>
              <a:t>|[2011,]| 2429| 5.62087278715522| </a:t>
            </a:r>
          </a:p>
          <a:p>
            <a:r>
              <a:rPr lang="en-US" dirty="0"/>
              <a:t>|[2009,]| 2298|5.6398607484769565| </a:t>
            </a:r>
          </a:p>
          <a:p>
            <a:r>
              <a:rPr lang="en-US" dirty="0"/>
              <a:t>+-------+-----------+------------------+ </a:t>
            </a:r>
          </a:p>
          <a:p>
            <a:r>
              <a:rPr lang="en-US" dirty="0"/>
              <a:t>only showing top 10 rows</a:t>
            </a:r>
          </a:p>
          <a:p>
            <a:r>
              <a:rPr lang="en-US" dirty="0"/>
              <a:t>end time : 2020-10-12 12:46:52</a:t>
            </a:r>
          </a:p>
        </p:txBody>
      </p:sp>
    </p:spTree>
    <p:extLst>
      <p:ext uri="{BB962C8B-B14F-4D97-AF65-F5344CB8AC3E}">
        <p14:creationId xmlns:p14="http://schemas.microsoft.com/office/powerpoint/2010/main" val="328566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B4E29-50F7-4235-ACE7-B7E12FBE8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BEEBF9-346A-409F-9A89-99FC28DEA7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2773" y="1825625"/>
            <a:ext cx="612645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603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E7F48824-5366-4B01-A0F5-1DD1C42509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311" b="37744"/>
          <a:stretch/>
        </p:blipFill>
        <p:spPr>
          <a:xfrm>
            <a:off x="838200" y="754148"/>
            <a:ext cx="10515600" cy="4995575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322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91D99-3563-4384-B996-609ABDAA7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C37B66F-CE9D-4DFA-AB19-EAE0FB4E9C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9187" y="2091531"/>
            <a:ext cx="995362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668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3EF53-DBB4-4481-9D02-B200AFAD6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6C0B274-6430-4CF4-B1ED-EC45DE730D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8928" y="1825625"/>
            <a:ext cx="851414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219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CA957AB-3D5F-4CF8-8D2F-847249E6EC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928"/>
          <a:stretch/>
        </p:blipFill>
        <p:spPr>
          <a:xfrm>
            <a:off x="838200" y="754148"/>
            <a:ext cx="10515600" cy="4995575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49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87889-EC13-4F6A-9B99-ACC386FBF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33C386F-5B43-450C-BEFE-DAC812DD12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8021" y="1825625"/>
            <a:ext cx="683595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824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7CDAC-F1AB-45F0-9481-9035CF53F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A0C79CC-BC55-4C8C-828C-DA2B500D4C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2153" y="1825625"/>
            <a:ext cx="716769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916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105</Words>
  <Application>Microsoft Office PowerPoint</Application>
  <PresentationFormat>Widescreen</PresentationFormat>
  <Paragraphs>19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RUN THE CROWLER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Pavan Pawar</dc:creator>
  <cp:lastModifiedBy>Pavan Pawar</cp:lastModifiedBy>
  <cp:revision>4</cp:revision>
  <dcterms:created xsi:type="dcterms:W3CDTF">2020-10-12T11:57:00Z</dcterms:created>
  <dcterms:modified xsi:type="dcterms:W3CDTF">2020-10-12T13:12:28Z</dcterms:modified>
</cp:coreProperties>
</file>