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78" r:id="rId17"/>
    <p:sldId id="268" r:id="rId18"/>
    <p:sldId id="272" r:id="rId19"/>
    <p:sldId id="270" r:id="rId20"/>
    <p:sldId id="271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ack.kotlin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nutshell...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lambdas).</a:t>
            </a:r>
          </a:p>
          <a:p>
            <a:pPr marL="383540" lvl="1"/>
            <a:r>
              <a:rPr lang="en-US" dirty="0"/>
              <a:t>Java is often difficult to turnaround code quickly, which marginalizes its utility in data science.</a:t>
            </a:r>
            <a:endParaRPr dirty="0">
              <a:solidFill>
                <a:schemeClr val="tx1"/>
              </a:solidFill>
            </a:endParaRPr>
          </a:p>
          <a:p>
            <a:pPr marL="383540" lvl="1">
              <a:buClr>
                <a:srgbClr val="E48312"/>
              </a:buClr>
            </a:pPr>
            <a:r>
              <a:rPr lang="en-US" dirty="0"/>
              <a:t>Legacy compatibility often constrains the number of features it has as a language. 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20066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err="1"/>
              <a:t>Intellj</a:t>
            </a:r>
            <a:r>
              <a:rPr lang="en-US" dirty="0"/>
              <a:t> IDEA Community Edition – IDE for Java, Kotlin, and Scala</a:t>
            </a:r>
            <a:endParaRPr lang="en-US"/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1" y="257175"/>
            <a:ext cx="6502876" cy="5898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" y="581025"/>
            <a:ext cx="438957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Project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Make it a "Maven" project</a:t>
            </a:r>
          </a:p>
          <a:p>
            <a:pPr marL="342900" indent="-342900">
              <a:buAutoNum type="arabicPeriod"/>
            </a:pPr>
            <a:r>
              <a:rPr lang="en-US" dirty="0"/>
              <a:t>Select a "kotlin-archetype-</a:t>
            </a:r>
            <a:r>
              <a:rPr lang="en-US" dirty="0" err="1"/>
              <a:t>jvm</a:t>
            </a:r>
            <a:r>
              <a:rPr lang="en-US" dirty="0"/>
              <a:t>" to use a template</a:t>
            </a:r>
          </a:p>
          <a:p>
            <a:pPr marL="342900" indent="-342900">
              <a:buAutoNum type="arabicPeriod"/>
            </a:pPr>
            <a:r>
              <a:rPr lang="en-US" dirty="0"/>
              <a:t>Hit "Next"</a:t>
            </a:r>
          </a:p>
        </p:txBody>
      </p:sp>
    </p:spTree>
    <p:extLst>
      <p:ext uri="{BB962C8B-B14F-4D97-AF65-F5344CB8AC3E}">
        <p14:creationId xmlns:p14="http://schemas.microsoft.com/office/powerpoint/2010/main" val="40796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 Control and classes</a:t>
            </a:r>
          </a:p>
        </p:txBody>
      </p:sp>
    </p:spTree>
    <p:extLst>
      <p:ext uri="{BB962C8B-B14F-4D97-AF65-F5344CB8AC3E}">
        <p14:creationId xmlns:p14="http://schemas.microsoft.com/office/powerpoint/2010/main" val="232199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Features of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concept of equality to see if two instances of data classes are equal based on their properties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implementation that displays the contents of the object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/>
              <a:t>copy()</a:t>
            </a:r>
            <a:r>
              <a:rPr lang="en-US" dirty="0"/>
              <a:t> function that allows you to create new objects off the old one, and change certain properties.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  <a:r>
              <a:rPr lang="en-US" b="1" dirty="0" err="1"/>
              <a:t>componentN</a:t>
            </a:r>
            <a:r>
              <a:rPr lang="en-US" b="1" dirty="0"/>
              <a:t>()</a:t>
            </a:r>
            <a:r>
              <a:rPr lang="en-US" dirty="0"/>
              <a:t> functions that numerically correspond to each property.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This is the end of </a:t>
            </a:r>
            <a:r>
              <a:rPr lang="en-US" i="1" dirty="0">
                <a:solidFill>
                  <a:srgbClr val="BD582C"/>
                </a:solidFill>
              </a:rPr>
              <a:t>From Data Science to Production, with Kotlin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Please follow up with the next video series </a:t>
            </a:r>
            <a:r>
              <a:rPr lang="en-US" i="1" dirty="0">
                <a:solidFill>
                  <a:srgbClr val="BD582C"/>
                </a:solidFill>
              </a:rPr>
              <a:t>Practical Data Modeling for Production, with Kotlin</a:t>
            </a:r>
            <a:r>
              <a:rPr lang="en-US" i="1" dirty="0">
                <a:solidFill>
                  <a:srgbClr val="3F3F3F"/>
                </a:solidFill>
              </a:rPr>
              <a:t>, </a:t>
            </a:r>
            <a:r>
              <a:rPr lang="en-US" dirty="0">
                <a:solidFill>
                  <a:srgbClr val="3F3F3F"/>
                </a:solidFill>
              </a:rPr>
              <a:t>which includes topics such as:</a:t>
            </a:r>
            <a:endParaRPr lang="en-US" i="1">
              <a:solidFill>
                <a:srgbClr val="3F3F3F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Working with data sources (text files, SQL, web requests)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Functional programming with Kotlin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Adapting Kotlin to your Domain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Practical Applications of Kotlin for Data Science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Different data science and engineering libraries for Kotlin</a:t>
            </a:r>
          </a:p>
          <a:p>
            <a:r>
              <a:rPr lang="en-US" dirty="0">
                <a:solidFill>
                  <a:srgbClr val="3F3F3F"/>
                </a:solidFill>
              </a:rPr>
              <a:t> Get plugged into the Kotlin community: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http://slack.kotlinlang.org/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383540" lvl="1">
              <a:buClr>
                <a:srgbClr val="E48312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4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features.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dirty="0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Kotlin is also positioning itself beyond the JVM, including JavaScript and LLVM. 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1896597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typing can quickly create difficulties in maintaining and debugging codebases. </a:t>
            </a:r>
          </a:p>
          <a:p>
            <a:pPr marL="742950" lvl="1" indent="-285750">
              <a:lnSpc>
                <a:spcPct val="100000"/>
              </a:lnSpc>
              <a:buClr>
                <a:srgbClr val="E48312"/>
              </a:buClr>
              <a:buChar char="•"/>
            </a:pPr>
            <a:r>
              <a:rPr lang="en-US" dirty="0"/>
              <a:t>Larger Python codebases can be difficult to understand and maintain.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time, not runtime. 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in a Pythonic manner.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509</Words>
  <Application>Microsoft Office PowerPoint</Application>
  <PresentationFormat>Widescreen</PresentationFormat>
  <Paragraphs>165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Century Gothic</vt:lpstr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PowerPoint Presentation</vt:lpstr>
      <vt:lpstr>Section III</vt:lpstr>
      <vt:lpstr>Basic Data Types in Kotlin</vt:lpstr>
      <vt:lpstr>Operators in Kotlin</vt:lpstr>
      <vt:lpstr>Section IV</vt:lpstr>
      <vt:lpstr>Features of Data Classes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16</cp:revision>
  <dcterms:created xsi:type="dcterms:W3CDTF">2014-09-12T02:11:56Z</dcterms:created>
  <dcterms:modified xsi:type="dcterms:W3CDTF">2017-09-04T01:26:48Z</dcterms:modified>
</cp:coreProperties>
</file>