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9" r:id="rId4"/>
    <p:sldId id="257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yAift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kotlin" TargetMode="External"/><Relationship Id="rId5" Type="http://schemas.openxmlformats.org/officeDocument/2006/relationships/hyperlink" Target="http://slack.kotlinlang.org/" TargetMode="External"/><Relationship Id="rId4" Type="http://schemas.openxmlformats.org/officeDocument/2006/relationships/hyperlink" Target="https://goo.gl/VWszc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sz="6600" dirty="0"/>
              <a:t>Practical </a:t>
            </a:r>
            <a:r>
              <a:rPr lang="en-US" sz="6600" dirty="0">
                <a:solidFill>
                  <a:srgbClr val="262626"/>
                </a:solidFill>
              </a:rPr>
              <a:t>Data Modeling for Production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</a:t>
            </a:r>
            <a:r>
              <a:rPr lang="en-US" dirty="0">
                <a:solidFill>
                  <a:srgbClr val="637052"/>
                </a:solidFill>
              </a:rPr>
              <a:t> Kotlin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Course 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2190750"/>
            <a:ext cx="475176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Present Kotlin as a platform to seamlessly integrate the entire data science supply chain, from ETL (Extract-Transform-Load) to DAD (Discover-Access-Distill), and finally to production.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02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6963" y="2190750"/>
            <a:ext cx="10064708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This class is a continuation of another O'Reilly video </a:t>
            </a:r>
            <a:r>
              <a:rPr lang="en-US" b="1" dirty="0"/>
              <a:t>From Data Science to Production, with Kotlin</a:t>
            </a:r>
            <a:r>
              <a:rPr lang="en-US" b="1" i="1" dirty="0"/>
              <a:t>. 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Please view this other video as a prerequisite if you are not familiar with the Kotlin language. 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174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Working with data sources in Kotlin (text files, SQL, web requests)</a:t>
            </a:r>
          </a:p>
          <a:p>
            <a:pPr>
              <a:buChar char="•"/>
            </a:pPr>
            <a:r>
              <a:rPr lang="en-US" dirty="0"/>
              <a:t>    Functional programming with Kotlin</a:t>
            </a:r>
          </a:p>
          <a:p>
            <a:pPr>
              <a:buChar char="•"/>
            </a:pPr>
            <a:r>
              <a:rPr lang="en-US" dirty="0"/>
              <a:t>    Adapting Kotlin to your business domain</a:t>
            </a:r>
          </a:p>
          <a:p>
            <a:pPr>
              <a:buChar char="•"/>
            </a:pPr>
            <a:r>
              <a:rPr lang="en-US" dirty="0"/>
              <a:t>    Practical Applications of Kotlin for 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If you have gotten this far, congrats! You have a fundamental mastery of Kotlin for the purposes of data science. </a:t>
            </a:r>
          </a:p>
          <a:p>
            <a:r>
              <a:rPr lang="en-US" dirty="0"/>
              <a:t>A number of growing resources exist to further your knowledge of Kotlin. </a:t>
            </a:r>
          </a:p>
          <a:p>
            <a:pPr marL="383540" lvl="1"/>
            <a:r>
              <a:rPr lang="en-US" dirty="0"/>
              <a:t>Kotlin Reference - </a:t>
            </a:r>
            <a:r>
              <a:rPr lang="en-US" dirty="0">
                <a:hlinkClick r:id="rId2"/>
              </a:rPr>
              <a:t>https://kotlinlang.org/docs/reference/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O'Reilly Video: Intro to Kotlin Programming - </a:t>
            </a:r>
            <a:r>
              <a:rPr lang="en-US" dirty="0">
                <a:hlinkClick r:id="rId3"/>
              </a:rPr>
              <a:t>https://goo.gl/TyAift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Manning Book: Kotlin in Action - </a:t>
            </a:r>
            <a:r>
              <a:rPr lang="en-US" dirty="0">
                <a:hlinkClick r:id="rId4"/>
              </a:rPr>
              <a:t>https://goo.gl/VWszcP</a:t>
            </a:r>
            <a:endParaRPr lang="en-US" dirty="0"/>
          </a:p>
          <a:p>
            <a:r>
              <a:rPr lang="en-US" dirty="0"/>
              <a:t>To apply Kotlin to your specific data science and data engineering problems, be sure to plug into the Kotlin community whenever you need assistance.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Kotlin Slack - </a:t>
            </a:r>
            <a:r>
              <a:rPr lang="en-US" dirty="0">
                <a:hlinkClick r:id="rId5"/>
              </a:rPr>
              <a:t>http://slack.kotlinlang.org/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StackOverflow Kotlin - </a:t>
            </a:r>
            <a:r>
              <a:rPr lang="en-US" dirty="0">
                <a:hlinkClick r:id="rId6"/>
              </a:rPr>
              <a:t>https://stackoverflow.com/questions/tagged/kotlin</a:t>
            </a:r>
            <a:r>
              <a:rPr lang="en-US" dirty="0"/>
              <a:t> </a:t>
            </a:r>
          </a:p>
          <a:p>
            <a:pPr marL="383540" lvl="1">
              <a:buClr>
                <a:srgbClr val="E48312"/>
              </a:buClr>
            </a:pPr>
            <a:endParaRPr lang="en-US" dirty="0"/>
          </a:p>
          <a:p>
            <a:pPr marL="383540" lvl="1">
              <a:buClr>
                <a:srgbClr val="E48312"/>
              </a:buClr>
            </a:pPr>
            <a:endParaRPr lang="en-US" dirty="0"/>
          </a:p>
          <a:p>
            <a:pPr marL="383540" lvl="1">
              <a:buClr>
                <a:srgbClr val="E48312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Libraries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546715"/>
              </p:ext>
            </p:extLst>
          </p:nvPr>
        </p:nvGraphicFramePr>
        <p:xfrm>
          <a:off x="1096963" y="1846263"/>
          <a:ext cx="10058397" cy="44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73">
                  <a:extLst>
                    <a:ext uri="{9D8B030D-6E8A-4147-A177-3AD203B41FA5}">
                      <a16:colId xmlns:a16="http://schemas.microsoft.com/office/drawing/2014/main" val="3868239334"/>
                    </a:ext>
                  </a:extLst>
                </a:gridCol>
                <a:gridCol w="1990724">
                  <a:extLst>
                    <a:ext uri="{9D8B030D-6E8A-4147-A177-3AD203B41FA5}">
                      <a16:colId xmlns:a16="http://schemas.microsoft.com/office/drawing/2014/main" val="401324061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19024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Native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6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Apache 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Java/Scala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general "Big Data" cluster computation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ND4J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Java/Scala/Clojure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Fast, Scientific and Numerical Computing for the JVM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7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Deeplearning4j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Java/Scala/Clojure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Deep learning library for the JVM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668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Apache Commons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Lightweight and self-contained math, statistics, and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63323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 ML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6728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Kotlin-Statistics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Idiomatic data analysis library for 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869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Komputation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Neural networking library for the JVM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Scientific computation library for 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3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Krangl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dplyr-like library for 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887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Orson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3D interactive charting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760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JFreeChart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Mature and comprehensive 2D Java charting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8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132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Practical Data Modeling for Production</vt:lpstr>
      <vt:lpstr>Course Mission</vt:lpstr>
      <vt:lpstr>Prerequisites</vt:lpstr>
      <vt:lpstr>Agenda</vt:lpstr>
      <vt:lpstr>Going Forward</vt:lpstr>
      <vt:lpstr>Notable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14</cp:revision>
  <dcterms:created xsi:type="dcterms:W3CDTF">2014-09-12T02:11:56Z</dcterms:created>
  <dcterms:modified xsi:type="dcterms:W3CDTF">2017-09-03T19:33:41Z</dcterms:modified>
</cp:coreProperties>
</file>