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9"/>
  </p:sldMasterIdLst>
  <p:sldIdLst>
    <p:sldId id="260" r:id="rId140"/>
    <p:sldId id="256" r:id="rId141"/>
    <p:sldId id="261" r:id="rId142"/>
    <p:sldId id="257" r:id="rId143"/>
    <p:sldId id="259" r:id="rId144"/>
    <p:sldId id="258" r:id="rId145"/>
  </p:sldIdLst>
  <p:sldSz cx="12192000" cy="6858000"/>
  <p:notesSz cx="6858000" cy="9144000"/>
  <p:photoAlbum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slide" Target="slides/slide5.xml"/><Relationship Id="rId149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slideMaster" Target="slideMasters/slideMaster1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137" Type="http://schemas.openxmlformats.org/officeDocument/2006/relationships/customXml" Target="../customXml/item13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40" Type="http://schemas.openxmlformats.org/officeDocument/2006/relationships/slide" Target="slides/slide1.xml"/><Relationship Id="rId145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slide" Target="slides/slide4.xml"/><Relationship Id="rId148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2.xml"/><Relationship Id="rId146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9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41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9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6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5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E06F-B254-4E79-A18C-6F4048F25E12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014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0.xml"/><Relationship Id="rId13" Type="http://schemas.openxmlformats.org/officeDocument/2006/relationships/slide" Target="slide4.xml"/><Relationship Id="rId3" Type="http://schemas.openxmlformats.org/officeDocument/2006/relationships/customXml" Target="../../customXml/item115.xml"/><Relationship Id="rId7" Type="http://schemas.openxmlformats.org/officeDocument/2006/relationships/customXml" Target="../../customXml/item119.xml"/><Relationship Id="rId12" Type="http://schemas.openxmlformats.org/officeDocument/2006/relationships/image" Target="../media/image1.jpg"/><Relationship Id="rId2" Type="http://schemas.openxmlformats.org/officeDocument/2006/relationships/customXml" Target="../../customXml/item114.xml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118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17.xml"/><Relationship Id="rId10" Type="http://schemas.openxmlformats.org/officeDocument/2006/relationships/customXml" Target="../../customXml/item124.xml"/><Relationship Id="rId4" Type="http://schemas.openxmlformats.org/officeDocument/2006/relationships/customXml" Target="../../customXml/item116.xml"/><Relationship Id="rId9" Type="http://schemas.openxmlformats.org/officeDocument/2006/relationships/customXml" Target="../../customXml/item1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.xml"/><Relationship Id="rId13" Type="http://schemas.openxmlformats.org/officeDocument/2006/relationships/slideLayout" Target="../slideLayouts/slideLayout1.xml"/><Relationship Id="rId3" Type="http://schemas.openxmlformats.org/officeDocument/2006/relationships/customXml" Target="../../customXml/item93.xml"/><Relationship Id="rId7" Type="http://schemas.openxmlformats.org/officeDocument/2006/relationships/customXml" Target="../../customXml/item63.xml"/><Relationship Id="rId12" Type="http://schemas.openxmlformats.org/officeDocument/2006/relationships/customXml" Target="../../customXml/item46.xml"/><Relationship Id="rId17" Type="http://schemas.openxmlformats.org/officeDocument/2006/relationships/slide" Target="slide4.xml"/><Relationship Id="rId2" Type="http://schemas.openxmlformats.org/officeDocument/2006/relationships/customXml" Target="../../customXml/item88.xml"/><Relationship Id="rId16" Type="http://schemas.microsoft.com/office/2007/relationships/hdphoto" Target="../media/hdphoto1.wdp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95.xml"/><Relationship Id="rId11" Type="http://schemas.openxmlformats.org/officeDocument/2006/relationships/customXml" Target="../../customXml/item73.xml"/><Relationship Id="rId5" Type="http://schemas.openxmlformats.org/officeDocument/2006/relationships/customXml" Target="../../customXml/item34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28.xml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4.xml"/><Relationship Id="rId1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3.xml"/><Relationship Id="rId13" Type="http://schemas.openxmlformats.org/officeDocument/2006/relationships/image" Target="../media/image1.jpg"/><Relationship Id="rId3" Type="http://schemas.openxmlformats.org/officeDocument/2006/relationships/customXml" Target="../../customXml/item128.xml"/><Relationship Id="rId7" Type="http://schemas.openxmlformats.org/officeDocument/2006/relationships/customXml" Target="../../customXml/item132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127.xml"/><Relationship Id="rId16" Type="http://schemas.openxmlformats.org/officeDocument/2006/relationships/slide" Target="slide4.xml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131.xml"/><Relationship Id="rId11" Type="http://schemas.openxmlformats.org/officeDocument/2006/relationships/customXml" Target="../../customXml/item138.xml"/><Relationship Id="rId5" Type="http://schemas.openxmlformats.org/officeDocument/2006/relationships/customXml" Target="../../customXml/item130.xml"/><Relationship Id="rId15" Type="http://schemas.microsoft.com/office/2007/relationships/hdphoto" Target="../media/hdphoto1.wdp"/><Relationship Id="rId10" Type="http://schemas.openxmlformats.org/officeDocument/2006/relationships/customXml" Target="../../customXml/item137.xml"/><Relationship Id="rId4" Type="http://schemas.openxmlformats.org/officeDocument/2006/relationships/customXml" Target="../../customXml/item129.xml"/><Relationship Id="rId9" Type="http://schemas.openxmlformats.org/officeDocument/2006/relationships/customXml" Target="../../customXml/item136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customXml" Target="../../customXml/item72.xml"/><Relationship Id="rId18" Type="http://schemas.openxmlformats.org/officeDocument/2006/relationships/customXml" Target="../../customXml/item71.xml"/><Relationship Id="rId26" Type="http://schemas.openxmlformats.org/officeDocument/2006/relationships/customXml" Target="../../customXml/item50.xml"/><Relationship Id="rId3" Type="http://schemas.openxmlformats.org/officeDocument/2006/relationships/customXml" Target="../../customXml/item68.xml"/><Relationship Id="rId21" Type="http://schemas.openxmlformats.org/officeDocument/2006/relationships/customXml" Target="../../customXml/item97.xml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30.xml"/><Relationship Id="rId17" Type="http://schemas.openxmlformats.org/officeDocument/2006/relationships/customXml" Target="../../customXml/item21.xml"/><Relationship Id="rId25" Type="http://schemas.openxmlformats.org/officeDocument/2006/relationships/customXml" Target="../../customXml/item75.xml"/><Relationship Id="rId2" Type="http://schemas.openxmlformats.org/officeDocument/2006/relationships/customXml" Target="../../customXml/item96.xml"/><Relationship Id="rId16" Type="http://schemas.openxmlformats.org/officeDocument/2006/relationships/customXml" Target="../../customXml/item41.xml"/><Relationship Id="rId20" Type="http://schemas.openxmlformats.org/officeDocument/2006/relationships/customXml" Target="../../customXml/item45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78.xml"/><Relationship Id="rId11" Type="http://schemas.openxmlformats.org/officeDocument/2006/relationships/customXml" Target="../../customXml/item55.xml"/><Relationship Id="rId24" Type="http://schemas.openxmlformats.org/officeDocument/2006/relationships/customXml" Target="../../customXml/item5.xml"/><Relationship Id="rId5" Type="http://schemas.openxmlformats.org/officeDocument/2006/relationships/customXml" Target="../../customXml/item99.xml"/><Relationship Id="rId15" Type="http://schemas.openxmlformats.org/officeDocument/2006/relationships/customXml" Target="../../customXml/item49.xml"/><Relationship Id="rId23" Type="http://schemas.openxmlformats.org/officeDocument/2006/relationships/customXml" Target="../../customXml/item26.xml"/><Relationship Id="rId28" Type="http://schemas.openxmlformats.org/officeDocument/2006/relationships/customXml" Target="../../customXml/item22.xml"/><Relationship Id="rId10" Type="http://schemas.openxmlformats.org/officeDocument/2006/relationships/customXml" Target="../../customXml/item42.xml"/><Relationship Id="rId19" Type="http://schemas.openxmlformats.org/officeDocument/2006/relationships/customXml" Target="../../customXml/item40.xml"/><Relationship Id="rId31" Type="http://schemas.openxmlformats.org/officeDocument/2006/relationships/slide" Target="slide5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81.xml"/><Relationship Id="rId14" Type="http://schemas.openxmlformats.org/officeDocument/2006/relationships/customXml" Target="../../customXml/item23.xml"/><Relationship Id="rId22" Type="http://schemas.openxmlformats.org/officeDocument/2006/relationships/customXml" Target="../../customXml/item85.xml"/><Relationship Id="rId27" Type="http://schemas.openxmlformats.org/officeDocument/2006/relationships/customXml" Target="../../customXml/item77.xml"/><Relationship Id="rId30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customXml" Target="../../customXml/item61.xml"/><Relationship Id="rId18" Type="http://schemas.openxmlformats.org/officeDocument/2006/relationships/customXml" Target="../../customXml/item33.xml"/><Relationship Id="rId26" Type="http://schemas.openxmlformats.org/officeDocument/2006/relationships/customXml" Target="../../customXml/item92.xml"/><Relationship Id="rId3" Type="http://schemas.openxmlformats.org/officeDocument/2006/relationships/customXml" Target="../../customXml/item14.xml"/><Relationship Id="rId21" Type="http://schemas.openxmlformats.org/officeDocument/2006/relationships/customXml" Target="../../customXml/item47.xml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24.xml"/><Relationship Id="rId17" Type="http://schemas.openxmlformats.org/officeDocument/2006/relationships/customXml" Target="../../customXml/item90.xml"/><Relationship Id="rId25" Type="http://schemas.openxmlformats.org/officeDocument/2006/relationships/customXml" Target="../../customXml/item13.xml"/><Relationship Id="rId2" Type="http://schemas.openxmlformats.org/officeDocument/2006/relationships/customXml" Target="../../customXml/item91.xml"/><Relationship Id="rId16" Type="http://schemas.openxmlformats.org/officeDocument/2006/relationships/customXml" Target="../../customXml/item58.xml"/><Relationship Id="rId20" Type="http://schemas.openxmlformats.org/officeDocument/2006/relationships/customXml" Target="../../customXml/item2.xml"/><Relationship Id="rId29" Type="http://schemas.openxmlformats.org/officeDocument/2006/relationships/slide" Target="slide6.xml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32.xml"/><Relationship Id="rId24" Type="http://schemas.openxmlformats.org/officeDocument/2006/relationships/customXml" Target="../../customXml/item36.xml"/><Relationship Id="rId5" Type="http://schemas.openxmlformats.org/officeDocument/2006/relationships/customXml" Target="../../customXml/item80.xml"/><Relationship Id="rId15" Type="http://schemas.openxmlformats.org/officeDocument/2006/relationships/customXml" Target="../../customXml/item94.xml"/><Relationship Id="rId23" Type="http://schemas.openxmlformats.org/officeDocument/2006/relationships/customXml" Target="../../customXml/item25.xml"/><Relationship Id="rId28" Type="http://schemas.openxmlformats.org/officeDocument/2006/relationships/slideLayout" Target="../slideLayouts/slideLayout1.xml"/><Relationship Id="rId10" Type="http://schemas.openxmlformats.org/officeDocument/2006/relationships/customXml" Target="../../customXml/item57.xml"/><Relationship Id="rId19" Type="http://schemas.openxmlformats.org/officeDocument/2006/relationships/customXml" Target="../../customXml/item38.xml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83.xml"/><Relationship Id="rId14" Type="http://schemas.openxmlformats.org/officeDocument/2006/relationships/customXml" Target="../../customXml/item82.xml"/><Relationship Id="rId22" Type="http://schemas.openxmlformats.org/officeDocument/2006/relationships/customXml" Target="../../customXml/item65.xml"/><Relationship Id="rId27" Type="http://schemas.openxmlformats.org/officeDocument/2006/relationships/customXml" Target="../../customXml/item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customXml" Target="../../customXml/item66.xml"/><Relationship Id="rId18" Type="http://schemas.openxmlformats.org/officeDocument/2006/relationships/customXml" Target="../../customXml/item79.xml"/><Relationship Id="rId26" Type="http://schemas.openxmlformats.org/officeDocument/2006/relationships/customXml" Target="../../customXml/item67.xml"/><Relationship Id="rId3" Type="http://schemas.openxmlformats.org/officeDocument/2006/relationships/customXml" Target="../../customXml/item87.xml"/><Relationship Id="rId21" Type="http://schemas.openxmlformats.org/officeDocument/2006/relationships/customXml" Target="../../customXml/item10.xml"/><Relationship Id="rId7" Type="http://schemas.openxmlformats.org/officeDocument/2006/relationships/customXml" Target="../../customXml/item11.xml"/><Relationship Id="rId12" Type="http://schemas.openxmlformats.org/officeDocument/2006/relationships/customXml" Target="../../customXml/item70.xml"/><Relationship Id="rId17" Type="http://schemas.openxmlformats.org/officeDocument/2006/relationships/customXml" Target="../../customXml/item86.xml"/><Relationship Id="rId25" Type="http://schemas.openxmlformats.org/officeDocument/2006/relationships/customXml" Target="../../customXml/item31.xml"/><Relationship Id="rId2" Type="http://schemas.openxmlformats.org/officeDocument/2006/relationships/customXml" Target="../../customXml/item51.xml"/><Relationship Id="rId16" Type="http://schemas.openxmlformats.org/officeDocument/2006/relationships/customXml" Target="../../customXml/item1.xml"/><Relationship Id="rId20" Type="http://schemas.openxmlformats.org/officeDocument/2006/relationships/customXml" Target="../../customXml/item17.xml"/><Relationship Id="rId29" Type="http://schemas.openxmlformats.org/officeDocument/2006/relationships/customXml" Target="../../customXml/item9.xml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37.xml"/><Relationship Id="rId24" Type="http://schemas.openxmlformats.org/officeDocument/2006/relationships/customXml" Target="../../customXml/item84.xml"/><Relationship Id="rId32" Type="http://schemas.openxmlformats.org/officeDocument/2006/relationships/slide" Target="slide4.xml"/><Relationship Id="rId5" Type="http://schemas.openxmlformats.org/officeDocument/2006/relationships/customXml" Target="../../customXml/item89.xml"/><Relationship Id="rId15" Type="http://schemas.openxmlformats.org/officeDocument/2006/relationships/customXml" Target="../../customXml/item59.xml"/><Relationship Id="rId23" Type="http://schemas.openxmlformats.org/officeDocument/2006/relationships/customXml" Target="../../customXml/item64.xml"/><Relationship Id="rId28" Type="http://schemas.openxmlformats.org/officeDocument/2006/relationships/customXml" Target="../../customXml/item56.xml"/><Relationship Id="rId10" Type="http://schemas.openxmlformats.org/officeDocument/2006/relationships/customXml" Target="../../customXml/item8.xml"/><Relationship Id="rId19" Type="http://schemas.openxmlformats.org/officeDocument/2006/relationships/customXml" Target="../../customXml/item76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3.xml"/><Relationship Id="rId22" Type="http://schemas.openxmlformats.org/officeDocument/2006/relationships/customXml" Target="../../customXml/item6.xml"/><Relationship Id="rId27" Type="http://schemas.openxmlformats.org/officeDocument/2006/relationships/customXml" Target="../../customXml/item35.xml"/><Relationship Id="rId30" Type="http://schemas.openxmlformats.org/officeDocument/2006/relationships/customXml" Target="../../customXml/item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DialogBox"/>
          <p:cNvGrpSpPr/>
          <p:nvPr>
            <p:custDataLst>
              <p:custData r:id="rId1"/>
            </p:custDataLst>
          </p:nvPr>
        </p:nvGrpSpPr>
        <p:grpSpPr>
          <a:xfrm>
            <a:off x="1327101" y="752851"/>
            <a:ext cx="9862267" cy="5347160"/>
            <a:chOff x="2894330" y="2786062"/>
            <a:chExt cx="4316095" cy="3138488"/>
          </a:xfrm>
        </p:grpSpPr>
        <p:grpSp>
          <p:nvGrpSpPr>
            <p:cNvPr id="10" name="Group 9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4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chemeClr val="accent1"/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Login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5" name="InnerArea"/>
              <p:cNvSpPr>
                <a:spLocks/>
              </p:cNvSpPr>
              <p:nvPr/>
            </p:nvSpPr>
            <p:spPr>
              <a:xfrm>
                <a:off x="2188321" y="684409"/>
                <a:ext cx="4264486" cy="291821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7135474" y="2855098"/>
              <a:ext cx="30974" cy="44726"/>
              <a:chOff x="9757707" y="108404"/>
              <a:chExt cx="30974" cy="44726"/>
            </a:xfrm>
          </p:grpSpPr>
          <p:cxnSp>
            <p:nvCxnSpPr>
              <p:cNvPr id="12" name="X2"/>
              <p:cNvCxnSpPr>
                <a:cxnSpLocks/>
              </p:cNvCxnSpPr>
              <p:nvPr/>
            </p:nvCxnSpPr>
            <p:spPr>
              <a:xfrm>
                <a:off x="9757708" y="108404"/>
                <a:ext cx="30973" cy="4472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" name="X1"/>
              <p:cNvCxnSpPr>
                <a:cxnSpLocks/>
              </p:cNvCxnSpPr>
              <p:nvPr/>
            </p:nvCxnSpPr>
            <p:spPr>
              <a:xfrm flipH="1">
                <a:off x="9757707" y="108405"/>
                <a:ext cx="30973" cy="4472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32" y="1472377"/>
            <a:ext cx="4953073" cy="4123371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2173728" y="2708836"/>
            <a:ext cx="2595763" cy="3915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2173729" y="3534063"/>
            <a:ext cx="2595763" cy="3915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2173728" y="4349750"/>
            <a:ext cx="2538423" cy="411324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Ásia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 txBox="1"/>
          <p:nvPr>
            <p:custDataLst>
              <p:custData r:id="rId5"/>
            </p:custDataLst>
          </p:nvPr>
        </p:nvSpPr>
        <p:spPr>
          <a:xfrm>
            <a:off x="1476155" y="1119620"/>
            <a:ext cx="17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Conectado</a:t>
            </a:r>
            <a:r>
              <a:rPr lang="en-US" sz="12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6"/>
            </p:custDataLst>
          </p:nvPr>
        </p:nvSpPr>
        <p:spPr>
          <a:xfrm>
            <a:off x="2105690" y="2427276"/>
            <a:ext cx="17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Turista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 txBox="1"/>
          <p:nvPr>
            <p:custDataLst>
              <p:custData r:id="rId7"/>
            </p:custDataLst>
          </p:nvPr>
        </p:nvSpPr>
        <p:spPr>
          <a:xfrm>
            <a:off x="2087815" y="3271010"/>
            <a:ext cx="17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 txBox="1"/>
          <p:nvPr>
            <p:custDataLst>
              <p:custData r:id="rId8"/>
            </p:custDataLst>
          </p:nvPr>
        </p:nvSpPr>
        <p:spPr>
          <a:xfrm>
            <a:off x="2721427" y="5236572"/>
            <a:ext cx="1443024" cy="372410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000" u="sng" dirty="0" err="1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Inscreva</a:t>
            </a:r>
            <a:r>
              <a:rPr lang="en-US" sz="20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-se</a:t>
            </a: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2173727" y="4349597"/>
            <a:ext cx="2538423" cy="411324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13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4918816" y="2732087"/>
            <a:ext cx="1106592" cy="11935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DialogBox"/>
          <p:cNvGrpSpPr/>
          <p:nvPr>
            <p:custDataLst>
              <p:custData r:id="rId1"/>
            </p:custDataLst>
          </p:nvPr>
        </p:nvGrpSpPr>
        <p:grpSpPr>
          <a:xfrm>
            <a:off x="1327101" y="752851"/>
            <a:ext cx="9862267" cy="5347160"/>
            <a:chOff x="2894330" y="2786062"/>
            <a:chExt cx="4316095" cy="3138488"/>
          </a:xfrm>
        </p:grpSpPr>
        <p:grpSp>
          <p:nvGrpSpPr>
            <p:cNvPr id="10" name="Group 9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4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chemeClr val="accent1"/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Login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5" name="InnerArea"/>
              <p:cNvSpPr>
                <a:spLocks/>
              </p:cNvSpPr>
              <p:nvPr/>
            </p:nvSpPr>
            <p:spPr>
              <a:xfrm>
                <a:off x="2188321" y="684409"/>
                <a:ext cx="4264486" cy="291821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7135474" y="2855098"/>
              <a:ext cx="30974" cy="44726"/>
              <a:chOff x="9757707" y="108404"/>
              <a:chExt cx="30974" cy="44726"/>
            </a:xfrm>
          </p:grpSpPr>
          <p:cxnSp>
            <p:nvCxnSpPr>
              <p:cNvPr id="12" name="X2"/>
              <p:cNvCxnSpPr>
                <a:cxnSpLocks/>
              </p:cNvCxnSpPr>
              <p:nvPr/>
            </p:nvCxnSpPr>
            <p:spPr>
              <a:xfrm>
                <a:off x="9757708" y="108404"/>
                <a:ext cx="30973" cy="4472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" name="X1"/>
              <p:cNvCxnSpPr>
                <a:cxnSpLocks/>
              </p:cNvCxnSpPr>
              <p:nvPr/>
            </p:nvCxnSpPr>
            <p:spPr>
              <a:xfrm flipH="1">
                <a:off x="9757707" y="108405"/>
                <a:ext cx="30973" cy="4472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32" y="1472377"/>
            <a:ext cx="4953073" cy="4123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42" y="2068773"/>
            <a:ext cx="816656" cy="743678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2173728" y="2708836"/>
            <a:ext cx="2595763" cy="3915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login@abudabhi.com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2173729" y="3534063"/>
            <a:ext cx="2595763" cy="3915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2173728" y="4349750"/>
            <a:ext cx="2538423" cy="411324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Ásia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 txBox="1"/>
          <p:nvPr>
            <p:custDataLst>
              <p:custData r:id="rId5"/>
            </p:custDataLst>
          </p:nvPr>
        </p:nvSpPr>
        <p:spPr>
          <a:xfrm>
            <a:off x="1476155" y="1119620"/>
            <a:ext cx="17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Conectado</a:t>
            </a:r>
            <a:r>
              <a:rPr lang="en-US" sz="12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Matriz</a:t>
            </a:r>
            <a:endParaRPr lang="en-US" sz="12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6"/>
            </p:custDataLst>
          </p:nvPr>
        </p:nvSpPr>
        <p:spPr>
          <a:xfrm>
            <a:off x="2105690" y="2427276"/>
            <a:ext cx="17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Turista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 txBox="1"/>
          <p:nvPr>
            <p:custDataLst>
              <p:custData r:id="rId7"/>
            </p:custDataLst>
          </p:nvPr>
        </p:nvSpPr>
        <p:spPr>
          <a:xfrm>
            <a:off x="2087815" y="3271010"/>
            <a:ext cx="17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 txBox="1"/>
          <p:nvPr>
            <p:custDataLst>
              <p:custData r:id="rId8"/>
            </p:custDataLst>
          </p:nvPr>
        </p:nvSpPr>
        <p:spPr>
          <a:xfrm>
            <a:off x="2721427" y="5236572"/>
            <a:ext cx="1443024" cy="372410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000" u="sng" dirty="0" err="1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Inscreva</a:t>
            </a:r>
            <a:r>
              <a:rPr lang="en-US" sz="20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-se</a:t>
            </a:r>
          </a:p>
        </p:txBody>
      </p:sp>
      <p:grpSp>
        <p:nvGrpSpPr>
          <p:cNvPr id="24" name="DragSelection"/>
          <p:cNvGrpSpPr/>
          <p:nvPr>
            <p:custDataLst>
              <p:custData r:id="rId9"/>
            </p:custDataLst>
          </p:nvPr>
        </p:nvGrpSpPr>
        <p:grpSpPr>
          <a:xfrm>
            <a:off x="7099933" y="1048125"/>
            <a:ext cx="2753366" cy="1729202"/>
            <a:chOff x="3237518" y="2657475"/>
            <a:chExt cx="2753366" cy="1729202"/>
          </a:xfrm>
        </p:grpSpPr>
        <p:sp>
          <p:nvSpPr>
            <p:cNvPr id="25" name="Selection"/>
            <p:cNvSpPr/>
            <p:nvPr>
              <p:custDataLst>
                <p:custData r:id="rId12"/>
              </p:custDataLst>
            </p:nvPr>
          </p:nvSpPr>
          <p:spPr>
            <a:xfrm>
              <a:off x="3237518" y="2657475"/>
              <a:ext cx="2668965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MousePointer"/>
            <p:cNvSpPr/>
            <p:nvPr/>
          </p:nvSpPr>
          <p:spPr>
            <a:xfrm rot="20359169">
              <a:off x="5839831" y="4138983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25" y="1965158"/>
            <a:ext cx="816656" cy="743678"/>
          </a:xfrm>
          <a:prstGeom prst="rect">
            <a:avLst/>
          </a:prstGeom>
        </p:spPr>
      </p:pic>
      <p:sp>
        <p:nvSpPr>
          <p:cNvPr id="65" name="Content"/>
          <p:cNvSpPr/>
          <p:nvPr>
            <p:custDataLst>
              <p:custData r:id="rId10"/>
            </p:custDataLst>
          </p:nvPr>
        </p:nvSpPr>
        <p:spPr>
          <a:xfrm>
            <a:off x="2173727" y="4349597"/>
            <a:ext cx="2538423" cy="411324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Ámerica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do  Norte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17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918816" y="2732087"/>
            <a:ext cx="1106592" cy="11935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2.96296E-6 L -0.24375 -0.019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-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-0.22929 -0.009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DialogBox"/>
          <p:cNvGrpSpPr/>
          <p:nvPr>
            <p:custDataLst>
              <p:custData r:id="rId1"/>
            </p:custDataLst>
          </p:nvPr>
        </p:nvGrpSpPr>
        <p:grpSpPr>
          <a:xfrm>
            <a:off x="1327101" y="752851"/>
            <a:ext cx="9862267" cy="5347160"/>
            <a:chOff x="2894330" y="2786062"/>
            <a:chExt cx="4316095" cy="3138488"/>
          </a:xfrm>
        </p:grpSpPr>
        <p:grpSp>
          <p:nvGrpSpPr>
            <p:cNvPr id="10" name="Group 9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4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chemeClr val="accent1"/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Login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5" name="InnerArea"/>
              <p:cNvSpPr>
                <a:spLocks/>
              </p:cNvSpPr>
              <p:nvPr/>
            </p:nvSpPr>
            <p:spPr>
              <a:xfrm>
                <a:off x="2188321" y="684409"/>
                <a:ext cx="4264486" cy="291821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7135474" y="2855098"/>
              <a:ext cx="30974" cy="44726"/>
              <a:chOff x="9757707" y="108404"/>
              <a:chExt cx="30974" cy="44726"/>
            </a:xfrm>
          </p:grpSpPr>
          <p:cxnSp>
            <p:nvCxnSpPr>
              <p:cNvPr id="12" name="X2"/>
              <p:cNvCxnSpPr>
                <a:cxnSpLocks/>
              </p:cNvCxnSpPr>
              <p:nvPr/>
            </p:nvCxnSpPr>
            <p:spPr>
              <a:xfrm>
                <a:off x="9757708" y="108404"/>
                <a:ext cx="30973" cy="4472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" name="X1"/>
              <p:cNvCxnSpPr>
                <a:cxnSpLocks/>
              </p:cNvCxnSpPr>
              <p:nvPr/>
            </p:nvCxnSpPr>
            <p:spPr>
              <a:xfrm flipH="1">
                <a:off x="9757707" y="108405"/>
                <a:ext cx="30973" cy="4472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32" y="1472377"/>
            <a:ext cx="4953073" cy="4123371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2173728" y="2708836"/>
            <a:ext cx="2595763" cy="3915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login@abudabhi.com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2173729" y="3534063"/>
            <a:ext cx="2595763" cy="3915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senha@abudabhi.com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2173728" y="4349750"/>
            <a:ext cx="2538423" cy="411324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Ásia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 txBox="1"/>
          <p:nvPr>
            <p:custDataLst>
              <p:custData r:id="rId5"/>
            </p:custDataLst>
          </p:nvPr>
        </p:nvSpPr>
        <p:spPr>
          <a:xfrm>
            <a:off x="1476155" y="1119620"/>
            <a:ext cx="17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Conectado</a:t>
            </a:r>
            <a:r>
              <a:rPr lang="en-US" sz="12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Matriz</a:t>
            </a:r>
            <a:endParaRPr lang="en-US" sz="12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6"/>
            </p:custDataLst>
          </p:nvPr>
        </p:nvSpPr>
        <p:spPr>
          <a:xfrm>
            <a:off x="2105690" y="2427276"/>
            <a:ext cx="17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Turista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 txBox="1"/>
          <p:nvPr>
            <p:custDataLst>
              <p:custData r:id="rId7"/>
            </p:custDataLst>
          </p:nvPr>
        </p:nvSpPr>
        <p:spPr>
          <a:xfrm>
            <a:off x="2087815" y="3271010"/>
            <a:ext cx="17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 txBox="1"/>
          <p:nvPr>
            <p:custDataLst>
              <p:custData r:id="rId8"/>
            </p:custDataLst>
          </p:nvPr>
        </p:nvSpPr>
        <p:spPr>
          <a:xfrm>
            <a:off x="2721427" y="5236572"/>
            <a:ext cx="1443024" cy="372410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000" u="sng" dirty="0" err="1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Inscreva</a:t>
            </a:r>
            <a:r>
              <a:rPr lang="en-US" sz="20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-se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25" y="1965158"/>
            <a:ext cx="816656" cy="743678"/>
          </a:xfrm>
          <a:prstGeom prst="rect">
            <a:avLst/>
          </a:prstGeom>
        </p:spPr>
      </p:pic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2173727" y="4349597"/>
            <a:ext cx="2538423" cy="411324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Ámerica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do  Norte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16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4918816" y="2732087"/>
            <a:ext cx="1106592" cy="11935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MousePointer"/>
          <p:cNvSpPr/>
          <p:nvPr>
            <p:custDataLst>
              <p:custData r:id="rId11"/>
            </p:custDataLst>
          </p:nvPr>
        </p:nvSpPr>
        <p:spPr>
          <a:xfrm rot="20359169">
            <a:off x="5593911" y="369920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DialogBox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1999" cy="6857999"/>
            <a:chOff x="2894330" y="2786062"/>
            <a:chExt cx="4316095" cy="3138488"/>
          </a:xfrm>
        </p:grpSpPr>
        <p:grpSp>
          <p:nvGrpSpPr>
            <p:cNvPr id="10" name="Group 9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4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chemeClr val="accent1"/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Login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5" name="InnerArea"/>
              <p:cNvSpPr>
                <a:spLocks/>
              </p:cNvSpPr>
              <p:nvPr/>
            </p:nvSpPr>
            <p:spPr>
              <a:xfrm>
                <a:off x="2183213" y="646228"/>
                <a:ext cx="4274348" cy="296674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7149796" y="2839889"/>
              <a:ext cx="25055" cy="34872"/>
              <a:chOff x="9772029" y="93195"/>
              <a:chExt cx="25055" cy="34872"/>
            </a:xfrm>
          </p:grpSpPr>
          <p:cxnSp>
            <p:nvCxnSpPr>
              <p:cNvPr id="12" name="X2"/>
              <p:cNvCxnSpPr>
                <a:cxnSpLocks/>
              </p:cNvCxnSpPr>
              <p:nvPr/>
            </p:nvCxnSpPr>
            <p:spPr>
              <a:xfrm>
                <a:off x="9772030" y="93195"/>
                <a:ext cx="25054" cy="34872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" name="X1"/>
              <p:cNvCxnSpPr>
                <a:cxnSpLocks/>
              </p:cNvCxnSpPr>
              <p:nvPr/>
            </p:nvCxnSpPr>
            <p:spPr>
              <a:xfrm flipH="1">
                <a:off x="9772029" y="93195"/>
                <a:ext cx="25054" cy="34872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9" name="Content"/>
          <p:cNvSpPr txBox="1"/>
          <p:nvPr>
            <p:custDataLst>
              <p:custData r:id="rId2"/>
            </p:custDataLst>
          </p:nvPr>
        </p:nvSpPr>
        <p:spPr>
          <a:xfrm>
            <a:off x="3344057" y="484674"/>
            <a:ext cx="5869858" cy="143116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Bem-Vindo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login. </a:t>
            </a:r>
          </a:p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Você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conectato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Matriz</a:t>
            </a:r>
            <a:endParaRPr lang="en-US" sz="30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"/>
            </p:custDataLst>
          </p:nvPr>
        </p:nvSpPr>
        <p:spPr>
          <a:xfrm>
            <a:off x="2216620" y="2806251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Content"/>
          <p:cNvSpPr/>
          <p:nvPr>
            <p:custDataLst>
              <p:custData r:id="rId4"/>
            </p:custDataLst>
          </p:nvPr>
        </p:nvSpPr>
        <p:spPr>
          <a:xfrm>
            <a:off x="3390577" y="2806251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1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5"/>
            </p:custDataLst>
          </p:nvPr>
        </p:nvSpPr>
        <p:spPr>
          <a:xfrm>
            <a:off x="4564534" y="2806251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2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2216620" y="3503369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3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7"/>
            </p:custDataLst>
          </p:nvPr>
        </p:nvSpPr>
        <p:spPr>
          <a:xfrm>
            <a:off x="3390577" y="3503369"/>
            <a:ext cx="1095439" cy="61636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4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4564534" y="3503369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5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9"/>
            </p:custDataLst>
          </p:nvPr>
        </p:nvSpPr>
        <p:spPr>
          <a:xfrm>
            <a:off x="2216620" y="4200487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86" name="Content"/>
          <p:cNvSpPr/>
          <p:nvPr>
            <p:custDataLst>
              <p:custData r:id="rId10"/>
            </p:custDataLst>
          </p:nvPr>
        </p:nvSpPr>
        <p:spPr>
          <a:xfrm>
            <a:off x="3390577" y="4200487"/>
            <a:ext cx="1095439" cy="61636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7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11"/>
            </p:custDataLst>
          </p:nvPr>
        </p:nvSpPr>
        <p:spPr>
          <a:xfrm>
            <a:off x="4564534" y="4200487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8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7" name="Content"/>
          <p:cNvSpPr txBox="1"/>
          <p:nvPr>
            <p:custDataLst>
              <p:custData r:id="rId12"/>
            </p:custDataLst>
          </p:nvPr>
        </p:nvSpPr>
        <p:spPr>
          <a:xfrm>
            <a:off x="7601370" y="1958189"/>
            <a:ext cx="2895598" cy="507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Meus Amigos</a:t>
            </a:r>
          </a:p>
        </p:txBody>
      </p:sp>
      <p:sp>
        <p:nvSpPr>
          <p:cNvPr id="138" name="Content"/>
          <p:cNvSpPr txBox="1"/>
          <p:nvPr>
            <p:custDataLst>
              <p:custData r:id="rId13"/>
            </p:custDataLst>
          </p:nvPr>
        </p:nvSpPr>
        <p:spPr>
          <a:xfrm>
            <a:off x="2490497" y="1896868"/>
            <a:ext cx="2895598" cy="507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Código</a:t>
            </a:r>
            <a:endParaRPr lang="en-US" sz="30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9" name="Content">
            <a:hlinkClick r:id="rId30" action="ppaction://hlinksldjump"/>
          </p:cNvPr>
          <p:cNvSpPr/>
          <p:nvPr>
            <p:custDataLst>
              <p:custData r:id="rId14"/>
            </p:custDataLst>
          </p:nvPr>
        </p:nvSpPr>
        <p:spPr>
          <a:xfrm>
            <a:off x="6962777" y="2992621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Zeus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>
            <a:hlinkClick r:id="rId30" action="ppaction://hlinksldjump"/>
          </p:cNvPr>
          <p:cNvSpPr/>
          <p:nvPr>
            <p:custDataLst>
              <p:custData r:id="rId15"/>
            </p:custDataLst>
          </p:nvPr>
        </p:nvSpPr>
        <p:spPr>
          <a:xfrm>
            <a:off x="6962777" y="3452514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Venus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7" name="Content">
            <a:hlinkClick r:id="rId30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6962777" y="3912407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Poseidon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8" name="Content">
            <a:hlinkClick r:id="rId30" action="ppaction://hlinksldjump"/>
          </p:cNvPr>
          <p:cNvSpPr/>
          <p:nvPr>
            <p:custDataLst>
              <p:custData r:id="rId17"/>
            </p:custDataLst>
          </p:nvPr>
        </p:nvSpPr>
        <p:spPr>
          <a:xfrm>
            <a:off x="6962777" y="4372300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Aquiles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0" name="Content">
            <a:hlinkClick r:id="rId30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8256808" y="2992621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Apolo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1" name="Content">
            <a:hlinkClick r:id="rId30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8256808" y="3452514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Afrodite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>
            <a:hlinkClick r:id="rId30" action="ppaction://hlinksldjump"/>
          </p:cNvPr>
          <p:cNvSpPr/>
          <p:nvPr>
            <p:custDataLst>
              <p:custData r:id="rId20"/>
            </p:custDataLst>
          </p:nvPr>
        </p:nvSpPr>
        <p:spPr>
          <a:xfrm>
            <a:off x="8256808" y="3912407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Hercules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>
            <a:hlinkClick r:id="rId30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8256808" y="4372300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Socrates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>
            <a:hlinkClick r:id="rId30" action="ppaction://hlinksldjump"/>
          </p:cNvPr>
          <p:cNvSpPr/>
          <p:nvPr>
            <p:custDataLst>
              <p:custData r:id="rId22"/>
            </p:custDataLst>
          </p:nvPr>
        </p:nvSpPr>
        <p:spPr>
          <a:xfrm>
            <a:off x="9550839" y="2992621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Eva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>
            <a:hlinkClick r:id="rId30" action="ppaction://hlinksldjump"/>
          </p:cNvPr>
          <p:cNvSpPr/>
          <p:nvPr>
            <p:custDataLst>
              <p:custData r:id="rId23"/>
            </p:custDataLst>
          </p:nvPr>
        </p:nvSpPr>
        <p:spPr>
          <a:xfrm>
            <a:off x="9550839" y="3452514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Penelope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>
            <a:hlinkClick r:id="rId30" action="ppaction://hlinksldjump"/>
          </p:cNvPr>
          <p:cNvSpPr/>
          <p:nvPr>
            <p:custDataLst>
              <p:custData r:id="rId24"/>
            </p:custDataLst>
          </p:nvPr>
        </p:nvSpPr>
        <p:spPr>
          <a:xfrm>
            <a:off x="9550839" y="3912407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Xena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>
            <a:hlinkClick r:id="rId30" action="ppaction://hlinksldjump"/>
          </p:cNvPr>
          <p:cNvSpPr/>
          <p:nvPr>
            <p:custDataLst>
              <p:custData r:id="rId25"/>
            </p:custDataLst>
          </p:nvPr>
        </p:nvSpPr>
        <p:spPr>
          <a:xfrm>
            <a:off x="9550839" y="4372300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Pericles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64" name="ScrollbarVertical"/>
          <p:cNvGrpSpPr/>
          <p:nvPr>
            <p:custDataLst>
              <p:custData r:id="rId26"/>
            </p:custDataLst>
          </p:nvPr>
        </p:nvGrpSpPr>
        <p:grpSpPr>
          <a:xfrm>
            <a:off x="11031300" y="2568727"/>
            <a:ext cx="147995" cy="2478264"/>
            <a:chOff x="4571377" y="1543109"/>
            <a:chExt cx="73274" cy="3562291"/>
          </a:xfrm>
        </p:grpSpPr>
        <p:sp>
          <p:nvSpPr>
            <p:cNvPr id="165" name="Background">
              <a:hlinkClick r:id="rId31" action="ppaction://hlinksldjump"/>
            </p:cNvPr>
            <p:cNvSpPr>
              <a:spLocks/>
            </p:cNvSpPr>
            <p:nvPr/>
          </p:nvSpPr>
          <p:spPr>
            <a:xfrm>
              <a:off x="4571378" y="1543109"/>
              <a:ext cx="73273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66" name="Slider"/>
            <p:cNvSpPr>
              <a:spLocks/>
            </p:cNvSpPr>
            <p:nvPr/>
          </p:nvSpPr>
          <p:spPr>
            <a:xfrm>
              <a:off x="4571377" y="1842087"/>
              <a:ext cx="73273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7" name="UpArrow"/>
            <p:cNvSpPr>
              <a:spLocks/>
            </p:cNvSpPr>
            <p:nvPr/>
          </p:nvSpPr>
          <p:spPr>
            <a:xfrm>
              <a:off x="4592442" y="1584958"/>
              <a:ext cx="31691" cy="9200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8" name="DownArrow"/>
            <p:cNvSpPr>
              <a:spLocks/>
            </p:cNvSpPr>
            <p:nvPr/>
          </p:nvSpPr>
          <p:spPr>
            <a:xfrm rot="10800000">
              <a:off x="4592436" y="4977384"/>
              <a:ext cx="31691" cy="9200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9" name="Content">
            <a:hlinkClick r:id="" action="ppaction://hlinkshowjump?jump=firstslide"/>
          </p:cNvPr>
          <p:cNvSpPr/>
          <p:nvPr>
            <p:custDataLst>
              <p:custData r:id="rId27"/>
            </p:custDataLst>
          </p:nvPr>
        </p:nvSpPr>
        <p:spPr>
          <a:xfrm>
            <a:off x="5386095" y="5764542"/>
            <a:ext cx="1877271" cy="67627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Voltar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28"/>
            </p:custDataLst>
          </p:nvPr>
        </p:nvSpPr>
        <p:spPr>
          <a:xfrm>
            <a:off x="4564534" y="4840384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9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DialogBox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1999" cy="6857999"/>
            <a:chOff x="2894330" y="2786062"/>
            <a:chExt cx="4316095" cy="3138488"/>
          </a:xfrm>
        </p:grpSpPr>
        <p:grpSp>
          <p:nvGrpSpPr>
            <p:cNvPr id="10" name="Group 9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4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chemeClr val="accent1"/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Login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5" name="InnerArea"/>
              <p:cNvSpPr>
                <a:spLocks/>
              </p:cNvSpPr>
              <p:nvPr/>
            </p:nvSpPr>
            <p:spPr>
              <a:xfrm>
                <a:off x="2183213" y="646228"/>
                <a:ext cx="4274348" cy="296674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7149796" y="2839889"/>
              <a:ext cx="25055" cy="34872"/>
              <a:chOff x="9772029" y="93195"/>
              <a:chExt cx="25055" cy="34872"/>
            </a:xfrm>
          </p:grpSpPr>
          <p:cxnSp>
            <p:nvCxnSpPr>
              <p:cNvPr id="12" name="X2"/>
              <p:cNvCxnSpPr>
                <a:cxnSpLocks/>
              </p:cNvCxnSpPr>
              <p:nvPr/>
            </p:nvCxnSpPr>
            <p:spPr>
              <a:xfrm>
                <a:off x="9772030" y="93195"/>
                <a:ext cx="25054" cy="34872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" name="X1"/>
              <p:cNvCxnSpPr>
                <a:cxnSpLocks/>
              </p:cNvCxnSpPr>
              <p:nvPr/>
            </p:nvCxnSpPr>
            <p:spPr>
              <a:xfrm flipH="1">
                <a:off x="9772029" y="93195"/>
                <a:ext cx="25054" cy="34872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9" name="Content"/>
          <p:cNvSpPr txBox="1"/>
          <p:nvPr>
            <p:custDataLst>
              <p:custData r:id="rId2"/>
            </p:custDataLst>
          </p:nvPr>
        </p:nvSpPr>
        <p:spPr>
          <a:xfrm>
            <a:off x="3344057" y="484674"/>
            <a:ext cx="5869858" cy="143116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Bem-Vindo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login. </a:t>
            </a:r>
          </a:p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Você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conectato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Matriz</a:t>
            </a:r>
            <a:endParaRPr lang="en-US" sz="30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"/>
            </p:custDataLst>
          </p:nvPr>
        </p:nvSpPr>
        <p:spPr>
          <a:xfrm>
            <a:off x="2216620" y="2806251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Content"/>
          <p:cNvSpPr/>
          <p:nvPr>
            <p:custDataLst>
              <p:custData r:id="rId4"/>
            </p:custDataLst>
          </p:nvPr>
        </p:nvSpPr>
        <p:spPr>
          <a:xfrm>
            <a:off x="3390577" y="2806251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1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5"/>
            </p:custDataLst>
          </p:nvPr>
        </p:nvSpPr>
        <p:spPr>
          <a:xfrm>
            <a:off x="4564534" y="2806251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2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2216620" y="3503369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3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7"/>
            </p:custDataLst>
          </p:nvPr>
        </p:nvSpPr>
        <p:spPr>
          <a:xfrm>
            <a:off x="3390577" y="3503369"/>
            <a:ext cx="1095439" cy="61636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4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4564534" y="3503369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5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9"/>
            </p:custDataLst>
          </p:nvPr>
        </p:nvSpPr>
        <p:spPr>
          <a:xfrm>
            <a:off x="2216620" y="4200487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86" name="Content"/>
          <p:cNvSpPr/>
          <p:nvPr>
            <p:custDataLst>
              <p:custData r:id="rId10"/>
            </p:custDataLst>
          </p:nvPr>
        </p:nvSpPr>
        <p:spPr>
          <a:xfrm>
            <a:off x="3390577" y="4200487"/>
            <a:ext cx="1095439" cy="61636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7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11"/>
            </p:custDataLst>
          </p:nvPr>
        </p:nvSpPr>
        <p:spPr>
          <a:xfrm>
            <a:off x="4564534" y="4200487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8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7" name="Content"/>
          <p:cNvSpPr txBox="1"/>
          <p:nvPr>
            <p:custDataLst>
              <p:custData r:id="rId12"/>
            </p:custDataLst>
          </p:nvPr>
        </p:nvSpPr>
        <p:spPr>
          <a:xfrm>
            <a:off x="7601370" y="1958189"/>
            <a:ext cx="2895598" cy="507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Meus Amigos</a:t>
            </a:r>
          </a:p>
        </p:txBody>
      </p:sp>
      <p:sp>
        <p:nvSpPr>
          <p:cNvPr id="138" name="Content"/>
          <p:cNvSpPr txBox="1"/>
          <p:nvPr>
            <p:custDataLst>
              <p:custData r:id="rId13"/>
            </p:custDataLst>
          </p:nvPr>
        </p:nvSpPr>
        <p:spPr>
          <a:xfrm>
            <a:off x="2490497" y="1896868"/>
            <a:ext cx="2895598" cy="507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Código</a:t>
            </a:r>
            <a:endParaRPr lang="en-US" sz="30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" name="Content">
            <a:hlinkClick r:id="rId29" action="ppaction://hlinksldjump"/>
          </p:cNvPr>
          <p:cNvSpPr/>
          <p:nvPr>
            <p:custDataLst>
              <p:custData r:id="rId14"/>
            </p:custDataLst>
          </p:nvPr>
        </p:nvSpPr>
        <p:spPr>
          <a:xfrm>
            <a:off x="6958454" y="2806251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Venus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7" name="Content">
            <a:hlinkClick r:id="rId29" action="ppaction://hlinksldjump"/>
          </p:cNvPr>
          <p:cNvSpPr/>
          <p:nvPr>
            <p:custDataLst>
              <p:custData r:id="rId15"/>
            </p:custDataLst>
          </p:nvPr>
        </p:nvSpPr>
        <p:spPr>
          <a:xfrm>
            <a:off x="6958454" y="3266144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Poseidon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8" name="Content">
            <a:hlinkClick r:id="rId29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6958454" y="3726037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Aquiles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1" name="Content">
            <a:hlinkClick r:id="rId29" action="ppaction://hlinksldjump"/>
          </p:cNvPr>
          <p:cNvSpPr/>
          <p:nvPr>
            <p:custDataLst>
              <p:custData r:id="rId17"/>
            </p:custDataLst>
          </p:nvPr>
        </p:nvSpPr>
        <p:spPr>
          <a:xfrm>
            <a:off x="8252485" y="2806251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Afrodite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>
            <a:hlinkClick r:id="rId29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8252485" y="3266144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Hercules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>
            <a:hlinkClick r:id="rId29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8252485" y="3726037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Socrates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>
            <a:hlinkClick r:id="rId29" action="ppaction://hlinksldjump"/>
          </p:cNvPr>
          <p:cNvSpPr/>
          <p:nvPr>
            <p:custDataLst>
              <p:custData r:id="rId20"/>
            </p:custDataLst>
          </p:nvPr>
        </p:nvSpPr>
        <p:spPr>
          <a:xfrm>
            <a:off x="9546516" y="2806251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Penelope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>
            <a:hlinkClick r:id="rId29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9546516" y="3266144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Xena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>
            <a:hlinkClick r:id="rId29" action="ppaction://hlinksldjump"/>
          </p:cNvPr>
          <p:cNvSpPr/>
          <p:nvPr>
            <p:custDataLst>
              <p:custData r:id="rId22"/>
            </p:custDataLst>
          </p:nvPr>
        </p:nvSpPr>
        <p:spPr>
          <a:xfrm>
            <a:off x="9546516" y="3726037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Pericles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64" name="ScrollbarVertical"/>
          <p:cNvGrpSpPr/>
          <p:nvPr>
            <p:custDataLst>
              <p:custData r:id="rId23"/>
            </p:custDataLst>
          </p:nvPr>
        </p:nvGrpSpPr>
        <p:grpSpPr>
          <a:xfrm>
            <a:off x="11011377" y="2568727"/>
            <a:ext cx="158368" cy="2478264"/>
            <a:chOff x="4566241" y="1543109"/>
            <a:chExt cx="78410" cy="3562291"/>
          </a:xfrm>
        </p:grpSpPr>
        <p:sp>
          <p:nvSpPr>
            <p:cNvPr id="165" name="Background"/>
            <p:cNvSpPr>
              <a:spLocks/>
            </p:cNvSpPr>
            <p:nvPr/>
          </p:nvSpPr>
          <p:spPr>
            <a:xfrm>
              <a:off x="4571378" y="1543109"/>
              <a:ext cx="73273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66" name="Slider"/>
            <p:cNvSpPr>
              <a:spLocks/>
            </p:cNvSpPr>
            <p:nvPr/>
          </p:nvSpPr>
          <p:spPr>
            <a:xfrm>
              <a:off x="4566241" y="3324254"/>
              <a:ext cx="73273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7" name="UpArrow"/>
            <p:cNvSpPr>
              <a:spLocks/>
            </p:cNvSpPr>
            <p:nvPr/>
          </p:nvSpPr>
          <p:spPr>
            <a:xfrm>
              <a:off x="4592442" y="1584958"/>
              <a:ext cx="31691" cy="9200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8" name="DownArrow"/>
            <p:cNvSpPr>
              <a:spLocks/>
            </p:cNvSpPr>
            <p:nvPr/>
          </p:nvSpPr>
          <p:spPr>
            <a:xfrm rot="10800000">
              <a:off x="4592436" y="4977384"/>
              <a:ext cx="31691" cy="9200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Content">
            <a:hlinkClick r:id="rId29" action="ppaction://hlinksldjump"/>
          </p:cNvPr>
          <p:cNvSpPr/>
          <p:nvPr>
            <p:custDataLst>
              <p:custData r:id="rId24"/>
            </p:custDataLst>
          </p:nvPr>
        </p:nvSpPr>
        <p:spPr>
          <a:xfrm>
            <a:off x="6976449" y="4182837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Savio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29" action="ppaction://hlinksldjump"/>
          </p:cNvPr>
          <p:cNvSpPr/>
          <p:nvPr>
            <p:custDataLst>
              <p:custData r:id="rId25"/>
            </p:custDataLst>
          </p:nvPr>
        </p:nvSpPr>
        <p:spPr>
          <a:xfrm>
            <a:off x="8260300" y="4161682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Dragon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MousePointer"/>
          <p:cNvSpPr/>
          <p:nvPr>
            <p:custDataLst>
              <p:custData r:id="rId26"/>
            </p:custDataLst>
          </p:nvPr>
        </p:nvSpPr>
        <p:spPr>
          <a:xfrm rot="20359169">
            <a:off x="11144923" y="397466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Content"/>
          <p:cNvSpPr/>
          <p:nvPr>
            <p:custDataLst>
              <p:custData r:id="rId27"/>
            </p:custDataLst>
          </p:nvPr>
        </p:nvSpPr>
        <p:spPr>
          <a:xfrm>
            <a:off x="4564534" y="4840384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9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DialogBox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1999" cy="6857999"/>
            <a:chOff x="2894330" y="2786062"/>
            <a:chExt cx="4316095" cy="3138488"/>
          </a:xfrm>
        </p:grpSpPr>
        <p:grpSp>
          <p:nvGrpSpPr>
            <p:cNvPr id="10" name="Group 9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4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chemeClr val="accent1"/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Login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5" name="InnerArea"/>
              <p:cNvSpPr>
                <a:spLocks/>
              </p:cNvSpPr>
              <p:nvPr/>
            </p:nvSpPr>
            <p:spPr>
              <a:xfrm>
                <a:off x="2183213" y="646228"/>
                <a:ext cx="4274348" cy="296674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7149796" y="2839889"/>
              <a:ext cx="25055" cy="34872"/>
              <a:chOff x="9772029" y="93195"/>
              <a:chExt cx="25055" cy="34872"/>
            </a:xfrm>
          </p:grpSpPr>
          <p:cxnSp>
            <p:nvCxnSpPr>
              <p:cNvPr id="12" name="X2"/>
              <p:cNvCxnSpPr>
                <a:cxnSpLocks/>
              </p:cNvCxnSpPr>
              <p:nvPr/>
            </p:nvCxnSpPr>
            <p:spPr>
              <a:xfrm>
                <a:off x="9772030" y="93195"/>
                <a:ext cx="25054" cy="34872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" name="X1"/>
              <p:cNvCxnSpPr>
                <a:cxnSpLocks/>
              </p:cNvCxnSpPr>
              <p:nvPr/>
            </p:nvCxnSpPr>
            <p:spPr>
              <a:xfrm flipH="1">
                <a:off x="9772029" y="93195"/>
                <a:ext cx="25054" cy="34872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9" name="Content"/>
          <p:cNvSpPr txBox="1"/>
          <p:nvPr>
            <p:custDataLst>
              <p:custData r:id="rId2"/>
            </p:custDataLst>
          </p:nvPr>
        </p:nvSpPr>
        <p:spPr>
          <a:xfrm>
            <a:off x="3344057" y="484674"/>
            <a:ext cx="5869858" cy="143116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Bem-Vindo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login. </a:t>
            </a:r>
          </a:p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Você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conectato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Matriz</a:t>
            </a:r>
            <a:endParaRPr lang="en-US" sz="30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"/>
            </p:custDataLst>
          </p:nvPr>
        </p:nvSpPr>
        <p:spPr>
          <a:xfrm>
            <a:off x="2216620" y="2806251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Content"/>
          <p:cNvSpPr/>
          <p:nvPr>
            <p:custDataLst>
              <p:custData r:id="rId4"/>
            </p:custDataLst>
          </p:nvPr>
        </p:nvSpPr>
        <p:spPr>
          <a:xfrm>
            <a:off x="3390577" y="2806251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1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5"/>
            </p:custDataLst>
          </p:nvPr>
        </p:nvSpPr>
        <p:spPr>
          <a:xfrm>
            <a:off x="4564534" y="2806251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2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2216620" y="3503369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3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7"/>
            </p:custDataLst>
          </p:nvPr>
        </p:nvSpPr>
        <p:spPr>
          <a:xfrm>
            <a:off x="3390577" y="3503369"/>
            <a:ext cx="1095439" cy="61636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4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4564534" y="3503369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5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9"/>
            </p:custDataLst>
          </p:nvPr>
        </p:nvSpPr>
        <p:spPr>
          <a:xfrm>
            <a:off x="2216620" y="4200487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86" name="Content"/>
          <p:cNvSpPr/>
          <p:nvPr>
            <p:custDataLst>
              <p:custData r:id="rId10"/>
            </p:custDataLst>
          </p:nvPr>
        </p:nvSpPr>
        <p:spPr>
          <a:xfrm>
            <a:off x="3390577" y="4200487"/>
            <a:ext cx="1095439" cy="61636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7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11"/>
            </p:custDataLst>
          </p:nvPr>
        </p:nvSpPr>
        <p:spPr>
          <a:xfrm>
            <a:off x="4564534" y="4200487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8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7" name="Content"/>
          <p:cNvSpPr txBox="1"/>
          <p:nvPr>
            <p:custDataLst>
              <p:custData r:id="rId12"/>
            </p:custDataLst>
          </p:nvPr>
        </p:nvSpPr>
        <p:spPr>
          <a:xfrm>
            <a:off x="7601370" y="1958189"/>
            <a:ext cx="2895598" cy="507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Meus Amigos</a:t>
            </a:r>
          </a:p>
        </p:txBody>
      </p:sp>
      <p:sp>
        <p:nvSpPr>
          <p:cNvPr id="138" name="Content"/>
          <p:cNvSpPr txBox="1"/>
          <p:nvPr>
            <p:custDataLst>
              <p:custData r:id="rId13"/>
            </p:custDataLst>
          </p:nvPr>
        </p:nvSpPr>
        <p:spPr>
          <a:xfrm>
            <a:off x="2490497" y="1896868"/>
            <a:ext cx="2895598" cy="507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Código</a:t>
            </a:r>
            <a:endParaRPr lang="en-US" sz="30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9" name="Content"/>
          <p:cNvSpPr/>
          <p:nvPr>
            <p:custDataLst>
              <p:custData r:id="rId14"/>
            </p:custDataLst>
          </p:nvPr>
        </p:nvSpPr>
        <p:spPr>
          <a:xfrm>
            <a:off x="6962777" y="2992621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Zeus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5"/>
            </p:custDataLst>
          </p:nvPr>
        </p:nvSpPr>
        <p:spPr>
          <a:xfrm>
            <a:off x="6962777" y="3452514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Venus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7" name="Content"/>
          <p:cNvSpPr/>
          <p:nvPr>
            <p:custDataLst>
              <p:custData r:id="rId16"/>
            </p:custDataLst>
          </p:nvPr>
        </p:nvSpPr>
        <p:spPr>
          <a:xfrm>
            <a:off x="6962777" y="3912407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Poseidon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8" name="Content"/>
          <p:cNvSpPr/>
          <p:nvPr>
            <p:custDataLst>
              <p:custData r:id="rId17"/>
            </p:custDataLst>
          </p:nvPr>
        </p:nvSpPr>
        <p:spPr>
          <a:xfrm>
            <a:off x="6962777" y="4372300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Aquiles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0" name="Content"/>
          <p:cNvSpPr/>
          <p:nvPr>
            <p:custDataLst>
              <p:custData r:id="rId18"/>
            </p:custDataLst>
          </p:nvPr>
        </p:nvSpPr>
        <p:spPr>
          <a:xfrm>
            <a:off x="8256808" y="2992621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Apolo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1" name="Content"/>
          <p:cNvSpPr/>
          <p:nvPr>
            <p:custDataLst>
              <p:custData r:id="rId19"/>
            </p:custDataLst>
          </p:nvPr>
        </p:nvSpPr>
        <p:spPr>
          <a:xfrm>
            <a:off x="8256808" y="3452514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Afrodite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/>
          <p:nvPr>
            <p:custDataLst>
              <p:custData r:id="rId20"/>
            </p:custDataLst>
          </p:nvPr>
        </p:nvSpPr>
        <p:spPr>
          <a:xfrm>
            <a:off x="8256808" y="3912407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Hercules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/>
          <p:nvPr>
            <p:custDataLst>
              <p:custData r:id="rId21"/>
            </p:custDataLst>
          </p:nvPr>
        </p:nvSpPr>
        <p:spPr>
          <a:xfrm>
            <a:off x="8256808" y="4372300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Socrates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22"/>
            </p:custDataLst>
          </p:nvPr>
        </p:nvSpPr>
        <p:spPr>
          <a:xfrm>
            <a:off x="9550839" y="2992621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Eva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23"/>
            </p:custDataLst>
          </p:nvPr>
        </p:nvSpPr>
        <p:spPr>
          <a:xfrm>
            <a:off x="9550839" y="3452514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Penelope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Content"/>
          <p:cNvSpPr/>
          <p:nvPr>
            <p:custDataLst>
              <p:custData r:id="rId24"/>
            </p:custDataLst>
          </p:nvPr>
        </p:nvSpPr>
        <p:spPr>
          <a:xfrm>
            <a:off x="9550839" y="3912407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Xena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7" name="Content"/>
          <p:cNvSpPr/>
          <p:nvPr>
            <p:custDataLst>
              <p:custData r:id="rId25"/>
            </p:custDataLst>
          </p:nvPr>
        </p:nvSpPr>
        <p:spPr>
          <a:xfrm>
            <a:off x="9550839" y="4372300"/>
            <a:ext cx="1222771" cy="3553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Pericles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64" name="ScrollbarVertical"/>
          <p:cNvGrpSpPr/>
          <p:nvPr>
            <p:custDataLst>
              <p:custData r:id="rId26"/>
            </p:custDataLst>
          </p:nvPr>
        </p:nvGrpSpPr>
        <p:grpSpPr>
          <a:xfrm>
            <a:off x="11031303" y="2568727"/>
            <a:ext cx="147993" cy="2478264"/>
            <a:chOff x="4571378" y="1543109"/>
            <a:chExt cx="73273" cy="3562291"/>
          </a:xfrm>
        </p:grpSpPr>
        <p:sp>
          <p:nvSpPr>
            <p:cNvPr id="165" name="Background"/>
            <p:cNvSpPr>
              <a:spLocks/>
            </p:cNvSpPr>
            <p:nvPr/>
          </p:nvSpPr>
          <p:spPr>
            <a:xfrm>
              <a:off x="4571378" y="1543109"/>
              <a:ext cx="73273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66" name="Slider"/>
            <p:cNvSpPr>
              <a:spLocks/>
            </p:cNvSpPr>
            <p:nvPr/>
          </p:nvSpPr>
          <p:spPr>
            <a:xfrm>
              <a:off x="4571378" y="1842087"/>
              <a:ext cx="73273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7" name="UpArrow"/>
            <p:cNvSpPr>
              <a:spLocks/>
            </p:cNvSpPr>
            <p:nvPr/>
          </p:nvSpPr>
          <p:spPr>
            <a:xfrm>
              <a:off x="4592442" y="1584958"/>
              <a:ext cx="31691" cy="9200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8" name="DownArrow"/>
            <p:cNvSpPr>
              <a:spLocks/>
            </p:cNvSpPr>
            <p:nvPr/>
          </p:nvSpPr>
          <p:spPr>
            <a:xfrm rot="10800000">
              <a:off x="4592436" y="4977384"/>
              <a:ext cx="31691" cy="9200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AlertDialog"/>
          <p:cNvGrpSpPr/>
          <p:nvPr>
            <p:custDataLst>
              <p:custData r:id="rId27"/>
            </p:custDataLst>
          </p:nvPr>
        </p:nvGrpSpPr>
        <p:grpSpPr>
          <a:xfrm>
            <a:off x="4277622" y="2326818"/>
            <a:ext cx="4847337" cy="2002422"/>
            <a:chOff x="2894331" y="2786062"/>
            <a:chExt cx="3458844" cy="1357313"/>
          </a:xfrm>
        </p:grpSpPr>
        <p:grpSp>
          <p:nvGrpSpPr>
            <p:cNvPr id="39" name="Group 38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47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Felipe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8" name="InnerArea"/>
              <p:cNvSpPr>
                <a:spLocks/>
              </p:cNvSpPr>
              <p:nvPr/>
            </p:nvSpPr>
            <p:spPr>
              <a:xfrm>
                <a:off x="2203693" y="711248"/>
                <a:ext cx="3369165" cy="111197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6244562" y="2851859"/>
              <a:ext cx="50500" cy="51651"/>
              <a:chOff x="9704995" y="100316"/>
              <a:chExt cx="50500" cy="51651"/>
            </a:xfrm>
          </p:grpSpPr>
          <p:cxnSp>
            <p:nvCxnSpPr>
              <p:cNvPr id="45" name="X2"/>
              <p:cNvCxnSpPr>
                <a:cxnSpLocks/>
              </p:cNvCxnSpPr>
              <p:nvPr/>
            </p:nvCxnSpPr>
            <p:spPr>
              <a:xfrm>
                <a:off x="9704995" y="100316"/>
                <a:ext cx="50500" cy="51651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6" name="X1"/>
              <p:cNvCxnSpPr>
                <a:cxnSpLocks/>
              </p:cNvCxnSpPr>
              <p:nvPr/>
            </p:nvCxnSpPr>
            <p:spPr>
              <a:xfrm flipH="1">
                <a:off x="9704995" y="100316"/>
                <a:ext cx="50500" cy="51651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1" name="AlertText"/>
            <p:cNvSpPr txBox="1">
              <a:spLocks/>
            </p:cNvSpPr>
            <p:nvPr/>
          </p:nvSpPr>
          <p:spPr>
            <a:xfrm>
              <a:off x="3300279" y="3042217"/>
              <a:ext cx="2803198" cy="755793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OkButton">
              <a:hlinkClick r:id="rId32" action="ppaction://hlinksldjump"/>
            </p:cNvPr>
            <p:cNvSpPr>
              <a:spLocks/>
            </p:cNvSpPr>
            <p:nvPr/>
          </p:nvSpPr>
          <p:spPr>
            <a:xfrm>
              <a:off x="4441879" y="3876363"/>
              <a:ext cx="434185" cy="154953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9" name="Content"/>
          <p:cNvSpPr txBox="1"/>
          <p:nvPr>
            <p:custDataLst>
              <p:custData r:id="rId28"/>
            </p:custDataLst>
          </p:nvPr>
        </p:nvSpPr>
        <p:spPr>
          <a:xfrm>
            <a:off x="5693868" y="3180370"/>
            <a:ext cx="25298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amigo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nasceu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01/01/1945</a:t>
            </a:r>
          </a:p>
        </p:txBody>
      </p:sp>
      <p:sp>
        <p:nvSpPr>
          <p:cNvPr id="50" name="MousePointer"/>
          <p:cNvSpPr/>
          <p:nvPr>
            <p:custDataLst>
              <p:custData r:id="rId29"/>
            </p:custDataLst>
          </p:nvPr>
        </p:nvSpPr>
        <p:spPr>
          <a:xfrm rot="20359169">
            <a:off x="6532629" y="425313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1" name="Content"/>
          <p:cNvSpPr/>
          <p:nvPr>
            <p:custDataLst>
              <p:custData r:id="rId30"/>
            </p:custDataLst>
          </p:nvPr>
        </p:nvSpPr>
        <p:spPr>
          <a:xfrm>
            <a:off x="4564534" y="4840384"/>
            <a:ext cx="1095439" cy="61636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9</a:t>
            </a:r>
            <a:endParaRPr lang="en-US" sz="28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8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0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1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2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3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4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44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5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55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80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81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99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1B1AFC5B-63CA-46E5-8A63-C97EDC2FC3F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B648134-5BCB-40E0-B638-C31DEFF6B24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E1D7ADD-57B1-4A8F-A6F5-25FD50DC50D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C7F6408-489C-43F8-8268-F544FB87EA6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6D03DFC-225E-4806-9674-F3293593967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286FDB2-B67F-4CC5-A6EF-1A4C1AFCD28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9DA75DF-CE92-4671-BA27-D7725C77D46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937E19C-E2B9-47F4-AE34-A06F062143F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E1D9034-2803-4E56-BB0C-FBF84E4E8E8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E5147EE-B1F5-4C00-93E4-5D7775FFB5A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A794912-7172-48F6-B9F4-8EC847C93E0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A494ACE2-04F0-4409-9BAA-D80364DEF6B6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1.xml><?xml version="1.0" encoding="utf-8"?>
<ds:datastoreItem xmlns:ds="http://schemas.openxmlformats.org/officeDocument/2006/customXml" ds:itemID="{2EFA3023-F88C-4339-BDA4-09C1D8FC6D2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4856C9C-4B1F-4B23-ADF1-18BF884DCD5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29CA183-6CAC-48EE-9578-7604C5BAB02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5BE7395-48C4-4AE8-9075-6E4A44EC0EA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82F1599-8452-4A55-ACE9-C9F8EB98F2D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FE968A9-5C36-4692-A76C-DF689089818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F7B4EC9-8D69-49FB-8F7A-113AE6BC6AA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68617ED-2E0F-4323-8B2A-38F5ADC7184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7CB26EB-183A-4A81-8782-C8B4E46D189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ADE3EBF-887F-428A-A7D9-5BEEBE2C6546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0421644-E655-4485-95F3-7A27989764E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37DF309-E01E-4F1D-93EC-E915B4635E9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BAB5E2A-1832-467C-9408-1F669BB9DF5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9BAD3DE-4AA8-417A-90A5-E9590B39DC3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CCFA5A28-9EEE-48DE-8F86-32C4E6845739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23.xml><?xml version="1.0" encoding="utf-8"?>
<ds:datastoreItem xmlns:ds="http://schemas.openxmlformats.org/officeDocument/2006/customXml" ds:itemID="{EABBC877-5D66-4971-8121-B864DF31EA04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BC202C4E-3352-4CF3-A9B0-0AB47D2EFBC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4826846-E57D-443C-A974-2144683400D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5642EE3-509C-4EB3-B736-9E6FD2F2A3A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3E89A9E-5160-4352-9C9B-8C184EC9AE2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2244695-C064-4B04-9B17-2343FC3F660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60B591D-62BA-4716-BF2A-FCA448DE05E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BDF03B2-0321-4C4F-87CD-2D0F2F5C227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7ABE643-081F-4AF1-AC64-101F1281A92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99BD86F-16F4-4FB9-9588-A402CE71CC2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B1688CB-5DE7-4F8B-9140-C2CE8ACCF89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43A3D37-A0F8-4D48-AA3F-FD983560200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47BFEA4-FBA0-4B31-B643-DE3069FAFCE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52C157A-6D7B-49DD-812B-11F49594344C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36.xml><?xml version="1.0" encoding="utf-8"?>
<ds:datastoreItem xmlns:ds="http://schemas.openxmlformats.org/officeDocument/2006/customXml" ds:itemID="{FAC8BFAC-6B51-42E0-90C3-DDB0C0D8E44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5BB87B0A-0F17-4432-99A1-86D0D9E6039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0405CBC-3251-4EF1-A058-E6CC7A6A776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8AD4A83-9735-41AD-940A-FBE0A1B93B2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836F9B5-1698-406D-BF97-1C337B4B21A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6FFB55B-9EB0-41AD-AEF5-F1AD4528C66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EDDFD3F-7015-45A8-9305-B8B226AF357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9C2955A-B738-4128-9218-1180A4057F6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5DE092C-C310-473C-B5A4-8119EF71F2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C2DC221-EE5B-4C3F-8D0C-0B774DB5EA5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4F605DB-2CB4-4944-AFA8-DE4692731B2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6CC7A4C-5DA3-44B4-9C2D-492D3519686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3932E05-6C6D-46A7-8490-9CB4F9CF463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3F3BEDF-36BF-42B8-B410-DCD81FB526E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19F9431-E55E-4A60-8DDD-8A1C2B11695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5319C4C-DBE6-4036-AB16-F5D51A57647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B91B3A5-7715-4B4A-B9AA-61D32E85788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74F6D0C-5163-4FB6-BB1F-D8361AE143F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F6BBB85-4B71-4A85-81AD-3B54692FE06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E04F1EC-58EB-4D51-9FB0-A96B6B506C6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C5AAECD-2D6B-4A81-BABE-8E9CBB16E62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F8EB241-56AC-4C9A-ABD7-0E331B3A0B4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7132521-73AA-49D8-B7A8-667900F5497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F9D528D-43A2-43B5-8CA0-3758897653E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6C81810-D6EE-47D8-8591-22B670C7155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955F227-5CD2-4699-996E-1EFCDD139C4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C2641B4-2B80-4716-B55E-E2E94C8521C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C05B316-65FA-4CDB-A47E-C51A25C80AF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94B811A-2256-44EE-A9E8-68D7EA9D94A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33616C0-E357-4BE3-88E8-C7F4850B9EC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5415301-C964-4BE1-9891-48B71B66F5A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085CF57-88BA-49E3-B0C0-0A6B2882E07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035552E-EBA9-4625-8E5A-F7F0576D78C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C947F15-062E-44ED-AC82-9FA974F6BA0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545D73F-9C8B-4DF7-844A-E1D8CE7D9A2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9FA6EFF-A249-461D-88FC-57CA869C77E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3432AB0-2AD5-4D61-95D6-1B36A5F2CAF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D8789E5-0185-4611-A518-D8C2864A8AC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7.xml><?xml version="1.0" encoding="utf-8"?>
<ds:datastoreItem xmlns:ds="http://schemas.openxmlformats.org/officeDocument/2006/customXml" ds:itemID="{402072AF-57D2-46CC-A892-C152D581C3A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2978B30-BA6C-4208-9942-4E0E700344B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5E819DE-2F65-4E8A-B289-ACACFE587B3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9F8E192-DC9B-47AA-B919-2AEBBA5313C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A056BC4-1EFA-46BE-B874-E5B3327F10E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382EB83-5F86-4679-8F01-FE20533F864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801BDCE-A537-43CA-A992-D3BFF973210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1154240-F532-42ED-88A0-61D5E5F8F59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CEC7773-8E8B-4F5A-B8AD-009AA70BE4C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627920C-84AC-43DA-AF65-CCEF425C296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0831CFB-6C7E-486F-B669-82BAD940254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7D306E3-9327-4D54-A18C-303D2412706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A8AC98E-C557-4FD5-B25A-FD1E32B3AB5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DFEEF49-4759-40CD-B0A2-F9A90B21541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F7E08BC-123C-4B70-9880-E2249BF01DA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E370CBF-8B13-427E-A061-E858D88A84D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A572269-DCE0-4577-A116-8881565541B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1026B1F-6212-41B7-A647-9AA62CC89EE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6DCBD2D-12A3-4FBF-A071-0691530AA44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2C46E22-233C-4DE2-A975-B3292ABC31A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AE04B26-7FBA-48E5-93AA-7D9F7871688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8E9752E-088F-4A00-9A6E-A68E4399639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7B131DD-D628-442E-BB4E-415251E5FB7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5CDB4A2-C560-45E5-946A-7908B7407E9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C6FF561-B9AC-4A14-A3E5-E0B74B1AA4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61C220E-236C-4347-B75D-6791A55F332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E12818E-870E-4C1C-BFB6-575EE7A6279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2CE7E56-EFCA-40FE-972D-458B7170326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1BE165D-8F1F-4AEC-9297-10FB00CB7EF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95C8C1E-01A9-4AF3-B296-3972B8F77B5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A5A425D-A26A-4EC8-AA24-36F6BAEFEF3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3BB8269-7E61-49F4-984D-B687D2F4D58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6C4F2C9-1649-42A9-9402-7AD6D512456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713AD41-CDE5-4C21-BE21-9CA734063DE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67C7B22-5A71-4B47-9863-A2310E932D5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474AA6E-B8F5-4EB0-9B2D-22BFAFA3DC0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D3A05EE-0C37-49CA-97B2-8DA07CB8715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CC52FF4-858D-4D76-97E1-AFAA9A4AD05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B73A1EA-7380-4E54-8653-EC2051A2B12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AE9DBF6-35AF-48DC-A5F7-D2E05301FD2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27A182E-A0DF-40D6-9AF7-B6FC6A277BE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11511CC-3DA3-41F6-9B95-2858F36B86E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3B06A78-3F7E-458C-85DA-59656A31042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4400B14-0204-4FAD-96FF-C2C176CBB80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54ED7D2-297D-4061-B0B6-5DC441DA037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28652BD-169B-4AAD-8CA7-456BAC9FEA4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00B21A8-07D3-495E-A320-C670157C69F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299CC13-5278-424A-AFB9-6914BFAA034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EF44B6C-64AE-49B9-B01D-C2CE1BF9A3B0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6B7345F-25AB-4F1A-9599-3AC54911871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9744922-4A3D-4708-802E-11E5552A03A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D44F8F1-FA6D-480A-8699-942B1B522C6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ABF8F9B-A5A2-4EEB-8524-F71F1BA2326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7A234EF-90CA-4B94-83C8-4A3B329C4A7A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4FEA04A-1886-4A62-80E4-C138F4023EE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9EA38EC-C907-45BD-9C17-1DE9E7612F3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E4C7B7D-9A21-40A5-9EF2-EA0648E97EB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5912B0E-CE68-486A-81CD-87DE4CE961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149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regymatrix</cp:lastModifiedBy>
  <cp:revision>2</cp:revision>
  <dcterms:created xsi:type="dcterms:W3CDTF">2016-01-31T17:44:14Z</dcterms:created>
  <dcterms:modified xsi:type="dcterms:W3CDTF">2016-07-25T20:28:30Z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