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"/>
  </p:sldMasterIdLst>
  <p:sldIdLst>
    <p:sldId id="25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EB2-3594-4B5D-9C33-7BA41359EA19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3AC1-01D0-49AF-9F62-BAFC86606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91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EB2-3594-4B5D-9C33-7BA41359EA19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3AC1-01D0-49AF-9F62-BAFC86606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57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EB2-3594-4B5D-9C33-7BA41359EA19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3AC1-01D0-49AF-9F62-BAFC86606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36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EB2-3594-4B5D-9C33-7BA41359EA19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3AC1-01D0-49AF-9F62-BAFC86606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76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EB2-3594-4B5D-9C33-7BA41359EA19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3AC1-01D0-49AF-9F62-BAFC86606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6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EB2-3594-4B5D-9C33-7BA41359EA19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3AC1-01D0-49AF-9F62-BAFC86606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EB2-3594-4B5D-9C33-7BA41359EA19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3AC1-01D0-49AF-9F62-BAFC86606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6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EB2-3594-4B5D-9C33-7BA41359EA19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3AC1-01D0-49AF-9F62-BAFC86606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27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EB2-3594-4B5D-9C33-7BA41359EA19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3AC1-01D0-49AF-9F62-BAFC86606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95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EB2-3594-4B5D-9C33-7BA41359EA19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3AC1-01D0-49AF-9F62-BAFC86606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1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FEB2-3594-4B5D-9C33-7BA41359EA19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3AC1-01D0-49AF-9F62-BAFC86606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6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6FEB2-3594-4B5D-9C33-7BA41359EA19}" type="datetimeFigureOut">
              <a:rPr lang="pt-BR" smtClean="0"/>
              <a:t>25/07/2016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3AC1-01D0-49AF-9F62-BAFC86606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64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13" Type="http://schemas.openxmlformats.org/officeDocument/2006/relationships/customXml" Target="../../customXml/item13.xml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6.xml"/><Relationship Id="rId12" Type="http://schemas.openxmlformats.org/officeDocument/2006/relationships/customXml" Target="../../customXml/item7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16.xml"/><Relationship Id="rId16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2.xml"/><Relationship Id="rId11" Type="http://schemas.openxmlformats.org/officeDocument/2006/relationships/customXml" Target="../../customXml/item3.xml"/><Relationship Id="rId5" Type="http://schemas.openxmlformats.org/officeDocument/2006/relationships/customXml" Target="../../customXml/item9.xml"/><Relationship Id="rId15" Type="http://schemas.openxmlformats.org/officeDocument/2006/relationships/customXml" Target="../../customXml/item5.xml"/><Relationship Id="rId10" Type="http://schemas.openxmlformats.org/officeDocument/2006/relationships/customXml" Target="../../customXml/item1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14.xml"/><Relationship Id="rId14" Type="http://schemas.openxmlformats.org/officeDocument/2006/relationships/customXml" Target="../../customXml/item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950031" y="207198"/>
            <a:ext cx="10785437" cy="6384102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20367"/>
                <a:ext cx="1744985" cy="27557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Central de Pesquisa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 txBox="1"/>
          <p:nvPr>
            <p:custDataLst>
              <p:custData r:id="rId2"/>
            </p:custDataLst>
          </p:nvPr>
        </p:nvSpPr>
        <p:spPr>
          <a:xfrm>
            <a:off x="4974109" y="579294"/>
            <a:ext cx="194675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Central de Pesquisa</a:t>
            </a:r>
          </a:p>
        </p:txBody>
      </p:sp>
      <p:grpSp>
        <p:nvGrpSpPr>
          <p:cNvPr id="74" name="DropdownBox"/>
          <p:cNvGrpSpPr/>
          <p:nvPr>
            <p:custDataLst>
              <p:custData r:id="rId3"/>
            </p:custDataLst>
          </p:nvPr>
        </p:nvGrpSpPr>
        <p:grpSpPr>
          <a:xfrm>
            <a:off x="4415309" y="1161492"/>
            <a:ext cx="1793426" cy="228601"/>
            <a:chOff x="4016824" y="3329195"/>
            <a:chExt cx="1097652" cy="158262"/>
          </a:xfrm>
        </p:grpSpPr>
        <p:sp>
          <p:nvSpPr>
            <p:cNvPr id="75" name="Content"/>
            <p:cNvSpPr>
              <a:spLocks/>
            </p:cNvSpPr>
            <p:nvPr/>
          </p:nvSpPr>
          <p:spPr>
            <a:xfrm>
              <a:off x="4016824" y="3329195"/>
              <a:ext cx="1097652" cy="15826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Cliente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DownArrow"/>
            <p:cNvSpPr>
              <a:spLocks noChangeAspect="1"/>
            </p:cNvSpPr>
            <p:nvPr/>
          </p:nvSpPr>
          <p:spPr>
            <a:xfrm rot="10800000">
              <a:off x="5039338" y="3399117"/>
              <a:ext cx="49763" cy="3376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7" name="Content"/>
          <p:cNvSpPr txBox="1"/>
          <p:nvPr>
            <p:custDataLst>
              <p:custData r:id="rId4"/>
            </p:custDataLst>
          </p:nvPr>
        </p:nvSpPr>
        <p:spPr>
          <a:xfrm>
            <a:off x="1955800" y="1160377"/>
            <a:ext cx="253999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Sobre o que você quer pesquisar?</a:t>
            </a:r>
          </a:p>
        </p:txBody>
      </p:sp>
      <p:graphicFrame>
        <p:nvGraphicFramePr>
          <p:cNvPr id="82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4133240327"/>
              </p:ext>
            </p:extLst>
          </p:nvPr>
        </p:nvGraphicFramePr>
        <p:xfrm>
          <a:off x="1872883" y="2164635"/>
          <a:ext cx="8245870" cy="25908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6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6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943511" y="6091424"/>
            <a:ext cx="1323689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Salvar como PDF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4453409" y="6091424"/>
            <a:ext cx="1323689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Salvar como XPS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8"/>
            </p:custDataLst>
          </p:nvPr>
        </p:nvSpPr>
        <p:spPr>
          <a:xfrm>
            <a:off x="5859049" y="6091424"/>
            <a:ext cx="1430751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Salvar como Word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9"/>
            </p:custDataLst>
          </p:nvPr>
        </p:nvSpPr>
        <p:spPr>
          <a:xfrm>
            <a:off x="7384451" y="6091423"/>
            <a:ext cx="1430751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Salvar como Excel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10"/>
            </p:custDataLst>
          </p:nvPr>
        </p:nvSpPr>
        <p:spPr>
          <a:xfrm>
            <a:off x="4151776" y="1781128"/>
            <a:ext cx="2046310" cy="2046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 txBox="1"/>
          <p:nvPr>
            <p:custDataLst>
              <p:custData r:id="rId11"/>
            </p:custDataLst>
          </p:nvPr>
        </p:nvSpPr>
        <p:spPr>
          <a:xfrm>
            <a:off x="1905542" y="1515332"/>
            <a:ext cx="15210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Critério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Pesquisa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3" name="DropdownBox"/>
          <p:cNvGrpSpPr/>
          <p:nvPr>
            <p:custDataLst>
              <p:custData r:id="rId12"/>
            </p:custDataLst>
          </p:nvPr>
        </p:nvGrpSpPr>
        <p:grpSpPr>
          <a:xfrm>
            <a:off x="1955799" y="1757220"/>
            <a:ext cx="2057851" cy="228600"/>
            <a:chOff x="4016824" y="3329189"/>
            <a:chExt cx="1097652" cy="158261"/>
          </a:xfrm>
        </p:grpSpPr>
        <p:sp>
          <p:nvSpPr>
            <p:cNvPr id="94" name="Content"/>
            <p:cNvSpPr>
              <a:spLocks/>
            </p:cNvSpPr>
            <p:nvPr/>
          </p:nvSpPr>
          <p:spPr>
            <a:xfrm>
              <a:off x="4016824" y="3329189"/>
              <a:ext cx="1097652" cy="15826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Iniciando com..</a:t>
              </a:r>
            </a:p>
          </p:txBody>
        </p:sp>
        <p:sp>
          <p:nvSpPr>
            <p:cNvPr id="95" name="DownArrow"/>
            <p:cNvSpPr>
              <a:spLocks noChangeAspect="1"/>
            </p:cNvSpPr>
            <p:nvPr/>
          </p:nvSpPr>
          <p:spPr>
            <a:xfrm rot="10800000">
              <a:off x="5048993" y="3399111"/>
              <a:ext cx="43369" cy="3376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5" name="DownArrow"/>
          <p:cNvSpPr>
            <a:spLocks noChangeAspect="1"/>
          </p:cNvSpPr>
          <p:nvPr/>
        </p:nvSpPr>
        <p:spPr>
          <a:xfrm rot="10800000">
            <a:off x="8148088" y="2010822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grpSp>
        <p:nvGrpSpPr>
          <p:cNvPr id="43" name="DropdownBox"/>
          <p:cNvGrpSpPr/>
          <p:nvPr>
            <p:custDataLst>
              <p:custData r:id="rId13"/>
            </p:custDataLst>
          </p:nvPr>
        </p:nvGrpSpPr>
        <p:grpSpPr>
          <a:xfrm>
            <a:off x="8366786" y="1146570"/>
            <a:ext cx="1793426" cy="228600"/>
            <a:chOff x="4016824" y="3329195"/>
            <a:chExt cx="1097652" cy="103685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4016824" y="3329195"/>
              <a:ext cx="1097652" cy="10368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Nome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Cliente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Arrow"/>
            <p:cNvSpPr>
              <a:spLocks noChangeAspect="1"/>
            </p:cNvSpPr>
            <p:nvPr/>
          </p:nvSpPr>
          <p:spPr>
            <a:xfrm rot="10800000">
              <a:off x="5039338" y="3375005"/>
              <a:ext cx="49763" cy="2211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6" name="Content"/>
          <p:cNvSpPr txBox="1"/>
          <p:nvPr>
            <p:custDataLst>
              <p:custData r:id="rId14"/>
            </p:custDataLst>
          </p:nvPr>
        </p:nvSpPr>
        <p:spPr>
          <a:xfrm>
            <a:off x="6454064" y="1170099"/>
            <a:ext cx="196653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atributo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campo?</a:t>
            </a:r>
          </a:p>
        </p:txBody>
      </p:sp>
      <p:sp>
        <p:nvSpPr>
          <p:cNvPr id="2" name="Retângulo 1"/>
          <p:cNvSpPr/>
          <p:nvPr/>
        </p:nvSpPr>
        <p:spPr>
          <a:xfrm>
            <a:off x="4103529" y="1506481"/>
            <a:ext cx="527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Valor</a:t>
            </a:r>
          </a:p>
        </p:txBody>
      </p:sp>
      <p:pic>
        <p:nvPicPr>
          <p:cNvPr id="48" name="Picture 2" descr="C:\Users\t-dantay\Documents\Placeholders\search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7922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71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Props1.xml><?xml version="1.0" encoding="utf-8"?>
<ds:datastoreItem xmlns:ds="http://schemas.openxmlformats.org/officeDocument/2006/customXml" ds:itemID="{8460CB4C-C575-4FCA-9CB5-476CBF0AC06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5228147-5B40-4A5E-BCE3-91D4C4CBE82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0D081C6-CEBC-4E75-9B01-765E705EF1C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8AA6F0F-767A-4466-A393-D8C9ECB6FBD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00CE0CF-D356-42ED-928D-58724701DE5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A5CE423-E7EF-4FAD-B927-83FA14DD016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FDEBC76-0FB1-490E-AB52-B1E50809A4C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010E782-69C5-4E29-86EC-2B18662DDDD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B19345E-6955-4585-8C5F-52B52E62315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CF679D0-F9B7-4013-A5BC-4EEA852FB09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34FCCB7-2E9E-4ED0-8A5B-F8B79994CA9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2426B50-7A49-473D-ABD6-7485DA3800A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49C02B6-EA8C-4AB6-B3BC-EE80649E857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82027E9-D14A-4FFA-A708-BDB04759784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009028A-FE7A-4599-999D-4D820BAAFC3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7FE5E04-1D38-47D3-925A-6D62613B044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62C800F-5321-481A-ABE0-60E4E10035A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regymatrix</cp:lastModifiedBy>
  <cp:revision>1</cp:revision>
  <dcterms:created xsi:type="dcterms:W3CDTF">2016-02-01T13:32:21Z</dcterms:created>
  <dcterms:modified xsi:type="dcterms:W3CDTF">2016-07-25T18:34:26Z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