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57" r:id="rId12"/>
    <p:sldId id="258" r:id="rId13"/>
    <p:sldId id="259" r:id="rId14"/>
    <p:sldId id="260" r:id="rId15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4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1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1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5" name="WindowTitle"/>
              <p:cNvSpPr txBox="1"/>
              <p:nvPr/>
            </p:nvSpPr>
            <p:spPr>
              <a:xfrm>
                <a:off x="240976" y="42736"/>
                <a:ext cx="85855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 Principal</a:t>
                </a:r>
              </a:p>
            </p:txBody>
          </p:sp>
        </p:grpSp>
        <p:grpSp>
          <p:nvGrpSpPr>
            <p:cNvPr id="1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Content"/>
          <p:cNvSpPr/>
          <p:nvPr>
            <p:custDataLst>
              <p:custData r:id="rId2"/>
            </p:custDataLst>
          </p:nvPr>
        </p:nvSpPr>
        <p:spPr>
          <a:xfrm>
            <a:off x="111302" y="316304"/>
            <a:ext cx="11979097" cy="26674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Formulários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Favoritos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9187543" y="661597"/>
            <a:ext cx="2787725" cy="5967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9187543" y="661596"/>
            <a:ext cx="2787725" cy="51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          Favoritos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30" name="Imagem 129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20592" r="13752" b="22666"/>
          <a:stretch/>
        </p:blipFill>
        <p:spPr>
          <a:xfrm>
            <a:off x="11395426" y="731007"/>
            <a:ext cx="484981" cy="373062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2" y="675947"/>
            <a:ext cx="447141" cy="425757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97" y="745708"/>
            <a:ext cx="363029" cy="363029"/>
          </a:xfrm>
          <a:prstGeom prst="rect">
            <a:avLst/>
          </a:prstGeom>
        </p:spPr>
      </p:pic>
      <p:sp>
        <p:nvSpPr>
          <p:cNvPr id="144" name="Retângulo 143"/>
          <p:cNvSpPr/>
          <p:nvPr/>
        </p:nvSpPr>
        <p:spPr>
          <a:xfrm>
            <a:off x="9245599" y="1238424"/>
            <a:ext cx="1314882" cy="98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Quarto</a:t>
            </a:r>
            <a:endParaRPr lang="pt-BR" dirty="0"/>
          </a:p>
        </p:txBody>
      </p:sp>
      <p:sp>
        <p:nvSpPr>
          <p:cNvPr id="145" name="Retângulo 144"/>
          <p:cNvSpPr/>
          <p:nvPr/>
        </p:nvSpPr>
        <p:spPr>
          <a:xfrm>
            <a:off x="10633030" y="1230824"/>
            <a:ext cx="1314882" cy="989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9245599" y="2289391"/>
            <a:ext cx="1314882" cy="98914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8"/>
          <a:srcRect l="21501" t="26875" r="38160" b="22978"/>
          <a:stretch/>
        </p:blipFill>
        <p:spPr>
          <a:xfrm>
            <a:off x="111300" y="568849"/>
            <a:ext cx="9061749" cy="62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1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5" name="WindowTitle"/>
              <p:cNvSpPr txBox="1"/>
              <p:nvPr/>
            </p:nvSpPr>
            <p:spPr>
              <a:xfrm>
                <a:off x="240976" y="42736"/>
                <a:ext cx="85855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 Principal</a:t>
                </a:r>
              </a:p>
            </p:txBody>
          </p:sp>
        </p:grpSp>
        <p:grpSp>
          <p:nvGrpSpPr>
            <p:cNvPr id="1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Retângulo 125"/>
          <p:cNvSpPr/>
          <p:nvPr/>
        </p:nvSpPr>
        <p:spPr>
          <a:xfrm>
            <a:off x="9187543" y="661597"/>
            <a:ext cx="2787725" cy="5967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9187543" y="661596"/>
            <a:ext cx="2787725" cy="51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          Favoritos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30" name="Imagem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20592" r="13752" b="22666"/>
          <a:stretch/>
        </p:blipFill>
        <p:spPr>
          <a:xfrm>
            <a:off x="11395426" y="731007"/>
            <a:ext cx="484981" cy="373062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2" y="675947"/>
            <a:ext cx="447141" cy="425757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97" y="745708"/>
            <a:ext cx="363029" cy="363029"/>
          </a:xfrm>
          <a:prstGeom prst="rect">
            <a:avLst/>
          </a:prstGeom>
        </p:spPr>
      </p:pic>
      <p:sp>
        <p:nvSpPr>
          <p:cNvPr id="133" name="Retângulo 132"/>
          <p:cNvSpPr/>
          <p:nvPr/>
        </p:nvSpPr>
        <p:spPr>
          <a:xfrm>
            <a:off x="9245599" y="1238424"/>
            <a:ext cx="1314882" cy="98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Quarto</a:t>
            </a:r>
            <a:endParaRPr lang="pt-BR" dirty="0"/>
          </a:p>
        </p:txBody>
      </p:sp>
      <p:sp>
        <p:nvSpPr>
          <p:cNvPr id="135" name="Retângulo 134"/>
          <p:cNvSpPr/>
          <p:nvPr/>
        </p:nvSpPr>
        <p:spPr>
          <a:xfrm>
            <a:off x="10633030" y="1230824"/>
            <a:ext cx="1314882" cy="989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136" name="Retângulo 135"/>
          <p:cNvSpPr/>
          <p:nvPr/>
        </p:nvSpPr>
        <p:spPr>
          <a:xfrm>
            <a:off x="9245599" y="2289391"/>
            <a:ext cx="1314882" cy="98914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7"/>
          <a:srcRect l="40378" t="22278" r="39806" b="28563"/>
          <a:stretch/>
        </p:blipFill>
        <p:spPr>
          <a:xfrm>
            <a:off x="3678591" y="1176841"/>
            <a:ext cx="3229510" cy="4504318"/>
          </a:xfrm>
          <a:prstGeom prst="rect">
            <a:avLst/>
          </a:prstGeom>
        </p:spPr>
      </p:pic>
      <p:sp>
        <p:nvSpPr>
          <p:cNvPr id="3" name="Retângulo 2">
            <a:hlinkClick r:id="rId8" action="ppaction://hlinksldjump"/>
          </p:cNvPr>
          <p:cNvSpPr/>
          <p:nvPr/>
        </p:nvSpPr>
        <p:spPr>
          <a:xfrm>
            <a:off x="3802742" y="5254171"/>
            <a:ext cx="1436915" cy="29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ontent"/>
          <p:cNvSpPr/>
          <p:nvPr>
            <p:custDataLst>
              <p:custData r:id="rId2"/>
            </p:custDataLst>
          </p:nvPr>
        </p:nvSpPr>
        <p:spPr>
          <a:xfrm>
            <a:off x="111302" y="316304"/>
            <a:ext cx="11979097" cy="26674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Formulários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Favoritos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9"/>
          <a:srcRect l="21501" t="26875" r="38160" b="22978"/>
          <a:stretch/>
        </p:blipFill>
        <p:spPr>
          <a:xfrm>
            <a:off x="111300" y="568849"/>
            <a:ext cx="9061749" cy="62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1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5" name="WindowTitle"/>
              <p:cNvSpPr txBox="1"/>
              <p:nvPr/>
            </p:nvSpPr>
            <p:spPr>
              <a:xfrm>
                <a:off x="240976" y="42736"/>
                <a:ext cx="85855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 Principal</a:t>
                </a:r>
              </a:p>
            </p:txBody>
          </p:sp>
        </p:grpSp>
        <p:grpSp>
          <p:nvGrpSpPr>
            <p:cNvPr id="1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Retângulo 125"/>
          <p:cNvSpPr/>
          <p:nvPr/>
        </p:nvSpPr>
        <p:spPr>
          <a:xfrm>
            <a:off x="9187543" y="661597"/>
            <a:ext cx="2787725" cy="5967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9187543" y="661596"/>
            <a:ext cx="2787725" cy="51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          Favoritos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30" name="Imagem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20592" r="13752" b="22666"/>
          <a:stretch/>
        </p:blipFill>
        <p:spPr>
          <a:xfrm>
            <a:off x="11395426" y="731007"/>
            <a:ext cx="484981" cy="373062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2" y="675947"/>
            <a:ext cx="447141" cy="425757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97" y="745708"/>
            <a:ext cx="363029" cy="363029"/>
          </a:xfrm>
          <a:prstGeom prst="rect">
            <a:avLst/>
          </a:prstGeom>
        </p:spPr>
      </p:pic>
      <p:sp>
        <p:nvSpPr>
          <p:cNvPr id="133" name="Retângulo 132"/>
          <p:cNvSpPr/>
          <p:nvPr/>
        </p:nvSpPr>
        <p:spPr>
          <a:xfrm>
            <a:off x="9245599" y="1238424"/>
            <a:ext cx="1314882" cy="98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Quarto</a:t>
            </a:r>
            <a:endParaRPr lang="pt-BR" dirty="0"/>
          </a:p>
        </p:txBody>
      </p:sp>
      <p:sp>
        <p:nvSpPr>
          <p:cNvPr id="135" name="Retângulo 134"/>
          <p:cNvSpPr/>
          <p:nvPr/>
        </p:nvSpPr>
        <p:spPr>
          <a:xfrm>
            <a:off x="10633030" y="1230824"/>
            <a:ext cx="1314882" cy="989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136" name="Retângulo 135"/>
          <p:cNvSpPr/>
          <p:nvPr/>
        </p:nvSpPr>
        <p:spPr>
          <a:xfrm>
            <a:off x="9245599" y="2289391"/>
            <a:ext cx="1314882" cy="98914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638095" y="2305119"/>
            <a:ext cx="1314882" cy="9891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Bairro</a:t>
            </a:r>
            <a:endParaRPr lang="pt-BR" dirty="0"/>
          </a:p>
        </p:txBody>
      </p:sp>
      <p:sp>
        <p:nvSpPr>
          <p:cNvPr id="26" name="Content"/>
          <p:cNvSpPr/>
          <p:nvPr>
            <p:custDataLst>
              <p:custData r:id="rId2"/>
            </p:custDataLst>
          </p:nvPr>
        </p:nvSpPr>
        <p:spPr>
          <a:xfrm>
            <a:off x="111302" y="316304"/>
            <a:ext cx="11979097" cy="26674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Formulários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Favoritos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7"/>
          <a:srcRect l="21501" t="26875" r="38160" b="22978"/>
          <a:stretch/>
        </p:blipFill>
        <p:spPr>
          <a:xfrm>
            <a:off x="111300" y="568849"/>
            <a:ext cx="9061749" cy="62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1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5" name="WindowTitle"/>
              <p:cNvSpPr txBox="1"/>
              <p:nvPr/>
            </p:nvSpPr>
            <p:spPr>
              <a:xfrm>
                <a:off x="240976" y="42736"/>
                <a:ext cx="85855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 Principal</a:t>
                </a:r>
              </a:p>
            </p:txBody>
          </p:sp>
        </p:grpSp>
        <p:grpSp>
          <p:nvGrpSpPr>
            <p:cNvPr id="1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Retângulo 125"/>
          <p:cNvSpPr/>
          <p:nvPr/>
        </p:nvSpPr>
        <p:spPr>
          <a:xfrm>
            <a:off x="9187543" y="661597"/>
            <a:ext cx="2787725" cy="5967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9187543" y="661596"/>
            <a:ext cx="2787725" cy="51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          Favoritos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30" name="Imagem 1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20592" r="13752" b="22666"/>
          <a:stretch/>
        </p:blipFill>
        <p:spPr>
          <a:xfrm>
            <a:off x="11395426" y="731007"/>
            <a:ext cx="484981" cy="373062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2" y="675947"/>
            <a:ext cx="447141" cy="425757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97" y="745708"/>
            <a:ext cx="363029" cy="363029"/>
          </a:xfrm>
          <a:prstGeom prst="rect">
            <a:avLst/>
          </a:prstGeom>
        </p:spPr>
      </p:pic>
      <p:sp>
        <p:nvSpPr>
          <p:cNvPr id="133" name="Retângulo 132"/>
          <p:cNvSpPr/>
          <p:nvPr/>
        </p:nvSpPr>
        <p:spPr>
          <a:xfrm>
            <a:off x="9245599" y="1238424"/>
            <a:ext cx="1314882" cy="98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Quarto</a:t>
            </a:r>
            <a:endParaRPr lang="pt-BR" dirty="0"/>
          </a:p>
        </p:txBody>
      </p:sp>
      <p:sp>
        <p:nvSpPr>
          <p:cNvPr id="135" name="Retângulo 134"/>
          <p:cNvSpPr/>
          <p:nvPr/>
        </p:nvSpPr>
        <p:spPr>
          <a:xfrm>
            <a:off x="10633030" y="1230824"/>
            <a:ext cx="1314882" cy="989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136" name="Retângulo 135"/>
          <p:cNvSpPr/>
          <p:nvPr/>
        </p:nvSpPr>
        <p:spPr>
          <a:xfrm>
            <a:off x="9245599" y="2289391"/>
            <a:ext cx="1314882" cy="98914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638095" y="2305119"/>
            <a:ext cx="1314882" cy="9891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Bairro</a:t>
            </a:r>
            <a:endParaRPr lang="pt-BR" dirty="0"/>
          </a:p>
        </p:txBody>
      </p:sp>
      <p:sp>
        <p:nvSpPr>
          <p:cNvPr id="25" name="MousePointer"/>
          <p:cNvSpPr/>
          <p:nvPr>
            <p:custDataLst>
              <p:custData r:id="rId2"/>
            </p:custDataLst>
          </p:nvPr>
        </p:nvSpPr>
        <p:spPr>
          <a:xfrm rot="20359169">
            <a:off x="9770452" y="2974227"/>
            <a:ext cx="419280" cy="608623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10633030" y="1230823"/>
            <a:ext cx="1314882" cy="98914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252336" y="2303302"/>
            <a:ext cx="1314882" cy="989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941886" y="2154981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2"/>
                </a:solidFill>
              </a:rPr>
              <a:t>Demonstração de Alterar posição de opções da guia Favoritos</a:t>
            </a:r>
            <a:endParaRPr lang="pt-BR" sz="2000" b="1" dirty="0">
              <a:solidFill>
                <a:schemeClr val="bg2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6402976" y="2303303"/>
            <a:ext cx="1042853" cy="353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111302" y="316304"/>
            <a:ext cx="11979097" cy="26674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Formulários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Favoritos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8"/>
          <a:srcRect l="21501" t="26875" r="38160" b="22978"/>
          <a:stretch/>
        </p:blipFill>
        <p:spPr>
          <a:xfrm>
            <a:off x="111300" y="568849"/>
            <a:ext cx="9061749" cy="62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9805 -0.19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2.96296E-6 L 0.11276 -0.15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6" grpId="1" animBg="1"/>
      <p:bldP spid="25" grpId="0" animBg="1"/>
      <p:bldP spid="25" grpId="1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7EB1ADE-4802-48E8-B489-D6450D9E873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593518C-A131-4EA3-930D-5DFFCE33143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42DB93B-2FB7-470E-B173-AA29FB809C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6FBF82D-617C-457A-8470-0C834EE9A2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89AAF5D-79A9-48D2-B57A-170F214049C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CD8E6B0-0099-4442-BCCA-3D5C2902E6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B336426-CE0D-485D-B86F-1EBC791573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9E9B9AD-7BAD-447F-A5DF-2DE23C16FFC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B7A8CA2-8980-42B0-8A24-200FC631199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0D6FF9B-6E0B-4405-98F2-D6230E5192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regymatrix</cp:lastModifiedBy>
  <cp:revision>1</cp:revision>
  <dcterms:created xsi:type="dcterms:W3CDTF">2016-01-31T17:44:14Z</dcterms:created>
  <dcterms:modified xsi:type="dcterms:W3CDTF">2016-07-25T18:43:50Z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