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6"/>
  </p:sldMasterIdLst>
  <p:sldIdLst>
    <p:sldId id="256" r:id="rId67"/>
    <p:sldId id="258" r:id="rId68"/>
    <p:sldId id="257" r:id="rId6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7" Type="http://schemas.openxmlformats.org/officeDocument/2006/relationships/customXml" Target="../customXml/item7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2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9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8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5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2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9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3977-B5B5-4869-A297-63B66050D3A8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AED-5912-4258-ACE9-02E804FD1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2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customXml" Target="../../customXml/item1.xml"/><Relationship Id="rId18" Type="http://schemas.openxmlformats.org/officeDocument/2006/relationships/customXml" Target="../../customXml/item25.xml"/><Relationship Id="rId26" Type="http://schemas.openxmlformats.org/officeDocument/2006/relationships/customXml" Target="../../customXml/item51.xml"/><Relationship Id="rId3" Type="http://schemas.openxmlformats.org/officeDocument/2006/relationships/customXml" Target="../../customXml/item41.xml"/><Relationship Id="rId21" Type="http://schemas.openxmlformats.org/officeDocument/2006/relationships/customXml" Target="../../customXml/item56.xml"/><Relationship Id="rId34" Type="http://schemas.openxmlformats.org/officeDocument/2006/relationships/image" Target="../media/image3.png"/><Relationship Id="rId7" Type="http://schemas.openxmlformats.org/officeDocument/2006/relationships/customXml" Target="../../customXml/item37.xml"/><Relationship Id="rId12" Type="http://schemas.openxmlformats.org/officeDocument/2006/relationships/customXml" Target="../../customXml/item42.xml"/><Relationship Id="rId17" Type="http://schemas.openxmlformats.org/officeDocument/2006/relationships/customXml" Target="../../customXml/item64.xml"/><Relationship Id="rId25" Type="http://schemas.openxmlformats.org/officeDocument/2006/relationships/customXml" Target="../../customXml/item9.xml"/><Relationship Id="rId33" Type="http://schemas.openxmlformats.org/officeDocument/2006/relationships/slide" Target="slide3.xml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31.xml"/><Relationship Id="rId20" Type="http://schemas.openxmlformats.org/officeDocument/2006/relationships/customXml" Target="../../customXml/item40.xml"/><Relationship Id="rId29" Type="http://schemas.openxmlformats.org/officeDocument/2006/relationships/customXml" Target="../../customXml/item33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30.xml"/><Relationship Id="rId24" Type="http://schemas.openxmlformats.org/officeDocument/2006/relationships/customXml" Target="../../customXml/item18.xml"/><Relationship Id="rId32" Type="http://schemas.openxmlformats.org/officeDocument/2006/relationships/image" Target="../media/image2.png"/><Relationship Id="rId5" Type="http://schemas.openxmlformats.org/officeDocument/2006/relationships/customXml" Target="../../customXml/item8.xml"/><Relationship Id="rId15" Type="http://schemas.openxmlformats.org/officeDocument/2006/relationships/customXml" Target="../../customXml/item47.xml"/><Relationship Id="rId23" Type="http://schemas.openxmlformats.org/officeDocument/2006/relationships/customXml" Target="../../customXml/item16.xml"/><Relationship Id="rId28" Type="http://schemas.openxmlformats.org/officeDocument/2006/relationships/customXml" Target="../../customXml/item4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26.xml"/><Relationship Id="rId19" Type="http://schemas.openxmlformats.org/officeDocument/2006/relationships/customXml" Target="../../customXml/item28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5.xml"/><Relationship Id="rId22" Type="http://schemas.openxmlformats.org/officeDocument/2006/relationships/customXml" Target="../../customXml/item50.xml"/><Relationship Id="rId27" Type="http://schemas.openxmlformats.org/officeDocument/2006/relationships/customXml" Target="../../customXml/item36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customXml" Target="../../customXml/item14.xml"/><Relationship Id="rId18" Type="http://schemas.openxmlformats.org/officeDocument/2006/relationships/customXml" Target="../../customXml/item29.xml"/><Relationship Id="rId26" Type="http://schemas.openxmlformats.org/officeDocument/2006/relationships/customXml" Target="../../customXml/item55.xml"/><Relationship Id="rId3" Type="http://schemas.openxmlformats.org/officeDocument/2006/relationships/customXml" Target="../../customXml/item7.xml"/><Relationship Id="rId21" Type="http://schemas.openxmlformats.org/officeDocument/2006/relationships/customXml" Target="../../customXml/item39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3.xml"/><Relationship Id="rId17" Type="http://schemas.openxmlformats.org/officeDocument/2006/relationships/customXml" Target="../../customXml/item24.xml"/><Relationship Id="rId25" Type="http://schemas.openxmlformats.org/officeDocument/2006/relationships/customXml" Target="../../customXml/item44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5.xml"/><Relationship Id="rId16" Type="http://schemas.openxmlformats.org/officeDocument/2006/relationships/customXml" Target="../../customXml/item38.xml"/><Relationship Id="rId20" Type="http://schemas.openxmlformats.org/officeDocument/2006/relationships/customXml" Target="../../customXml/item20.xml"/><Relationship Id="rId29" Type="http://schemas.openxmlformats.org/officeDocument/2006/relationships/slide" Target="slide3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54.xml"/><Relationship Id="rId24" Type="http://schemas.openxmlformats.org/officeDocument/2006/relationships/customXml" Target="../../customXml/item58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34.xml"/><Relationship Id="rId15" Type="http://schemas.openxmlformats.org/officeDocument/2006/relationships/customXml" Target="../../customXml/item52.xml"/><Relationship Id="rId23" Type="http://schemas.openxmlformats.org/officeDocument/2006/relationships/customXml" Target="../../customXml/item57.xml"/><Relationship Id="rId28" Type="http://schemas.openxmlformats.org/officeDocument/2006/relationships/image" Target="../media/image1.png"/><Relationship Id="rId10" Type="http://schemas.openxmlformats.org/officeDocument/2006/relationships/customXml" Target="../../customXml/item49.xml"/><Relationship Id="rId19" Type="http://schemas.openxmlformats.org/officeDocument/2006/relationships/customXml" Target="../../customXml/item19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27.xml"/><Relationship Id="rId14" Type="http://schemas.openxmlformats.org/officeDocument/2006/relationships/customXml" Target="../../customXml/item63.xml"/><Relationship Id="rId22" Type="http://schemas.openxmlformats.org/officeDocument/2006/relationships/customXml" Target="../../customXml/item62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7" Type="http://schemas.openxmlformats.org/officeDocument/2006/relationships/slide" Target="slide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61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60.xml"/><Relationship Id="rId4" Type="http://schemas.openxmlformats.org/officeDocument/2006/relationships/customXml" Target="../../customXml/item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30138" y="-217714"/>
            <a:ext cx="12192000" cy="6858000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240976" y="60694"/>
                <a:ext cx="3367551" cy="23083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Cadastro</a:t>
                </a:r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200" b="1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</a:t>
                </a:r>
                <a:endParaRPr lang="en-US" sz="1200" b="1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8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SearchBox"/>
          <p:cNvGrpSpPr/>
          <p:nvPr>
            <p:custDataLst>
              <p:custData r:id="rId2"/>
            </p:custDataLst>
          </p:nvPr>
        </p:nvGrpSpPr>
        <p:grpSpPr>
          <a:xfrm>
            <a:off x="9450151" y="892038"/>
            <a:ext cx="2150695" cy="310899"/>
            <a:chOff x="4111925" y="3293651"/>
            <a:chExt cx="962995" cy="43617"/>
          </a:xfrm>
        </p:grpSpPr>
        <p:sp>
          <p:nvSpPr>
            <p:cNvPr id="89" name="Content"/>
            <p:cNvSpPr>
              <a:spLocks/>
            </p:cNvSpPr>
            <p:nvPr/>
          </p:nvSpPr>
          <p:spPr>
            <a:xfrm>
              <a:off x="4111925" y="3298525"/>
              <a:ext cx="943811" cy="3207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6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pesquisar</a:t>
              </a:r>
              <a:endPara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713" y="3293651"/>
              <a:ext cx="139207" cy="43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ProgressBar"/>
          <p:cNvGrpSpPr/>
          <p:nvPr>
            <p:custDataLst>
              <p:custData r:id="rId3"/>
            </p:custDataLst>
          </p:nvPr>
        </p:nvGrpSpPr>
        <p:grpSpPr>
          <a:xfrm>
            <a:off x="461874" y="675860"/>
            <a:ext cx="11106012" cy="137176"/>
            <a:chOff x="3876335" y="3469978"/>
            <a:chExt cx="1391330" cy="535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69978"/>
              <a:ext cx="1333215" cy="535"/>
            </a:xfrm>
            <a:prstGeom prst="rect">
              <a:avLst/>
            </a:prstGeom>
            <a:solidFill>
              <a:srgbClr val="92D050"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69978"/>
              <a:ext cx="1391330" cy="535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0627723" y="312097"/>
            <a:ext cx="89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80/100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461874" y="1230948"/>
            <a:ext cx="11090350" cy="21155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ontent"/>
          <p:cNvSpPr/>
          <p:nvPr>
            <p:custDataLst>
              <p:custData r:id="rId4"/>
            </p:custDataLst>
          </p:nvPr>
        </p:nvSpPr>
        <p:spPr>
          <a:xfrm>
            <a:off x="755770" y="1716018"/>
            <a:ext cx="751490" cy="3073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648313" y="1358219"/>
            <a:ext cx="8418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Código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6"/>
            </p:custDataLst>
          </p:nvPr>
        </p:nvSpPr>
        <p:spPr>
          <a:xfrm>
            <a:off x="1618327" y="1696158"/>
            <a:ext cx="2381219" cy="34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600" dirty="0">
                <a:latin typeface="Segoe UI" pitchFamily="34" charset="0"/>
                <a:cs typeface="Segoe UI" pitchFamily="34" charset="0"/>
              </a:rPr>
              <a:t>Patrick </a:t>
            </a:r>
            <a:r>
              <a:rPr lang="pt-BR" sz="1600" dirty="0" smtClean="0">
                <a:latin typeface="Segoe UI" pitchFamily="34" charset="0"/>
                <a:cs typeface="Segoe UI" pitchFamily="34" charset="0"/>
              </a:rPr>
              <a:t>Steves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 txBox="1"/>
          <p:nvPr>
            <p:custDataLst>
              <p:custData r:id="rId7"/>
            </p:custDataLst>
          </p:nvPr>
        </p:nvSpPr>
        <p:spPr>
          <a:xfrm>
            <a:off x="1557022" y="1352608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11" name="Content"/>
          <p:cNvSpPr txBox="1"/>
          <p:nvPr>
            <p:custDataLst>
              <p:custData r:id="rId8"/>
            </p:custDataLst>
          </p:nvPr>
        </p:nvSpPr>
        <p:spPr>
          <a:xfrm>
            <a:off x="8155914" y="1414638"/>
            <a:ext cx="229437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de Nascimento</a:t>
            </a:r>
          </a:p>
        </p:txBody>
      </p:sp>
      <p:sp>
        <p:nvSpPr>
          <p:cNvPr id="37" name="Content"/>
          <p:cNvSpPr txBox="1"/>
          <p:nvPr>
            <p:custDataLst>
              <p:custData r:id="rId9"/>
            </p:custDataLst>
          </p:nvPr>
        </p:nvSpPr>
        <p:spPr>
          <a:xfrm>
            <a:off x="2622865" y="2311551"/>
            <a:ext cx="11082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Endereço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10"/>
            </p:custDataLst>
          </p:nvPr>
        </p:nvSpPr>
        <p:spPr>
          <a:xfrm>
            <a:off x="2694596" y="2637177"/>
            <a:ext cx="3369320" cy="3073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11"/>
            </p:custDataLst>
          </p:nvPr>
        </p:nvSpPr>
        <p:spPr>
          <a:xfrm>
            <a:off x="6165516" y="2633778"/>
            <a:ext cx="2171914" cy="293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600" dirty="0">
                <a:latin typeface="Segoe UI" pitchFamily="34" charset="0"/>
                <a:cs typeface="Segoe UI" pitchFamily="34" charset="0"/>
              </a:rPr>
              <a:t>S</a:t>
            </a:r>
            <a:r>
              <a:rPr lang="en-US" sz="1600" dirty="0" err="1">
                <a:latin typeface="Segoe UI" pitchFamily="34" charset="0"/>
                <a:cs typeface="Segoe UI" pitchFamily="34" charset="0"/>
              </a:rPr>
              <a:t>ão</a:t>
            </a:r>
            <a:r>
              <a:rPr lang="en-US" sz="1600" dirty="0">
                <a:latin typeface="Segoe UI" pitchFamily="34" charset="0"/>
                <a:cs typeface="Segoe UI" pitchFamily="34" charset="0"/>
              </a:rPr>
              <a:t> Paulo</a:t>
            </a:r>
            <a:endParaRPr lang="pt-BR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12"/>
            </p:custDataLst>
          </p:nvPr>
        </p:nvSpPr>
        <p:spPr>
          <a:xfrm>
            <a:off x="8476350" y="2627862"/>
            <a:ext cx="2044063" cy="293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600" dirty="0">
                <a:latin typeface="Segoe UI" pitchFamily="34" charset="0"/>
                <a:cs typeface="Segoe UI" pitchFamily="34" charset="0"/>
              </a:rPr>
              <a:t>São Paulo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ttps://upload.wikimedia.org/wikipedia/commons/thumb/2/2b/Bandeira_do_estado_de_S%C3%A3o_Paulo.svg/2000px-Bandeira_do_estado_de_S%C3%A3o_Paulo.svg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427" y="2630070"/>
            <a:ext cx="437574" cy="2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tângulo 51"/>
          <p:cNvSpPr/>
          <p:nvPr/>
        </p:nvSpPr>
        <p:spPr>
          <a:xfrm>
            <a:off x="449536" y="3429645"/>
            <a:ext cx="11118350" cy="20555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"/>
          <p:cNvSpPr txBox="1"/>
          <p:nvPr>
            <p:custDataLst>
              <p:custData r:id="rId13"/>
            </p:custDataLst>
          </p:nvPr>
        </p:nvSpPr>
        <p:spPr>
          <a:xfrm>
            <a:off x="6087909" y="2344789"/>
            <a:ext cx="8130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Cidade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4"/>
            </p:custDataLst>
          </p:nvPr>
        </p:nvSpPr>
        <p:spPr>
          <a:xfrm>
            <a:off x="8381000" y="2309586"/>
            <a:ext cx="78899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Estado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1" name="Retângulo 180"/>
          <p:cNvSpPr/>
          <p:nvPr/>
        </p:nvSpPr>
        <p:spPr>
          <a:xfrm>
            <a:off x="455705" y="5588082"/>
            <a:ext cx="11112181" cy="7703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Agrupar 43"/>
          <p:cNvGrpSpPr/>
          <p:nvPr/>
        </p:nvGrpSpPr>
        <p:grpSpPr>
          <a:xfrm>
            <a:off x="966866" y="5652065"/>
            <a:ext cx="936128" cy="1056067"/>
            <a:chOff x="6168044" y="1642878"/>
            <a:chExt cx="1519529" cy="1578887"/>
          </a:xfrm>
        </p:grpSpPr>
        <p:sp>
          <p:nvSpPr>
            <p:cNvPr id="45" name="Fluxograma: Mesclar 44"/>
            <p:cNvSpPr/>
            <p:nvPr/>
          </p:nvSpPr>
          <p:spPr>
            <a:xfrm>
              <a:off x="6168044" y="1823214"/>
              <a:ext cx="1280159" cy="1398551"/>
            </a:xfrm>
            <a:prstGeom prst="flowChartMerg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282701" y="2250964"/>
              <a:ext cx="140487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 err="1"/>
                <a:t>TourAbuDabi</a:t>
              </a:r>
              <a:endParaRPr lang="en-US" dirty="0"/>
            </a:p>
          </p:txBody>
        </p:sp>
        <p:grpSp>
          <p:nvGrpSpPr>
            <p:cNvPr id="47" name="Agrupar 46"/>
            <p:cNvGrpSpPr/>
            <p:nvPr/>
          </p:nvGrpSpPr>
          <p:grpSpPr>
            <a:xfrm rot="4010783">
              <a:off x="6454842" y="1602706"/>
              <a:ext cx="877575" cy="957919"/>
              <a:chOff x="6172401" y="1894576"/>
              <a:chExt cx="877575" cy="957919"/>
            </a:xfrm>
          </p:grpSpPr>
          <p:cxnSp>
            <p:nvCxnSpPr>
              <p:cNvPr id="48" name="Conector reto 47"/>
              <p:cNvCxnSpPr/>
              <p:nvPr/>
            </p:nvCxnSpPr>
            <p:spPr>
              <a:xfrm>
                <a:off x="6172401" y="1894576"/>
                <a:ext cx="792155" cy="507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>
              <a:xfrm>
                <a:off x="6257335" y="1894748"/>
                <a:ext cx="792641" cy="1496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6215884" y="1985601"/>
                <a:ext cx="615142" cy="8668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9" name="Rectangle 2"/>
          <p:cNvSpPr/>
          <p:nvPr/>
        </p:nvSpPr>
        <p:spPr>
          <a:xfrm>
            <a:off x="5035899" y="3746819"/>
            <a:ext cx="2803400" cy="108408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2" name="Content"/>
          <p:cNvSpPr txBox="1"/>
          <p:nvPr>
            <p:custDataLst>
              <p:custData r:id="rId15"/>
            </p:custDataLst>
          </p:nvPr>
        </p:nvSpPr>
        <p:spPr>
          <a:xfrm>
            <a:off x="5230392" y="3445320"/>
            <a:ext cx="132600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Identificador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7" name="Notification"/>
          <p:cNvGrpSpPr/>
          <p:nvPr>
            <p:custDataLst>
              <p:custData r:id="rId16"/>
            </p:custDataLst>
          </p:nvPr>
        </p:nvGrpSpPr>
        <p:grpSpPr>
          <a:xfrm>
            <a:off x="8988003" y="5862247"/>
            <a:ext cx="2457394" cy="415965"/>
            <a:chOff x="3054545" y="3217998"/>
            <a:chExt cx="3034910" cy="397854"/>
          </a:xfrm>
        </p:grpSpPr>
        <p:sp>
          <p:nvSpPr>
            <p:cNvPr id="208" name="Background">
              <a:hlinkClick r:id="rId33" action="ppaction://hlinksldjump"/>
            </p:cNvPr>
            <p:cNvSpPr>
              <a:spLocks/>
            </p:cNvSpPr>
            <p:nvPr/>
          </p:nvSpPr>
          <p:spPr>
            <a:xfrm>
              <a:off x="3054545" y="3217998"/>
              <a:ext cx="3034910" cy="39785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Temos 10 aniversariantes no mês</a:t>
              </a:r>
              <a:endParaRPr kumimoji="0" lang="en-US" sz="1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Content"/>
            <p:cNvSpPr txBox="1">
              <a:spLocks/>
            </p:cNvSpPr>
            <p:nvPr/>
          </p:nvSpPr>
          <p:spPr>
            <a:xfrm>
              <a:off x="3351594" y="3382844"/>
              <a:ext cx="958901" cy="211951"/>
            </a:xfrm>
            <a:prstGeom prst="rect">
              <a:avLst/>
            </a:prstGeom>
            <a:noFill/>
          </p:spPr>
          <p:txBody>
            <a:bodyPr wrap="none" lIns="45720" tIns="36576" rIns="91440" bIns="0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Lembrete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0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000" r="20640" b="26512"/>
            <a:stretch/>
          </p:blipFill>
          <p:spPr bwMode="auto">
            <a:xfrm>
              <a:off x="3126256" y="3445325"/>
              <a:ext cx="221051" cy="14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11" name="Table"/>
          <p:cNvGraphicFramePr>
            <a:graphicFrameLocks noGrp="1"/>
          </p:cNvGraphicFramePr>
          <p:nvPr>
            <p:custDataLst>
              <p:custData r:id="rId17"/>
            </p:custDataLst>
            <p:extLst>
              <p:ext uri="{D42A27DB-BD31-4B8C-83A1-F6EECF244321}">
                <p14:modId xmlns:p14="http://schemas.microsoft.com/office/powerpoint/2010/main" val="1878919572"/>
              </p:ext>
            </p:extLst>
          </p:nvPr>
        </p:nvGraphicFramePr>
        <p:xfrm>
          <a:off x="573431" y="3763199"/>
          <a:ext cx="4360868" cy="16740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185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Reserva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r>
                        <a:rPr lang="pt-BR" sz="1100" baseline="0" dirty="0" smtClean="0">
                          <a:solidFill>
                            <a:srgbClr val="000000"/>
                          </a:solidFill>
                        </a:rPr>
                        <a:t> Inicio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r>
                        <a:rPr lang="pt-BR" sz="1100" baseline="0" dirty="0" smtClean="0">
                          <a:solidFill>
                            <a:srgbClr val="000000"/>
                          </a:solidFill>
                        </a:rPr>
                        <a:t> Fim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rgbClr val="000000"/>
                          </a:solidFill>
                        </a:rPr>
                        <a:t>Status Compra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353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rgbClr val="000000"/>
                          </a:solidFill>
                        </a:rPr>
                        <a:t>01/01/2016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05/01/2016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rgbClr val="000000"/>
                          </a:solidFill>
                        </a:rPr>
                        <a:t>Simulação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smtClean="0">
                          <a:solidFill>
                            <a:srgbClr val="000000"/>
                          </a:solidFill>
                        </a:rPr>
                        <a:t>15/01/2016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20/01/2016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Simulação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rgbClr val="000000"/>
                          </a:solidFill>
                        </a:rPr>
                        <a:t>10/01/2016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20/01/2016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rgbClr val="000000"/>
                          </a:solidFill>
                        </a:rPr>
                        <a:t>Paga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3" name="Content"/>
          <p:cNvSpPr txBox="1"/>
          <p:nvPr>
            <p:custDataLst>
              <p:custData r:id="rId18"/>
            </p:custDataLst>
          </p:nvPr>
        </p:nvSpPr>
        <p:spPr>
          <a:xfrm>
            <a:off x="507799" y="3434941"/>
            <a:ext cx="211506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Histórico de Reservas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9"/>
            </p:custDataLst>
          </p:nvPr>
        </p:nvSpPr>
        <p:spPr>
          <a:xfrm>
            <a:off x="7940899" y="3759354"/>
            <a:ext cx="3491205" cy="12504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20"/>
            </p:custDataLst>
          </p:nvPr>
        </p:nvSpPr>
        <p:spPr>
          <a:xfrm>
            <a:off x="7927921" y="3466054"/>
            <a:ext cx="103958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792394" y="5062860"/>
            <a:ext cx="17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100 restantes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53" y="3885940"/>
            <a:ext cx="822528" cy="82252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001976" y="3727329"/>
            <a:ext cx="1163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/>
              <a:t>01</a:t>
            </a:r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03" y="3907670"/>
            <a:ext cx="822528" cy="822528"/>
          </a:xfrm>
          <a:prstGeom prst="rect">
            <a:avLst/>
          </a:prstGeom>
        </p:spPr>
      </p:pic>
      <p:sp>
        <p:nvSpPr>
          <p:cNvPr id="87" name="Retângulo 86"/>
          <p:cNvSpPr/>
          <p:nvPr/>
        </p:nvSpPr>
        <p:spPr>
          <a:xfrm>
            <a:off x="5050406" y="4896881"/>
            <a:ext cx="887454" cy="2512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/>
          <p:cNvSpPr/>
          <p:nvPr/>
        </p:nvSpPr>
        <p:spPr>
          <a:xfrm>
            <a:off x="5999105" y="4896879"/>
            <a:ext cx="901847" cy="24351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/>
          <p:cNvSpPr/>
          <p:nvPr/>
        </p:nvSpPr>
        <p:spPr>
          <a:xfrm>
            <a:off x="6949554" y="4884622"/>
            <a:ext cx="894040" cy="2557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5" name="Imagem 114"/>
          <p:cNvPicPr>
            <a:picLocks noChangeAspect="1"/>
          </p:cNvPicPr>
          <p:nvPr/>
        </p:nvPicPr>
        <p:blipFill>
          <a:blip r:embed="rId3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03" y="3922594"/>
            <a:ext cx="822528" cy="822528"/>
          </a:xfrm>
          <a:prstGeom prst="rect">
            <a:avLst/>
          </a:prstGeom>
        </p:spPr>
      </p:pic>
      <p:pic>
        <p:nvPicPr>
          <p:cNvPr id="120" name="Imagem 119"/>
          <p:cNvPicPr>
            <a:picLocks noChangeAspect="1"/>
          </p:cNvPicPr>
          <p:nvPr/>
        </p:nvPicPr>
        <p:blipFill>
          <a:blip r:embed="rId3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35" y="3914338"/>
            <a:ext cx="822528" cy="822528"/>
          </a:xfrm>
          <a:prstGeom prst="rect">
            <a:avLst/>
          </a:prstGeom>
        </p:spPr>
      </p:pic>
      <p:pic>
        <p:nvPicPr>
          <p:cNvPr id="121" name="Imagem 120"/>
          <p:cNvPicPr>
            <a:picLocks noChangeAspect="1"/>
          </p:cNvPicPr>
          <p:nvPr/>
        </p:nvPicPr>
        <p:blipFill>
          <a:blip r:embed="rId3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67" y="3933347"/>
            <a:ext cx="822528" cy="822528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00" y="3922594"/>
            <a:ext cx="822528" cy="822528"/>
          </a:xfrm>
          <a:prstGeom prst="rect">
            <a:avLst/>
          </a:prstGeom>
        </p:spPr>
      </p:pic>
      <p:sp>
        <p:nvSpPr>
          <p:cNvPr id="85" name="MousePointer"/>
          <p:cNvSpPr/>
          <p:nvPr>
            <p:custDataLst>
              <p:custData r:id="rId21"/>
            </p:custDataLst>
          </p:nvPr>
        </p:nvSpPr>
        <p:spPr>
          <a:xfrm rot="20359169">
            <a:off x="5154865" y="501008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94" name="MousePointer"/>
          <p:cNvSpPr/>
          <p:nvPr>
            <p:custDataLst>
              <p:custData r:id="rId22"/>
            </p:custDataLst>
          </p:nvPr>
        </p:nvSpPr>
        <p:spPr>
          <a:xfrm rot="20359169">
            <a:off x="10245851" y="61186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14" name="Content"/>
          <p:cNvSpPr/>
          <p:nvPr>
            <p:custDataLst>
              <p:custData r:id="rId23"/>
            </p:custDataLst>
          </p:nvPr>
        </p:nvSpPr>
        <p:spPr>
          <a:xfrm>
            <a:off x="6087908" y="1694183"/>
            <a:ext cx="2008895" cy="32939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6" name="Content"/>
          <p:cNvSpPr txBox="1"/>
          <p:nvPr>
            <p:custDataLst>
              <p:custData r:id="rId24"/>
            </p:custDataLst>
          </p:nvPr>
        </p:nvSpPr>
        <p:spPr>
          <a:xfrm>
            <a:off x="6014880" y="1409696"/>
            <a:ext cx="6687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Content"/>
          <p:cNvSpPr txBox="1"/>
          <p:nvPr>
            <p:custDataLst>
              <p:custData r:id="rId25"/>
            </p:custDataLst>
          </p:nvPr>
        </p:nvSpPr>
        <p:spPr>
          <a:xfrm>
            <a:off x="672205" y="2352371"/>
            <a:ext cx="52770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Content"/>
          <p:cNvSpPr/>
          <p:nvPr>
            <p:custDataLst>
              <p:custData r:id="rId26"/>
            </p:custDataLst>
          </p:nvPr>
        </p:nvSpPr>
        <p:spPr>
          <a:xfrm>
            <a:off x="755769" y="2634220"/>
            <a:ext cx="1867095" cy="3073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 txBox="1"/>
          <p:nvPr>
            <p:custDataLst>
              <p:custData r:id="rId27"/>
            </p:custDataLst>
          </p:nvPr>
        </p:nvSpPr>
        <p:spPr>
          <a:xfrm>
            <a:off x="4018759" y="1407991"/>
            <a:ext cx="123033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Sobrenome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28"/>
            </p:custDataLst>
          </p:nvPr>
        </p:nvSpPr>
        <p:spPr>
          <a:xfrm>
            <a:off x="4068440" y="1716018"/>
            <a:ext cx="1916521" cy="34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600" dirty="0" smtClean="0">
                <a:latin typeface="Segoe UI" pitchFamily="34" charset="0"/>
                <a:cs typeface="Segoe UI" pitchFamily="34" charset="0"/>
              </a:rPr>
              <a:t>Laurence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29"/>
            </p:custDataLst>
          </p:nvPr>
        </p:nvSpPr>
        <p:spPr>
          <a:xfrm>
            <a:off x="8253998" y="1714678"/>
            <a:ext cx="2008895" cy="32939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01/01/2000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10066713" y="1829762"/>
            <a:ext cx="149987" cy="179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6"/>
          <a:srcRect l="15631" t="20771" r="46828" b="76003"/>
          <a:stretch/>
        </p:blipFill>
        <p:spPr>
          <a:xfrm>
            <a:off x="449536" y="173917"/>
            <a:ext cx="7424552" cy="3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30138" y="-217714"/>
            <a:ext cx="12192000" cy="6858000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240976" y="60694"/>
                <a:ext cx="3367551" cy="23083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Cadastro</a:t>
                </a:r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200" b="1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</a:t>
                </a:r>
                <a:endParaRPr lang="en-US" sz="1200" b="1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8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SearchBox"/>
          <p:cNvGrpSpPr/>
          <p:nvPr>
            <p:custDataLst>
              <p:custData r:id="rId2"/>
            </p:custDataLst>
          </p:nvPr>
        </p:nvGrpSpPr>
        <p:grpSpPr>
          <a:xfrm>
            <a:off x="9450151" y="892038"/>
            <a:ext cx="2150695" cy="310899"/>
            <a:chOff x="4111925" y="3293651"/>
            <a:chExt cx="962995" cy="43617"/>
          </a:xfrm>
        </p:grpSpPr>
        <p:sp>
          <p:nvSpPr>
            <p:cNvPr id="89" name="Content"/>
            <p:cNvSpPr>
              <a:spLocks/>
            </p:cNvSpPr>
            <p:nvPr/>
          </p:nvSpPr>
          <p:spPr>
            <a:xfrm>
              <a:off x="4111925" y="3298525"/>
              <a:ext cx="943811" cy="3207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600" i="1" dirty="0" err="1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pesquisar</a:t>
              </a:r>
              <a:endParaRPr lang="en-US" sz="16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713" y="3293651"/>
              <a:ext cx="139207" cy="43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ProgressBar"/>
          <p:cNvGrpSpPr/>
          <p:nvPr>
            <p:custDataLst>
              <p:custData r:id="rId3"/>
            </p:custDataLst>
          </p:nvPr>
        </p:nvGrpSpPr>
        <p:grpSpPr>
          <a:xfrm>
            <a:off x="461874" y="697173"/>
            <a:ext cx="11106012" cy="139754"/>
            <a:chOff x="3876335" y="3470006"/>
            <a:chExt cx="1391330" cy="379"/>
          </a:xfrm>
        </p:grpSpPr>
        <p:sp>
          <p:nvSpPr>
            <p:cNvPr id="92" name="BlueBox"/>
            <p:cNvSpPr>
              <a:spLocks/>
            </p:cNvSpPr>
            <p:nvPr/>
          </p:nvSpPr>
          <p:spPr>
            <a:xfrm>
              <a:off x="3876335" y="3470006"/>
              <a:ext cx="1391330" cy="354"/>
            </a:xfrm>
            <a:prstGeom prst="rect">
              <a:avLst/>
            </a:prstGeom>
            <a:solidFill>
              <a:srgbClr val="92D050"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FF0000"/>
                </a:solidFill>
                <a:latin typeface="Segoe UI"/>
              </a:endParaRPr>
            </a:p>
          </p:txBody>
        </p:sp>
        <p:sp>
          <p:nvSpPr>
            <p:cNvPr id="93" name="GrayBox"/>
            <p:cNvSpPr>
              <a:spLocks/>
            </p:cNvSpPr>
            <p:nvPr/>
          </p:nvSpPr>
          <p:spPr>
            <a:xfrm>
              <a:off x="3876335" y="3470015"/>
              <a:ext cx="1391330" cy="370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0450285" y="312097"/>
            <a:ext cx="108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100/100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461874" y="1230948"/>
            <a:ext cx="11090350" cy="21155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ontent"/>
          <p:cNvSpPr/>
          <p:nvPr>
            <p:custDataLst>
              <p:custData r:id="rId4"/>
            </p:custDataLst>
          </p:nvPr>
        </p:nvSpPr>
        <p:spPr>
          <a:xfrm>
            <a:off x="755770" y="1716018"/>
            <a:ext cx="897948" cy="3073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</a:p>
        </p:txBody>
      </p:sp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648313" y="1358219"/>
            <a:ext cx="8418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Código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6"/>
            </p:custDataLst>
          </p:nvPr>
        </p:nvSpPr>
        <p:spPr>
          <a:xfrm>
            <a:off x="1798313" y="1696408"/>
            <a:ext cx="2103730" cy="3547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600" dirty="0">
                <a:latin typeface="Segoe UI" pitchFamily="34" charset="0"/>
                <a:cs typeface="Segoe UI" pitchFamily="34" charset="0"/>
              </a:rPr>
              <a:t>Arnaldo Mariano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 txBox="1"/>
          <p:nvPr>
            <p:custDataLst>
              <p:custData r:id="rId7"/>
            </p:custDataLst>
          </p:nvPr>
        </p:nvSpPr>
        <p:spPr>
          <a:xfrm>
            <a:off x="1740802" y="1364748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11" name="Content"/>
          <p:cNvSpPr txBox="1"/>
          <p:nvPr>
            <p:custDataLst>
              <p:custData r:id="rId8"/>
            </p:custDataLst>
          </p:nvPr>
        </p:nvSpPr>
        <p:spPr>
          <a:xfrm>
            <a:off x="8155914" y="1414638"/>
            <a:ext cx="229437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de Nascimento</a:t>
            </a:r>
          </a:p>
        </p:txBody>
      </p:sp>
      <p:sp>
        <p:nvSpPr>
          <p:cNvPr id="37" name="Content"/>
          <p:cNvSpPr txBox="1"/>
          <p:nvPr>
            <p:custDataLst>
              <p:custData r:id="rId9"/>
            </p:custDataLst>
          </p:nvPr>
        </p:nvSpPr>
        <p:spPr>
          <a:xfrm>
            <a:off x="660306" y="2309586"/>
            <a:ext cx="102355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Endereço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10"/>
            </p:custDataLst>
          </p:nvPr>
        </p:nvSpPr>
        <p:spPr>
          <a:xfrm>
            <a:off x="755770" y="2637177"/>
            <a:ext cx="5308146" cy="3073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sampaio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Victor</a:t>
            </a:r>
          </a:p>
        </p:txBody>
      </p:sp>
      <p:sp>
        <p:nvSpPr>
          <p:cNvPr id="39" name="Content"/>
          <p:cNvSpPr/>
          <p:nvPr>
            <p:custDataLst>
              <p:custData r:id="rId11"/>
            </p:custDataLst>
          </p:nvPr>
        </p:nvSpPr>
        <p:spPr>
          <a:xfrm>
            <a:off x="6165516" y="2633778"/>
            <a:ext cx="2171914" cy="293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600" dirty="0">
                <a:latin typeface="Segoe UI" pitchFamily="34" charset="0"/>
                <a:cs typeface="Segoe UI" pitchFamily="34" charset="0"/>
              </a:rPr>
              <a:t>Tubarão</a:t>
            </a:r>
          </a:p>
        </p:txBody>
      </p:sp>
      <p:sp>
        <p:nvSpPr>
          <p:cNvPr id="40" name="Content"/>
          <p:cNvSpPr/>
          <p:nvPr>
            <p:custDataLst>
              <p:custData r:id="rId12"/>
            </p:custDataLst>
          </p:nvPr>
        </p:nvSpPr>
        <p:spPr>
          <a:xfrm>
            <a:off x="8476350" y="2627862"/>
            <a:ext cx="2044063" cy="293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600" dirty="0">
                <a:latin typeface="Segoe UI" pitchFamily="34" charset="0"/>
                <a:cs typeface="Segoe UI" pitchFamily="34" charset="0"/>
              </a:rPr>
              <a:t>Santa Catarina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449536" y="3429645"/>
            <a:ext cx="11118350" cy="20555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"/>
          <p:cNvSpPr txBox="1"/>
          <p:nvPr>
            <p:custDataLst>
              <p:custData r:id="rId13"/>
            </p:custDataLst>
          </p:nvPr>
        </p:nvSpPr>
        <p:spPr>
          <a:xfrm>
            <a:off x="6087909" y="2344789"/>
            <a:ext cx="8130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Cidade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4"/>
            </p:custDataLst>
          </p:nvPr>
        </p:nvSpPr>
        <p:spPr>
          <a:xfrm>
            <a:off x="8381000" y="2309586"/>
            <a:ext cx="78899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Estado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1" name="Retângulo 180"/>
          <p:cNvSpPr/>
          <p:nvPr/>
        </p:nvSpPr>
        <p:spPr>
          <a:xfrm>
            <a:off x="455705" y="5588082"/>
            <a:ext cx="11112181" cy="7703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Agrupar 43"/>
          <p:cNvGrpSpPr/>
          <p:nvPr/>
        </p:nvGrpSpPr>
        <p:grpSpPr>
          <a:xfrm>
            <a:off x="966866" y="5652065"/>
            <a:ext cx="936128" cy="1056067"/>
            <a:chOff x="6168044" y="1642878"/>
            <a:chExt cx="1519529" cy="1578887"/>
          </a:xfrm>
        </p:grpSpPr>
        <p:sp>
          <p:nvSpPr>
            <p:cNvPr id="45" name="Fluxograma: Mesclar 44"/>
            <p:cNvSpPr/>
            <p:nvPr/>
          </p:nvSpPr>
          <p:spPr>
            <a:xfrm>
              <a:off x="6168044" y="1823214"/>
              <a:ext cx="1280159" cy="1398551"/>
            </a:xfrm>
            <a:prstGeom prst="flowChartMerg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282701" y="2250964"/>
              <a:ext cx="140487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 err="1"/>
                <a:t>TourAbuDabi</a:t>
              </a:r>
              <a:endParaRPr lang="en-US" dirty="0"/>
            </a:p>
          </p:txBody>
        </p:sp>
        <p:grpSp>
          <p:nvGrpSpPr>
            <p:cNvPr id="47" name="Agrupar 46"/>
            <p:cNvGrpSpPr/>
            <p:nvPr/>
          </p:nvGrpSpPr>
          <p:grpSpPr>
            <a:xfrm rot="4010783">
              <a:off x="6454842" y="1602706"/>
              <a:ext cx="877575" cy="957919"/>
              <a:chOff x="6172401" y="1894576"/>
              <a:chExt cx="877575" cy="957919"/>
            </a:xfrm>
          </p:grpSpPr>
          <p:cxnSp>
            <p:nvCxnSpPr>
              <p:cNvPr id="48" name="Conector reto 47"/>
              <p:cNvCxnSpPr/>
              <p:nvPr/>
            </p:nvCxnSpPr>
            <p:spPr>
              <a:xfrm>
                <a:off x="6172401" y="1894576"/>
                <a:ext cx="792155" cy="507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>
              <a:xfrm>
                <a:off x="6257335" y="1894748"/>
                <a:ext cx="792641" cy="1496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6215884" y="1985601"/>
                <a:ext cx="615142" cy="8668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9" name="Rectangle 2"/>
          <p:cNvSpPr/>
          <p:nvPr/>
        </p:nvSpPr>
        <p:spPr>
          <a:xfrm>
            <a:off x="5035899" y="3746819"/>
            <a:ext cx="2803400" cy="108408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2" name="Content"/>
          <p:cNvSpPr txBox="1"/>
          <p:nvPr>
            <p:custDataLst>
              <p:custData r:id="rId15"/>
            </p:custDataLst>
          </p:nvPr>
        </p:nvSpPr>
        <p:spPr>
          <a:xfrm>
            <a:off x="5230392" y="3445320"/>
            <a:ext cx="132600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Identificador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7" name="Notification"/>
          <p:cNvGrpSpPr/>
          <p:nvPr>
            <p:custDataLst>
              <p:custData r:id="rId16"/>
            </p:custDataLst>
          </p:nvPr>
        </p:nvGrpSpPr>
        <p:grpSpPr>
          <a:xfrm>
            <a:off x="8988003" y="5862247"/>
            <a:ext cx="2457394" cy="415965"/>
            <a:chOff x="3054545" y="3217998"/>
            <a:chExt cx="3034910" cy="397854"/>
          </a:xfrm>
        </p:grpSpPr>
        <p:sp>
          <p:nvSpPr>
            <p:cNvPr id="208" name="Background">
              <a:hlinkClick r:id="rId29" action="ppaction://hlinksldjump"/>
            </p:cNvPr>
            <p:cNvSpPr>
              <a:spLocks/>
            </p:cNvSpPr>
            <p:nvPr/>
          </p:nvSpPr>
          <p:spPr>
            <a:xfrm>
              <a:off x="3054545" y="3217998"/>
              <a:ext cx="3034910" cy="39785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Temos 10 aniversariantes no mês</a:t>
              </a:r>
              <a:endParaRPr kumimoji="0" lang="en-US" sz="1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Content"/>
            <p:cNvSpPr txBox="1">
              <a:spLocks/>
            </p:cNvSpPr>
            <p:nvPr/>
          </p:nvSpPr>
          <p:spPr>
            <a:xfrm>
              <a:off x="3351594" y="3382844"/>
              <a:ext cx="958901" cy="211951"/>
            </a:xfrm>
            <a:prstGeom prst="rect">
              <a:avLst/>
            </a:prstGeom>
            <a:noFill/>
          </p:spPr>
          <p:txBody>
            <a:bodyPr wrap="none" lIns="45720" tIns="36576" rIns="91440" bIns="0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Lembrete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0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000" r="20640" b="26512"/>
            <a:stretch/>
          </p:blipFill>
          <p:spPr bwMode="auto">
            <a:xfrm>
              <a:off x="3126256" y="3445325"/>
              <a:ext cx="221051" cy="14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11" name="Table"/>
          <p:cNvGraphicFramePr>
            <a:graphicFrameLocks noGrp="1"/>
          </p:cNvGraphicFramePr>
          <p:nvPr>
            <p:custDataLst>
              <p:custData r:id="rId17"/>
            </p:custDataLst>
            <p:extLst>
              <p:ext uri="{D42A27DB-BD31-4B8C-83A1-F6EECF244321}">
                <p14:modId xmlns:p14="http://schemas.microsoft.com/office/powerpoint/2010/main" val="1474352336"/>
              </p:ext>
            </p:extLst>
          </p:nvPr>
        </p:nvGraphicFramePr>
        <p:xfrm>
          <a:off x="573431" y="3763200"/>
          <a:ext cx="4360868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704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Reserva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rgbClr val="000000"/>
                          </a:solidFill>
                        </a:rPr>
                        <a:t>Status Compra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81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353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Pago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10/05/2016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rgbClr val="000000"/>
                          </a:solidFill>
                        </a:rPr>
                        <a:t>Aguardando</a:t>
                      </a:r>
                      <a:r>
                        <a:rPr lang="pt-BR" sz="1100" baseline="0" dirty="0" smtClean="0">
                          <a:solidFill>
                            <a:srgbClr val="000000"/>
                          </a:solidFill>
                        </a:rPr>
                        <a:t> Pagamento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7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7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7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7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7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3" name="Content"/>
          <p:cNvSpPr txBox="1"/>
          <p:nvPr>
            <p:custDataLst>
              <p:custData r:id="rId18"/>
            </p:custDataLst>
          </p:nvPr>
        </p:nvSpPr>
        <p:spPr>
          <a:xfrm>
            <a:off x="507799" y="3434941"/>
            <a:ext cx="211506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Histórico de Reservas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9"/>
            </p:custDataLst>
          </p:nvPr>
        </p:nvSpPr>
        <p:spPr>
          <a:xfrm>
            <a:off x="7940899" y="3759354"/>
            <a:ext cx="3491205" cy="12504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Não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Encontrado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20"/>
            </p:custDataLst>
          </p:nvPr>
        </p:nvSpPr>
        <p:spPr>
          <a:xfrm>
            <a:off x="7927921" y="3466054"/>
            <a:ext cx="103958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53" y="3885940"/>
            <a:ext cx="822528" cy="82252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001976" y="3727329"/>
            <a:ext cx="1163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b="1" dirty="0"/>
              <a:t>12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5050406" y="4896881"/>
            <a:ext cx="887454" cy="2512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/>
          <p:cNvSpPr/>
          <p:nvPr/>
        </p:nvSpPr>
        <p:spPr>
          <a:xfrm>
            <a:off x="5999105" y="4896879"/>
            <a:ext cx="901847" cy="24351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/>
          <p:cNvSpPr/>
          <p:nvPr/>
        </p:nvSpPr>
        <p:spPr>
          <a:xfrm>
            <a:off x="6949554" y="4884622"/>
            <a:ext cx="894040" cy="2557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0" name="Imagem 119"/>
          <p:cNvPicPr>
            <a:picLocks noChangeAspect="1"/>
          </p:cNvPicPr>
          <p:nvPr/>
        </p:nvPicPr>
        <p:blipFill>
          <a:blip r:embed="rId3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35" y="3914338"/>
            <a:ext cx="822528" cy="822528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00" y="3922594"/>
            <a:ext cx="822528" cy="822528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320" y="3861778"/>
            <a:ext cx="867828" cy="86782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47" y="2617729"/>
            <a:ext cx="438459" cy="317218"/>
          </a:xfrm>
          <a:prstGeom prst="rect">
            <a:avLst/>
          </a:prstGeom>
        </p:spPr>
      </p:pic>
      <p:sp>
        <p:nvSpPr>
          <p:cNvPr id="86" name="Content"/>
          <p:cNvSpPr/>
          <p:nvPr>
            <p:custDataLst>
              <p:custData r:id="rId21"/>
            </p:custDataLst>
          </p:nvPr>
        </p:nvSpPr>
        <p:spPr>
          <a:xfrm>
            <a:off x="6064158" y="1694183"/>
            <a:ext cx="2008895" cy="32939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22"/>
            </p:custDataLst>
          </p:nvPr>
        </p:nvSpPr>
        <p:spPr>
          <a:xfrm>
            <a:off x="5991130" y="1409696"/>
            <a:ext cx="6687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Content"/>
          <p:cNvSpPr txBox="1"/>
          <p:nvPr>
            <p:custDataLst>
              <p:custData r:id="rId23"/>
            </p:custDataLst>
          </p:nvPr>
        </p:nvSpPr>
        <p:spPr>
          <a:xfrm>
            <a:off x="3995009" y="1407991"/>
            <a:ext cx="123033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Sobrenome</a:t>
            </a:r>
            <a:endParaRPr lang="en-US" sz="1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Content"/>
          <p:cNvSpPr/>
          <p:nvPr>
            <p:custDataLst>
              <p:custData r:id="rId24"/>
            </p:custDataLst>
          </p:nvPr>
        </p:nvSpPr>
        <p:spPr>
          <a:xfrm>
            <a:off x="4044690" y="1716018"/>
            <a:ext cx="1916521" cy="34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600" dirty="0" smtClean="0">
                <a:latin typeface="Segoe UI" pitchFamily="34" charset="0"/>
                <a:cs typeface="Segoe UI" pitchFamily="34" charset="0"/>
              </a:rPr>
              <a:t>Santos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>
            <a:off x="9792394" y="5062860"/>
            <a:ext cx="17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86 restantes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9" name="Content"/>
          <p:cNvSpPr/>
          <p:nvPr>
            <p:custDataLst>
              <p:custData r:id="rId25"/>
            </p:custDataLst>
          </p:nvPr>
        </p:nvSpPr>
        <p:spPr>
          <a:xfrm>
            <a:off x="8253998" y="1714678"/>
            <a:ext cx="2008895" cy="32939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01/01/2000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066713" y="1829762"/>
            <a:ext cx="149987" cy="179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/>
          <p:cNvPicPr>
            <a:picLocks noChangeAspect="1"/>
          </p:cNvPicPr>
          <p:nvPr/>
        </p:nvPicPr>
        <p:blipFill rotWithShape="1">
          <a:blip r:embed="rId34"/>
          <a:srcRect l="15631" t="20771" r="46828" b="76003"/>
          <a:stretch/>
        </p:blipFill>
        <p:spPr>
          <a:xfrm>
            <a:off x="449536" y="173917"/>
            <a:ext cx="7424552" cy="358889"/>
          </a:xfrm>
          <a:prstGeom prst="rect">
            <a:avLst/>
          </a:prstGeom>
        </p:spPr>
      </p:pic>
      <p:sp>
        <p:nvSpPr>
          <p:cNvPr id="85" name="MousePointer"/>
          <p:cNvSpPr/>
          <p:nvPr>
            <p:custDataLst>
              <p:custData r:id="rId26"/>
            </p:custDataLst>
          </p:nvPr>
        </p:nvSpPr>
        <p:spPr>
          <a:xfrm rot="20359169">
            <a:off x="1922134" y="42912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Window"/>
          <p:cNvGrpSpPr/>
          <p:nvPr>
            <p:custDataLst>
              <p:custData r:id="rId1"/>
            </p:custDataLst>
          </p:nvPr>
        </p:nvGrpSpPr>
        <p:grpSpPr>
          <a:xfrm>
            <a:off x="30138" y="-217714"/>
            <a:ext cx="12192000" cy="6858000"/>
            <a:chOff x="0" y="0"/>
            <a:chExt cx="9144000" cy="6858000"/>
          </a:xfrm>
        </p:grpSpPr>
        <p:grpSp>
          <p:nvGrpSpPr>
            <p:cNvPr id="9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b="1" kern="0" dirty="0">
                    <a:solidFill>
                      <a:prstClr val="white"/>
                    </a:solidFill>
                    <a:latin typeface="Segoe UI"/>
                  </a:rPr>
                  <a:t>‘	‘						‘		‘’	‘		‘’		‘	‘	‘’							‘									‘’’’’’’’’’’’’’’’’’’’’’’’’’’’’’’’’’’’’’’’’’’’’’’’’’’’’’’’’’’		‘’’’’’’’	‘’’’’’		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b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6" name="WindowTitle"/>
              <p:cNvSpPr txBox="1"/>
              <p:nvPr/>
            </p:nvSpPr>
            <p:spPr>
              <a:xfrm>
                <a:off x="240976" y="60694"/>
                <a:ext cx="3367551" cy="23083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b="1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Cadastro</a:t>
                </a:r>
                <a:r>
                  <a:rPr lang="en-US" sz="12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200" b="1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</a:t>
                </a:r>
                <a:endParaRPr lang="en-US" sz="1200" b="1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8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1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815447590"/>
              </p:ext>
            </p:extLst>
          </p:nvPr>
        </p:nvGraphicFramePr>
        <p:xfrm>
          <a:off x="4754880" y="1652054"/>
          <a:ext cx="3100647" cy="2375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85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Cliente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Data Nascimento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24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Patrick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10/01/1975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37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Alberto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24/01/1960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3" name="Content"/>
          <p:cNvSpPr txBox="1"/>
          <p:nvPr>
            <p:custDataLst>
              <p:custData r:id="rId3"/>
            </p:custDataLst>
          </p:nvPr>
        </p:nvSpPr>
        <p:spPr>
          <a:xfrm>
            <a:off x="4993171" y="1289324"/>
            <a:ext cx="232005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Clientes Aniversariantes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hlinkClick r:id="rId7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5738560" y="4270301"/>
            <a:ext cx="1430356" cy="3692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Voltar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MousePointer"/>
          <p:cNvSpPr/>
          <p:nvPr>
            <p:custDataLst>
              <p:custData r:id="rId5"/>
            </p:custDataLst>
          </p:nvPr>
        </p:nvSpPr>
        <p:spPr>
          <a:xfrm rot="20359169">
            <a:off x="6738204" y="45711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5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99E841D-04A9-496D-ADE2-76D91654054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E35F74D-3065-435F-8A19-B9E9DA1D7A6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EDB47DC-BCAC-4619-8054-46A93EE8D0D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506E6D1-E693-4534-B950-455650483CD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E3E1BCD-EF02-49BB-95DA-235A5165CDD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CD87DAF-8977-432E-9E18-089FF14692F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5704BE3-3B0D-4E74-A160-352B9880EBB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FC92E1C-932E-4436-B70C-019E3D98DA4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8F17168-C44A-4A53-83CA-BB47E2E34BF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36F866D-2488-47DE-BDCE-3048D7FAE4F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811675A-6DA6-4EC8-97CA-4D15250FEDB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768FAC0-9E8D-406C-8092-5F9161029BA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140DB15-A8AE-4F6D-9F2E-FB98D41057A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2B69E58-5C1E-4FCE-A848-E92A88093FD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7D9C387-0A88-4245-9A19-07C5A592988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5B500A0-F1F1-4DCC-853E-512B330FEA0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4AD7D07-FE23-4A24-A13E-65A2567F193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782778E-F946-4489-AF62-9B433D972BB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0846E5D-73E7-4A24-B8FB-799F4F35BF0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A6B25D8-CF06-4CD0-9699-AA36F3B4DA3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38E5C3D-9FB4-43A1-8724-5E41F2CDD90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53AB13E-E80C-4FCE-8198-AE6D311BC4B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985B07-17DD-4DB5-885D-3C175D64F07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BA53EBD-E296-4B02-829B-FB15AD29842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B524C7C-DFB7-477E-9454-CBB2F06FFB8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8439CF4-F046-4651-AF71-BB2D281E734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26DABD5-2F88-4E61-9D1F-DB44A88C098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3677797-5112-459E-B0E0-926BECA9078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B40774D-75AF-4AA5-90B0-CF2559D3C8E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5A25731-75F8-4884-B591-5E085D5F021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A0B362A-8852-4EA8-9D95-FCB5C2ACC11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89C75DC-5112-4C10-BFCC-84DEA325D68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D581584-F8A6-4771-8FE3-75770EC7817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211C510-0425-425E-B934-04855FE631A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27F36E0-295D-4C99-A39D-145191D94E1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7AA6FB2-AD1F-4489-97B2-55640F6FD9B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5D32825-22F4-432D-8377-3C21532EA33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5490259-6A9E-4579-8F12-D133E659939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AC54C6E-92B7-499F-9164-B0585DEA331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DEF7458-94A2-40B6-9296-62F34681EAB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931DF5B-8D34-4E52-A89B-9EDC3D1F070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A829300-4775-4D8D-8C22-E5886D0DAA1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A3FF158-3282-4C69-B067-A526318A020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3AFDA83-8137-46CD-A3A4-B7BEE64C40D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3F53AEE-AFD3-44A4-8055-CFFAF7C8985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7D11BDE-DE2F-469A-8089-4D4953B210A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B5B1692-CE60-41A0-A158-38EB2E667A6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1482338-1825-46A8-970C-9D9D3CC2223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542CD03-5710-4C1C-AECE-666BC00A66B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473E0B3-38A4-4E1B-9CBC-1B6944F2BD8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E384250-C971-4EED-8675-F8644E14375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61C220E-236C-4347-B75D-6791A55F332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7166C6B-316F-411A-8933-DCC535F5DD9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9ED33FB-219C-43B9-8351-2AD88845F8A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E284EDE-FF31-4A12-A252-8DF1F5BB0AC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DB2A9C2-9907-479B-B440-E004D6477E0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2D69570-9030-482B-B5DF-93D347BD321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6B16914-3B48-4CE9-B27E-6A61B18C276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2BB0288-74BC-4C81-A326-F2797E4FF27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FA4C060-3879-467B-81F0-46A90323F51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0D0749D-7668-4EE3-AD58-2236E31D652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9562793-0833-4DC5-B8DB-0E712E88B65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7AEF06-FB43-416F-8381-F919B5FFC79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5400131-CEE1-47F6-827B-86A2D484E75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9A8DB49-5AD7-47A7-8F67-3F7E8A6B894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129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regymatrix</cp:lastModifiedBy>
  <cp:revision>11</cp:revision>
  <dcterms:created xsi:type="dcterms:W3CDTF">2016-01-28T20:02:30Z</dcterms:created>
  <dcterms:modified xsi:type="dcterms:W3CDTF">2016-07-25T17:15:16Z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