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8"/>
  </p:sldMasterIdLst>
  <p:sldIdLst>
    <p:sldId id="258" r:id="rId119"/>
    <p:sldId id="263" r:id="rId120"/>
    <p:sldId id="264" r:id="rId121"/>
    <p:sldId id="259" r:id="rId122"/>
    <p:sldId id="261" r:id="rId123"/>
    <p:sldId id="262" r:id="rId124"/>
    <p:sldId id="265" r:id="rId125"/>
    <p:sldId id="266" r:id="rId126"/>
    <p:sldId id="267" r:id="rId1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57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slide" Target="slides/slide5.xml"/><Relationship Id="rId128" Type="http://schemas.openxmlformats.org/officeDocument/2006/relationships/presProps" Target="presProps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13" Type="http://schemas.openxmlformats.org/officeDocument/2006/relationships/customXml" Target="../customXml/item113.xml"/><Relationship Id="rId118" Type="http://schemas.openxmlformats.org/officeDocument/2006/relationships/slideMaster" Target="slideMasters/slideMaster1.xml"/><Relationship Id="rId126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customXml" Target="../customXml/item116.xml"/><Relationship Id="rId124" Type="http://schemas.openxmlformats.org/officeDocument/2006/relationships/slide" Target="slides/slide6.xml"/><Relationship Id="rId129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slide" Target="slides/slide1.xml"/><Relationship Id="rId127" Type="http://schemas.openxmlformats.org/officeDocument/2006/relationships/slide" Target="slides/slide9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slide" Target="slides/slide4.xml"/><Relationship Id="rId13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slide" Target="slides/slide2.xml"/><Relationship Id="rId125" Type="http://schemas.openxmlformats.org/officeDocument/2006/relationships/slide" Target="slides/slide7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tableStyles" Target="tableStyle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3977-B5B5-4869-A297-63B66050D3A8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2AED-5912-4258-ACE9-02E804FD1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23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3977-B5B5-4869-A297-63B66050D3A8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2AED-5912-4258-ACE9-02E804FD1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5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3977-B5B5-4869-A297-63B66050D3A8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2AED-5912-4258-ACE9-02E804FD1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77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3977-B5B5-4869-A297-63B66050D3A8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2AED-5912-4258-ACE9-02E804FD1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65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3977-B5B5-4869-A297-63B66050D3A8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2AED-5912-4258-ACE9-02E804FD1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39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3977-B5B5-4869-A297-63B66050D3A8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2AED-5912-4258-ACE9-02E804FD1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68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3977-B5B5-4869-A297-63B66050D3A8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2AED-5912-4258-ACE9-02E804FD1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25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3977-B5B5-4869-A297-63B66050D3A8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2AED-5912-4258-ACE9-02E804FD1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82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3977-B5B5-4869-A297-63B66050D3A8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2AED-5912-4258-ACE9-02E804FD1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49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3977-B5B5-4869-A297-63B66050D3A8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2AED-5912-4258-ACE9-02E804FD1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12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3977-B5B5-4869-A297-63B66050D3A8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2AED-5912-4258-ACE9-02E804FD1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19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83977-B5B5-4869-A297-63B66050D3A8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62AED-5912-4258-ACE9-02E804FD1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2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6.png"/><Relationship Id="rId18" Type="http://schemas.openxmlformats.org/officeDocument/2006/relationships/slide" Target="slide8.xml"/><Relationship Id="rId3" Type="http://schemas.openxmlformats.org/officeDocument/2006/relationships/customXml" Target="../../customXml/item93.xml"/><Relationship Id="rId7" Type="http://schemas.openxmlformats.org/officeDocument/2006/relationships/image" Target="../media/image1.jpg"/><Relationship Id="rId12" Type="http://schemas.openxmlformats.org/officeDocument/2006/relationships/image" Target="../media/image5.png"/><Relationship Id="rId17" Type="http://schemas.openxmlformats.org/officeDocument/2006/relationships/slide" Target="slide7.xml"/><Relationship Id="rId2" Type="http://schemas.openxmlformats.org/officeDocument/2006/relationships/customXml" Target="../../customXml/item107.xml"/><Relationship Id="rId16" Type="http://schemas.openxmlformats.org/officeDocument/2006/relationships/image" Target="../media/image9.jpeg"/><Relationship Id="rId1" Type="http://schemas.openxmlformats.org/officeDocument/2006/relationships/customXml" Target="../../customXml/item31.xml"/><Relationship Id="rId6" Type="http://schemas.openxmlformats.org/officeDocument/2006/relationships/slide" Target="slide2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0.png"/><Relationship Id="rId4" Type="http://schemas.openxmlformats.org/officeDocument/2006/relationships/customXml" Target="../../customXml/item91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5.xml"/><Relationship Id="rId13" Type="http://schemas.openxmlformats.org/officeDocument/2006/relationships/customXml" Target="../../customXml/item62.xml"/><Relationship Id="rId18" Type="http://schemas.openxmlformats.org/officeDocument/2006/relationships/image" Target="../media/image8.png"/><Relationship Id="rId26" Type="http://schemas.openxmlformats.org/officeDocument/2006/relationships/image" Target="../media/image12.jpeg"/><Relationship Id="rId3" Type="http://schemas.openxmlformats.org/officeDocument/2006/relationships/customXml" Target="../../customXml/item115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17.xml"/><Relationship Id="rId12" Type="http://schemas.openxmlformats.org/officeDocument/2006/relationships/customXml" Target="../../customXml/item19.xml"/><Relationship Id="rId17" Type="http://schemas.openxmlformats.org/officeDocument/2006/relationships/image" Target="../media/image9.jpeg"/><Relationship Id="rId25" Type="http://schemas.openxmlformats.org/officeDocument/2006/relationships/image" Target="../media/image11.png"/><Relationship Id="rId2" Type="http://schemas.openxmlformats.org/officeDocument/2006/relationships/customXml" Target="../../customXml/item22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6.png"/><Relationship Id="rId29" Type="http://schemas.openxmlformats.org/officeDocument/2006/relationships/image" Target="../media/image15.jpeg"/><Relationship Id="rId1" Type="http://schemas.openxmlformats.org/officeDocument/2006/relationships/customXml" Target="../../customXml/item18.xml"/><Relationship Id="rId6" Type="http://schemas.openxmlformats.org/officeDocument/2006/relationships/customXml" Target="../../customXml/item8.xml"/><Relationship Id="rId11" Type="http://schemas.openxmlformats.org/officeDocument/2006/relationships/customXml" Target="../../customXml/item61.xml"/><Relationship Id="rId24" Type="http://schemas.openxmlformats.org/officeDocument/2006/relationships/image" Target="../media/image7.png"/><Relationship Id="rId32" Type="http://schemas.openxmlformats.org/officeDocument/2006/relationships/image" Target="../media/image16.jpg"/><Relationship Id="rId5" Type="http://schemas.openxmlformats.org/officeDocument/2006/relationships/customXml" Target="../../customXml/item105.xml"/><Relationship Id="rId15" Type="http://schemas.openxmlformats.org/officeDocument/2006/relationships/customXml" Target="../../customXml/item63.xml"/><Relationship Id="rId23" Type="http://schemas.openxmlformats.org/officeDocument/2006/relationships/image" Target="../media/image4.png"/><Relationship Id="rId28" Type="http://schemas.openxmlformats.org/officeDocument/2006/relationships/image" Target="../media/image14.png"/><Relationship Id="rId10" Type="http://schemas.openxmlformats.org/officeDocument/2006/relationships/customXml" Target="../../customXml/item13.xml"/><Relationship Id="rId19" Type="http://schemas.openxmlformats.org/officeDocument/2006/relationships/image" Target="../media/image2.png"/><Relationship Id="rId31" Type="http://schemas.openxmlformats.org/officeDocument/2006/relationships/slide" Target="slide4.xml"/><Relationship Id="rId4" Type="http://schemas.openxmlformats.org/officeDocument/2006/relationships/customXml" Target="../../customXml/item78.xml"/><Relationship Id="rId9" Type="http://schemas.openxmlformats.org/officeDocument/2006/relationships/customXml" Target="../../customXml/item43.xml"/><Relationship Id="rId14" Type="http://schemas.openxmlformats.org/officeDocument/2006/relationships/customXml" Target="../../customXml/item116.xml"/><Relationship Id="rId22" Type="http://schemas.openxmlformats.org/officeDocument/2006/relationships/image" Target="../media/image5.png"/><Relationship Id="rId27" Type="http://schemas.openxmlformats.org/officeDocument/2006/relationships/image" Target="../media/image13.jpeg"/><Relationship Id="rId30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.xml"/><Relationship Id="rId13" Type="http://schemas.openxmlformats.org/officeDocument/2006/relationships/customXml" Target="../../customXml/item3.xml"/><Relationship Id="rId18" Type="http://schemas.openxmlformats.org/officeDocument/2006/relationships/image" Target="../media/image8.png"/><Relationship Id="rId26" Type="http://schemas.openxmlformats.org/officeDocument/2006/relationships/image" Target="../media/image12.jpeg"/><Relationship Id="rId3" Type="http://schemas.openxmlformats.org/officeDocument/2006/relationships/customXml" Target="../../customXml/item98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65.xml"/><Relationship Id="rId12" Type="http://schemas.openxmlformats.org/officeDocument/2006/relationships/customXml" Target="../../customXml/item59.xml"/><Relationship Id="rId17" Type="http://schemas.openxmlformats.org/officeDocument/2006/relationships/image" Target="../media/image9.jpeg"/><Relationship Id="rId25" Type="http://schemas.openxmlformats.org/officeDocument/2006/relationships/image" Target="../media/image11.png"/><Relationship Id="rId33" Type="http://schemas.openxmlformats.org/officeDocument/2006/relationships/image" Target="../media/image16.jpg"/><Relationship Id="rId2" Type="http://schemas.openxmlformats.org/officeDocument/2006/relationships/customXml" Target="../../customXml/item10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6.png"/><Relationship Id="rId29" Type="http://schemas.openxmlformats.org/officeDocument/2006/relationships/image" Target="../media/image15.jpeg"/><Relationship Id="rId1" Type="http://schemas.openxmlformats.org/officeDocument/2006/relationships/customXml" Target="../../customXml/item103.xml"/><Relationship Id="rId6" Type="http://schemas.openxmlformats.org/officeDocument/2006/relationships/customXml" Target="../../customXml/item57.xml"/><Relationship Id="rId11" Type="http://schemas.openxmlformats.org/officeDocument/2006/relationships/customXml" Target="../../customXml/item29.xml"/><Relationship Id="rId24" Type="http://schemas.openxmlformats.org/officeDocument/2006/relationships/image" Target="../media/image7.png"/><Relationship Id="rId32" Type="http://schemas.openxmlformats.org/officeDocument/2006/relationships/slide" Target="slide4.xml"/><Relationship Id="rId5" Type="http://schemas.openxmlformats.org/officeDocument/2006/relationships/customXml" Target="../../customXml/item70.xml"/><Relationship Id="rId15" Type="http://schemas.openxmlformats.org/officeDocument/2006/relationships/customXml" Target="../../customXml/item33.xml"/><Relationship Id="rId23" Type="http://schemas.openxmlformats.org/officeDocument/2006/relationships/image" Target="../media/image4.png"/><Relationship Id="rId28" Type="http://schemas.openxmlformats.org/officeDocument/2006/relationships/image" Target="../media/image14.png"/><Relationship Id="rId10" Type="http://schemas.openxmlformats.org/officeDocument/2006/relationships/customXml" Target="../../customXml/item6.xml"/><Relationship Id="rId19" Type="http://schemas.openxmlformats.org/officeDocument/2006/relationships/image" Target="../media/image2.png"/><Relationship Id="rId31" Type="http://schemas.openxmlformats.org/officeDocument/2006/relationships/slide" Target="slide2.xml"/><Relationship Id="rId4" Type="http://schemas.openxmlformats.org/officeDocument/2006/relationships/customXml" Target="../../customXml/item79.xml"/><Relationship Id="rId9" Type="http://schemas.openxmlformats.org/officeDocument/2006/relationships/customXml" Target="../../customXml/item99.xml"/><Relationship Id="rId14" Type="http://schemas.openxmlformats.org/officeDocument/2006/relationships/customXml" Target="../../customXml/item5.xml"/><Relationship Id="rId22" Type="http://schemas.openxmlformats.org/officeDocument/2006/relationships/image" Target="../media/image5.png"/><Relationship Id="rId27" Type="http://schemas.openxmlformats.org/officeDocument/2006/relationships/image" Target="../media/image13.jpeg"/><Relationship Id="rId30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4.xml"/><Relationship Id="rId13" Type="http://schemas.openxmlformats.org/officeDocument/2006/relationships/customXml" Target="../../customXml/item34.xml"/><Relationship Id="rId18" Type="http://schemas.openxmlformats.org/officeDocument/2006/relationships/image" Target="../media/image9.jpeg"/><Relationship Id="rId26" Type="http://schemas.openxmlformats.org/officeDocument/2006/relationships/image" Target="../media/image11.png"/><Relationship Id="rId3" Type="http://schemas.openxmlformats.org/officeDocument/2006/relationships/customXml" Target="../../customXml/item21.xml"/><Relationship Id="rId21" Type="http://schemas.openxmlformats.org/officeDocument/2006/relationships/image" Target="../media/image6.png"/><Relationship Id="rId34" Type="http://schemas.openxmlformats.org/officeDocument/2006/relationships/slide" Target="slide6.xml"/><Relationship Id="rId7" Type="http://schemas.openxmlformats.org/officeDocument/2006/relationships/customXml" Target="../../customXml/item14.xml"/><Relationship Id="rId12" Type="http://schemas.openxmlformats.org/officeDocument/2006/relationships/customXml" Target="../../customXml/item37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7.png"/><Relationship Id="rId33" Type="http://schemas.openxmlformats.org/officeDocument/2006/relationships/image" Target="../media/image19.jpeg"/><Relationship Id="rId2" Type="http://schemas.openxmlformats.org/officeDocument/2006/relationships/customXml" Target="../../customXml/item88.xml"/><Relationship Id="rId16" Type="http://schemas.openxmlformats.org/officeDocument/2006/relationships/customXml" Target="../../customXml/item110.xml"/><Relationship Id="rId20" Type="http://schemas.openxmlformats.org/officeDocument/2006/relationships/image" Target="../media/image2.png"/><Relationship Id="rId29" Type="http://schemas.openxmlformats.org/officeDocument/2006/relationships/image" Target="../media/image14.png"/><Relationship Id="rId1" Type="http://schemas.openxmlformats.org/officeDocument/2006/relationships/customXml" Target="../../customXml/item108.xml"/><Relationship Id="rId6" Type="http://schemas.openxmlformats.org/officeDocument/2006/relationships/customXml" Target="../../customXml/item2.xml"/><Relationship Id="rId11" Type="http://schemas.openxmlformats.org/officeDocument/2006/relationships/customXml" Target="../../customXml/item113.xml"/><Relationship Id="rId24" Type="http://schemas.openxmlformats.org/officeDocument/2006/relationships/image" Target="../media/image4.png"/><Relationship Id="rId32" Type="http://schemas.openxmlformats.org/officeDocument/2006/relationships/image" Target="../media/image17.jpeg"/><Relationship Id="rId5" Type="http://schemas.openxmlformats.org/officeDocument/2006/relationships/customXml" Target="../../customXml/item74.xml"/><Relationship Id="rId15" Type="http://schemas.openxmlformats.org/officeDocument/2006/relationships/customXml" Target="../../customXml/item73.xml"/><Relationship Id="rId23" Type="http://schemas.openxmlformats.org/officeDocument/2006/relationships/image" Target="../media/image5.png"/><Relationship Id="rId28" Type="http://schemas.openxmlformats.org/officeDocument/2006/relationships/image" Target="../media/image13.jpeg"/><Relationship Id="rId36" Type="http://schemas.openxmlformats.org/officeDocument/2006/relationships/image" Target="../media/image16.jpg"/><Relationship Id="rId10" Type="http://schemas.openxmlformats.org/officeDocument/2006/relationships/customXml" Target="../../customXml/item56.xml"/><Relationship Id="rId19" Type="http://schemas.openxmlformats.org/officeDocument/2006/relationships/image" Target="../media/image8.png"/><Relationship Id="rId31" Type="http://schemas.openxmlformats.org/officeDocument/2006/relationships/image" Target="../media/image18.png"/><Relationship Id="rId4" Type="http://schemas.openxmlformats.org/officeDocument/2006/relationships/customXml" Target="../../customXml/item92.xml"/><Relationship Id="rId9" Type="http://schemas.openxmlformats.org/officeDocument/2006/relationships/customXml" Target="../../customXml/item76.xml"/><Relationship Id="rId14" Type="http://schemas.openxmlformats.org/officeDocument/2006/relationships/customXml" Target="../../customXml/item86.xml"/><Relationship Id="rId22" Type="http://schemas.openxmlformats.org/officeDocument/2006/relationships/image" Target="../media/image3.png"/><Relationship Id="rId27" Type="http://schemas.openxmlformats.org/officeDocument/2006/relationships/image" Target="../media/image12.jpeg"/><Relationship Id="rId30" Type="http://schemas.openxmlformats.org/officeDocument/2006/relationships/image" Target="../media/image15.jpeg"/><Relationship Id="rId35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.xml"/><Relationship Id="rId13" Type="http://schemas.openxmlformats.org/officeDocument/2006/relationships/customXml" Target="../../customXml/item32.xml"/><Relationship Id="rId18" Type="http://schemas.openxmlformats.org/officeDocument/2006/relationships/image" Target="../media/image8.png"/><Relationship Id="rId26" Type="http://schemas.openxmlformats.org/officeDocument/2006/relationships/image" Target="../media/image12.jpeg"/><Relationship Id="rId3" Type="http://schemas.openxmlformats.org/officeDocument/2006/relationships/customXml" Target="../../customXml/item68.xml"/><Relationship Id="rId21" Type="http://schemas.openxmlformats.org/officeDocument/2006/relationships/image" Target="../media/image3.png"/><Relationship Id="rId34" Type="http://schemas.openxmlformats.org/officeDocument/2006/relationships/slide" Target="slide6.xml"/><Relationship Id="rId7" Type="http://schemas.openxmlformats.org/officeDocument/2006/relationships/customXml" Target="../../customXml/item109.xml"/><Relationship Id="rId12" Type="http://schemas.openxmlformats.org/officeDocument/2006/relationships/customXml" Target="../../customXml/item72.xml"/><Relationship Id="rId17" Type="http://schemas.openxmlformats.org/officeDocument/2006/relationships/image" Target="../media/image9.jpeg"/><Relationship Id="rId25" Type="http://schemas.openxmlformats.org/officeDocument/2006/relationships/image" Target="../media/image11.png"/><Relationship Id="rId33" Type="http://schemas.openxmlformats.org/officeDocument/2006/relationships/slide" Target="slide4.xml"/><Relationship Id="rId2" Type="http://schemas.openxmlformats.org/officeDocument/2006/relationships/customXml" Target="../../customXml/item60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6.png"/><Relationship Id="rId29" Type="http://schemas.openxmlformats.org/officeDocument/2006/relationships/image" Target="../media/image15.jpeg"/><Relationship Id="rId1" Type="http://schemas.openxmlformats.org/officeDocument/2006/relationships/customXml" Target="../../customXml/item15.xml"/><Relationship Id="rId6" Type="http://schemas.openxmlformats.org/officeDocument/2006/relationships/customXml" Target="../../customXml/item80.xml"/><Relationship Id="rId11" Type="http://schemas.openxmlformats.org/officeDocument/2006/relationships/customXml" Target="../../customXml/item7.xml"/><Relationship Id="rId24" Type="http://schemas.openxmlformats.org/officeDocument/2006/relationships/image" Target="../media/image7.png"/><Relationship Id="rId32" Type="http://schemas.openxmlformats.org/officeDocument/2006/relationships/image" Target="../media/image19.jpeg"/><Relationship Id="rId5" Type="http://schemas.openxmlformats.org/officeDocument/2006/relationships/customXml" Target="../../customXml/item104.xml"/><Relationship Id="rId15" Type="http://schemas.openxmlformats.org/officeDocument/2006/relationships/customXml" Target="../../customXml/item52.xml"/><Relationship Id="rId23" Type="http://schemas.openxmlformats.org/officeDocument/2006/relationships/image" Target="../media/image4.png"/><Relationship Id="rId28" Type="http://schemas.openxmlformats.org/officeDocument/2006/relationships/image" Target="../media/image14.png"/><Relationship Id="rId10" Type="http://schemas.openxmlformats.org/officeDocument/2006/relationships/customXml" Target="../../customXml/item26.xml"/><Relationship Id="rId19" Type="http://schemas.openxmlformats.org/officeDocument/2006/relationships/image" Target="../media/image2.png"/><Relationship Id="rId31" Type="http://schemas.openxmlformats.org/officeDocument/2006/relationships/image" Target="../media/image17.jpeg"/><Relationship Id="rId4" Type="http://schemas.openxmlformats.org/officeDocument/2006/relationships/customXml" Target="../../customXml/item117.xml"/><Relationship Id="rId9" Type="http://schemas.openxmlformats.org/officeDocument/2006/relationships/customXml" Target="../../customXml/item40.xml"/><Relationship Id="rId14" Type="http://schemas.openxmlformats.org/officeDocument/2006/relationships/customXml" Target="../../customXml/item27.xml"/><Relationship Id="rId22" Type="http://schemas.openxmlformats.org/officeDocument/2006/relationships/image" Target="../media/image5.png"/><Relationship Id="rId27" Type="http://schemas.openxmlformats.org/officeDocument/2006/relationships/image" Target="../media/image13.jpeg"/><Relationship Id="rId30" Type="http://schemas.openxmlformats.org/officeDocument/2006/relationships/image" Target="../media/image18.png"/><Relationship Id="rId35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.xml"/><Relationship Id="rId13" Type="http://schemas.openxmlformats.org/officeDocument/2006/relationships/customXml" Target="../../customXml/item54.xml"/><Relationship Id="rId18" Type="http://schemas.openxmlformats.org/officeDocument/2006/relationships/image" Target="../media/image8.png"/><Relationship Id="rId26" Type="http://schemas.openxmlformats.org/officeDocument/2006/relationships/image" Target="../media/image12.jpeg"/><Relationship Id="rId3" Type="http://schemas.openxmlformats.org/officeDocument/2006/relationships/customXml" Target="../../customXml/item82.xml"/><Relationship Id="rId21" Type="http://schemas.openxmlformats.org/officeDocument/2006/relationships/image" Target="../media/image3.png"/><Relationship Id="rId34" Type="http://schemas.openxmlformats.org/officeDocument/2006/relationships/slide" Target="slide5.xml"/><Relationship Id="rId7" Type="http://schemas.openxmlformats.org/officeDocument/2006/relationships/customXml" Target="../../customXml/item1.xml"/><Relationship Id="rId12" Type="http://schemas.openxmlformats.org/officeDocument/2006/relationships/customXml" Target="../../customXml/item96.xml"/><Relationship Id="rId17" Type="http://schemas.openxmlformats.org/officeDocument/2006/relationships/image" Target="../media/image9.jpeg"/><Relationship Id="rId25" Type="http://schemas.openxmlformats.org/officeDocument/2006/relationships/image" Target="../media/image11.png"/><Relationship Id="rId33" Type="http://schemas.openxmlformats.org/officeDocument/2006/relationships/slide" Target="slide4.xml"/><Relationship Id="rId2" Type="http://schemas.openxmlformats.org/officeDocument/2006/relationships/customXml" Target="../../customXml/item90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6.png"/><Relationship Id="rId29" Type="http://schemas.openxmlformats.org/officeDocument/2006/relationships/image" Target="../media/image15.jpeg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106.xml"/><Relationship Id="rId11" Type="http://schemas.openxmlformats.org/officeDocument/2006/relationships/customXml" Target="../../customXml/item101.xml"/><Relationship Id="rId24" Type="http://schemas.openxmlformats.org/officeDocument/2006/relationships/image" Target="../media/image7.png"/><Relationship Id="rId32" Type="http://schemas.openxmlformats.org/officeDocument/2006/relationships/image" Target="../media/image19.jpeg"/><Relationship Id="rId5" Type="http://schemas.openxmlformats.org/officeDocument/2006/relationships/customXml" Target="../../customXml/item75.xml"/><Relationship Id="rId15" Type="http://schemas.openxmlformats.org/officeDocument/2006/relationships/customXml" Target="../../customXml/item114.xml"/><Relationship Id="rId23" Type="http://schemas.openxmlformats.org/officeDocument/2006/relationships/image" Target="../media/image4.png"/><Relationship Id="rId28" Type="http://schemas.openxmlformats.org/officeDocument/2006/relationships/image" Target="../media/image14.png"/><Relationship Id="rId10" Type="http://schemas.openxmlformats.org/officeDocument/2006/relationships/customXml" Target="../../customXml/item49.xml"/><Relationship Id="rId19" Type="http://schemas.openxmlformats.org/officeDocument/2006/relationships/image" Target="../media/image2.png"/><Relationship Id="rId31" Type="http://schemas.openxmlformats.org/officeDocument/2006/relationships/image" Target="../media/image17.jpeg"/><Relationship Id="rId4" Type="http://schemas.openxmlformats.org/officeDocument/2006/relationships/customXml" Target="../../customXml/item47.xml"/><Relationship Id="rId9" Type="http://schemas.openxmlformats.org/officeDocument/2006/relationships/customXml" Target="../../customXml/item30.xml"/><Relationship Id="rId14" Type="http://schemas.openxmlformats.org/officeDocument/2006/relationships/customXml" Target="../../customXml/item84.xml"/><Relationship Id="rId22" Type="http://schemas.openxmlformats.org/officeDocument/2006/relationships/image" Target="../media/image5.png"/><Relationship Id="rId27" Type="http://schemas.openxmlformats.org/officeDocument/2006/relationships/image" Target="../media/image13.jpeg"/><Relationship Id="rId30" Type="http://schemas.openxmlformats.org/officeDocument/2006/relationships/image" Target="../media/image18.png"/><Relationship Id="rId35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1.xml"/><Relationship Id="rId7" Type="http://schemas.openxmlformats.org/officeDocument/2006/relationships/slide" Target="slide1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69.xml"/><Relationship Id="rId6" Type="http://schemas.openxmlformats.org/officeDocument/2006/relationships/image" Target="../media/image9.jpeg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6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customXml" Target="../../customXml/item46.xml"/><Relationship Id="rId21" Type="http://schemas.openxmlformats.org/officeDocument/2006/relationships/image" Target="../media/image10.png"/><Relationship Id="rId7" Type="http://schemas.openxmlformats.org/officeDocument/2006/relationships/customXml" Target="../../customXml/item112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customXml" Target="../../customXml/item50.xml"/><Relationship Id="rId16" Type="http://schemas.openxmlformats.org/officeDocument/2006/relationships/image" Target="../media/image6.png"/><Relationship Id="rId20" Type="http://schemas.openxmlformats.org/officeDocument/2006/relationships/slide" Target="slide7.xml"/><Relationship Id="rId1" Type="http://schemas.openxmlformats.org/officeDocument/2006/relationships/customXml" Target="../../customXml/item85.xml"/><Relationship Id="rId6" Type="http://schemas.openxmlformats.org/officeDocument/2006/relationships/customXml" Target="../../customXml/item51.xml"/><Relationship Id="rId11" Type="http://schemas.openxmlformats.org/officeDocument/2006/relationships/slide" Target="slide5.xml"/><Relationship Id="rId5" Type="http://schemas.openxmlformats.org/officeDocument/2006/relationships/customXml" Target="../../customXml/item39.xml"/><Relationship Id="rId15" Type="http://schemas.openxmlformats.org/officeDocument/2006/relationships/image" Target="../media/image5.png"/><Relationship Id="rId23" Type="http://schemas.openxmlformats.org/officeDocument/2006/relationships/slide" Target="slide1.xml"/><Relationship Id="rId10" Type="http://schemas.openxmlformats.org/officeDocument/2006/relationships/image" Target="../media/image1.jpg"/><Relationship Id="rId19" Type="http://schemas.openxmlformats.org/officeDocument/2006/relationships/image" Target="../media/image9.jpeg"/><Relationship Id="rId4" Type="http://schemas.openxmlformats.org/officeDocument/2006/relationships/customXml" Target="../../customXml/item67.xml"/><Relationship Id="rId9" Type="http://schemas.openxmlformats.org/officeDocument/2006/relationships/slide" Target="slide2.xml"/><Relationship Id="rId14" Type="http://schemas.openxmlformats.org/officeDocument/2006/relationships/image" Target="../media/image4.png"/><Relationship Id="rId22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7.png"/><Relationship Id="rId3" Type="http://schemas.openxmlformats.org/officeDocument/2006/relationships/customXml" Target="../../customXml/item35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customXml" Target="../../customXml/item42.xml"/><Relationship Id="rId16" Type="http://schemas.openxmlformats.org/officeDocument/2006/relationships/image" Target="../media/image9.jpeg"/><Relationship Id="rId1" Type="http://schemas.openxmlformats.org/officeDocument/2006/relationships/customXml" Target="../../customXml/item44.xml"/><Relationship Id="rId6" Type="http://schemas.openxmlformats.org/officeDocument/2006/relationships/slide" Target="slide2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4.png"/><Relationship Id="rId10" Type="http://schemas.openxmlformats.org/officeDocument/2006/relationships/image" Target="../media/image3.png"/><Relationship Id="rId4" Type="http://schemas.openxmlformats.org/officeDocument/2006/relationships/customXml" Target="../../customXml/item25.xml"/><Relationship Id="rId9" Type="http://schemas.openxmlformats.org/officeDocument/2006/relationships/image" Target="../media/image2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Window"/>
          <p:cNvGrpSpPr/>
          <p:nvPr>
            <p:custDataLst>
              <p:custData r:id="rId1"/>
            </p:custDataLst>
          </p:nvPr>
        </p:nvGrpSpPr>
        <p:grpSpPr>
          <a:xfrm>
            <a:off x="140041" y="62372"/>
            <a:ext cx="11656541" cy="6858000"/>
            <a:chOff x="0" y="0"/>
            <a:chExt cx="9144000" cy="6858000"/>
          </a:xfrm>
        </p:grpSpPr>
        <p:grpSp>
          <p:nvGrpSpPr>
            <p:cNvPr id="96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04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0070C0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800" b="1" u="sng" kern="0" dirty="0">
                    <a:solidFill>
                      <a:prstClr val="white"/>
                    </a:solidFill>
                    <a:latin typeface="Segoe UI"/>
                  </a:rPr>
                  <a:t>‘	‘						‘		‘’	‘		‘’		‘	‘	‘’							‘									‘’’’’’’’’’’’’’’’’’’’’’’’’’’’’’’’’’’’’’’’’’’’’’’’’’’’’’’’’’’		‘’’’’’’’	‘’’’’’		</a:t>
                </a:r>
              </a:p>
            </p:txBody>
          </p:sp>
          <p:sp>
            <p:nvSpPr>
              <p:cNvPr id="105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b="1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06" name="WindowTitle"/>
              <p:cNvSpPr txBox="1"/>
              <p:nvPr/>
            </p:nvSpPr>
            <p:spPr>
              <a:xfrm>
                <a:off x="4089372" y="39326"/>
                <a:ext cx="3367551" cy="23083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Apartamentos</a:t>
                </a:r>
              </a:p>
            </p:txBody>
          </p:sp>
        </p:grpSp>
        <p:grpSp>
          <p:nvGrpSpPr>
            <p:cNvPr id="9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u="sng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1" name="ProgressBar"/>
          <p:cNvGrpSpPr/>
          <p:nvPr>
            <p:custDataLst>
              <p:custData r:id="rId2"/>
            </p:custDataLst>
          </p:nvPr>
        </p:nvGrpSpPr>
        <p:grpSpPr>
          <a:xfrm>
            <a:off x="404217" y="940929"/>
            <a:ext cx="11195412" cy="139543"/>
            <a:chOff x="3876335" y="3469996"/>
            <a:chExt cx="1391330" cy="375"/>
          </a:xfrm>
        </p:grpSpPr>
        <p:sp>
          <p:nvSpPr>
            <p:cNvPr id="92" name="BlueBox"/>
            <p:cNvSpPr>
              <a:spLocks/>
            </p:cNvSpPr>
            <p:nvPr/>
          </p:nvSpPr>
          <p:spPr>
            <a:xfrm>
              <a:off x="3876335" y="3470048"/>
              <a:ext cx="1389912" cy="323"/>
            </a:xfrm>
            <a:prstGeom prst="rect">
              <a:avLst/>
            </a:prstGeom>
            <a:solidFill>
              <a:schemeClr val="bg2">
                <a:lumMod val="10000"/>
                <a:alpha val="44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FF0000"/>
                </a:solidFill>
                <a:latin typeface="Segoe UI"/>
              </a:endParaRPr>
            </a:p>
          </p:txBody>
        </p:sp>
        <p:sp>
          <p:nvSpPr>
            <p:cNvPr id="93" name="GrayBox"/>
            <p:cNvSpPr>
              <a:spLocks/>
            </p:cNvSpPr>
            <p:nvPr/>
          </p:nvSpPr>
          <p:spPr>
            <a:xfrm>
              <a:off x="3876335" y="3469996"/>
              <a:ext cx="1391330" cy="36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10554864" y="592003"/>
            <a:ext cx="108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1/3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414876" y="1611189"/>
            <a:ext cx="554852" cy="5037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18077" r="16493" b="22290"/>
          <a:stretch/>
        </p:blipFill>
        <p:spPr>
          <a:xfrm>
            <a:off x="419561" y="543725"/>
            <a:ext cx="344814" cy="334039"/>
          </a:xfrm>
          <a:prstGeom prst="rect">
            <a:avLst/>
          </a:prstGeom>
        </p:spPr>
      </p:pic>
      <p:sp>
        <p:nvSpPr>
          <p:cNvPr id="168" name="Retângulo 167"/>
          <p:cNvSpPr/>
          <p:nvPr/>
        </p:nvSpPr>
        <p:spPr>
          <a:xfrm>
            <a:off x="3140631" y="4633781"/>
            <a:ext cx="1043922" cy="10132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1048417" y="1611189"/>
            <a:ext cx="10439220" cy="5044401"/>
            <a:chOff x="850732" y="1212655"/>
            <a:chExt cx="10439220" cy="5044401"/>
          </a:xfrm>
        </p:grpSpPr>
        <p:sp>
          <p:nvSpPr>
            <p:cNvPr id="15" name="Retângulo 14">
              <a:hlinkClick r:id="rId8" action="ppaction://hlinksldjump"/>
            </p:cNvPr>
            <p:cNvSpPr/>
            <p:nvPr/>
          </p:nvSpPr>
          <p:spPr>
            <a:xfrm>
              <a:off x="850732" y="1212655"/>
              <a:ext cx="1043922" cy="10132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1894654" y="1212655"/>
              <a:ext cx="1043922" cy="10132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2938576" y="1212655"/>
              <a:ext cx="1043922" cy="101325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113"/>
            <p:cNvSpPr/>
            <p:nvPr/>
          </p:nvSpPr>
          <p:spPr>
            <a:xfrm>
              <a:off x="3982498" y="1212655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5026420" y="1212655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6070342" y="1212655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7114264" y="1212655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158186" y="1212655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/>
            <p:cNvSpPr/>
            <p:nvPr/>
          </p:nvSpPr>
          <p:spPr>
            <a:xfrm>
              <a:off x="9202108" y="1212655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10246030" y="1212655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145"/>
            <p:cNvSpPr/>
            <p:nvPr/>
          </p:nvSpPr>
          <p:spPr>
            <a:xfrm>
              <a:off x="850732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Retângulo 146"/>
            <p:cNvSpPr/>
            <p:nvPr/>
          </p:nvSpPr>
          <p:spPr>
            <a:xfrm>
              <a:off x="1894654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2938576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48"/>
            <p:cNvSpPr/>
            <p:nvPr/>
          </p:nvSpPr>
          <p:spPr>
            <a:xfrm>
              <a:off x="3982498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/>
            <p:cNvSpPr/>
            <p:nvPr/>
          </p:nvSpPr>
          <p:spPr>
            <a:xfrm>
              <a:off x="5026420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/>
            <p:cNvSpPr/>
            <p:nvPr/>
          </p:nvSpPr>
          <p:spPr>
            <a:xfrm>
              <a:off x="6070342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151"/>
            <p:cNvSpPr/>
            <p:nvPr/>
          </p:nvSpPr>
          <p:spPr>
            <a:xfrm>
              <a:off x="7114264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Retângulo 152"/>
            <p:cNvSpPr/>
            <p:nvPr/>
          </p:nvSpPr>
          <p:spPr>
            <a:xfrm>
              <a:off x="8158186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 153"/>
            <p:cNvSpPr/>
            <p:nvPr/>
          </p:nvSpPr>
          <p:spPr>
            <a:xfrm>
              <a:off x="9202108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 154"/>
            <p:cNvSpPr/>
            <p:nvPr/>
          </p:nvSpPr>
          <p:spPr>
            <a:xfrm>
              <a:off x="10246030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155"/>
            <p:cNvSpPr/>
            <p:nvPr/>
          </p:nvSpPr>
          <p:spPr>
            <a:xfrm>
              <a:off x="850732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156"/>
            <p:cNvSpPr/>
            <p:nvPr/>
          </p:nvSpPr>
          <p:spPr>
            <a:xfrm>
              <a:off x="1894654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2938576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Retângulo 158"/>
            <p:cNvSpPr/>
            <p:nvPr/>
          </p:nvSpPr>
          <p:spPr>
            <a:xfrm>
              <a:off x="3982498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 159"/>
            <p:cNvSpPr/>
            <p:nvPr/>
          </p:nvSpPr>
          <p:spPr>
            <a:xfrm>
              <a:off x="5026420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Retângulo 160"/>
            <p:cNvSpPr/>
            <p:nvPr/>
          </p:nvSpPr>
          <p:spPr>
            <a:xfrm>
              <a:off x="6070342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tângulo 161"/>
            <p:cNvSpPr/>
            <p:nvPr/>
          </p:nvSpPr>
          <p:spPr>
            <a:xfrm>
              <a:off x="7114264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162"/>
            <p:cNvSpPr/>
            <p:nvPr/>
          </p:nvSpPr>
          <p:spPr>
            <a:xfrm>
              <a:off x="8158186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Retângulo 163"/>
            <p:cNvSpPr/>
            <p:nvPr/>
          </p:nvSpPr>
          <p:spPr>
            <a:xfrm>
              <a:off x="9202108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Retângulo 164"/>
            <p:cNvSpPr/>
            <p:nvPr/>
          </p:nvSpPr>
          <p:spPr>
            <a:xfrm>
              <a:off x="10246030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65"/>
            <p:cNvSpPr/>
            <p:nvPr/>
          </p:nvSpPr>
          <p:spPr>
            <a:xfrm>
              <a:off x="851748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 166"/>
            <p:cNvSpPr/>
            <p:nvPr/>
          </p:nvSpPr>
          <p:spPr>
            <a:xfrm>
              <a:off x="1895670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Retângulo 168"/>
            <p:cNvSpPr/>
            <p:nvPr/>
          </p:nvSpPr>
          <p:spPr>
            <a:xfrm>
              <a:off x="3983514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 169"/>
            <p:cNvSpPr/>
            <p:nvPr/>
          </p:nvSpPr>
          <p:spPr>
            <a:xfrm>
              <a:off x="5027436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 170"/>
            <p:cNvSpPr/>
            <p:nvPr/>
          </p:nvSpPr>
          <p:spPr>
            <a:xfrm>
              <a:off x="6071358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Retângulo 171"/>
            <p:cNvSpPr/>
            <p:nvPr/>
          </p:nvSpPr>
          <p:spPr>
            <a:xfrm>
              <a:off x="7115280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172"/>
            <p:cNvSpPr/>
            <p:nvPr/>
          </p:nvSpPr>
          <p:spPr>
            <a:xfrm>
              <a:off x="8159202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 173"/>
            <p:cNvSpPr/>
            <p:nvPr/>
          </p:nvSpPr>
          <p:spPr>
            <a:xfrm>
              <a:off x="9203124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 174"/>
            <p:cNvSpPr/>
            <p:nvPr/>
          </p:nvSpPr>
          <p:spPr>
            <a:xfrm>
              <a:off x="10245014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 175"/>
            <p:cNvSpPr/>
            <p:nvPr/>
          </p:nvSpPr>
          <p:spPr>
            <a:xfrm>
              <a:off x="850732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1894654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2938576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 178"/>
            <p:cNvSpPr/>
            <p:nvPr/>
          </p:nvSpPr>
          <p:spPr>
            <a:xfrm>
              <a:off x="3982498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 179"/>
            <p:cNvSpPr/>
            <p:nvPr/>
          </p:nvSpPr>
          <p:spPr>
            <a:xfrm>
              <a:off x="5026420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 181"/>
            <p:cNvSpPr/>
            <p:nvPr/>
          </p:nvSpPr>
          <p:spPr>
            <a:xfrm>
              <a:off x="6070342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 182"/>
            <p:cNvSpPr/>
            <p:nvPr/>
          </p:nvSpPr>
          <p:spPr>
            <a:xfrm>
              <a:off x="7114264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 183"/>
            <p:cNvSpPr/>
            <p:nvPr/>
          </p:nvSpPr>
          <p:spPr>
            <a:xfrm>
              <a:off x="8158186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 184"/>
            <p:cNvSpPr/>
            <p:nvPr/>
          </p:nvSpPr>
          <p:spPr>
            <a:xfrm>
              <a:off x="9202108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Retângulo 185"/>
            <p:cNvSpPr/>
            <p:nvPr/>
          </p:nvSpPr>
          <p:spPr>
            <a:xfrm>
              <a:off x="10246030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7" name="Imagem 186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467" y="1435006"/>
              <a:ext cx="402371" cy="506012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10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486" y="1617902"/>
              <a:ext cx="396274" cy="323116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11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3431" y="1520358"/>
              <a:ext cx="396274" cy="420660"/>
            </a:xfrm>
            <a:prstGeom prst="rect">
              <a:avLst/>
            </a:prstGeom>
          </p:spPr>
        </p:pic>
        <p:sp>
          <p:nvSpPr>
            <p:cNvPr id="18" name="CaixaDeTexto 17"/>
            <p:cNvSpPr txBox="1"/>
            <p:nvPr/>
          </p:nvSpPr>
          <p:spPr>
            <a:xfrm>
              <a:off x="3273392" y="1988945"/>
              <a:ext cx="7360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</a:rPr>
                <a:t>02/02/2016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Imagem 21"/>
          <p:cNvPicPr>
            <a:picLocks noChangeAspect="1"/>
          </p:cNvPicPr>
          <p:nvPr/>
        </p:nvPicPr>
        <p:blipFill>
          <a:blip r:embed="rId1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89" y="4856525"/>
            <a:ext cx="286537" cy="39627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28" y="3665938"/>
            <a:ext cx="341406" cy="31701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5" y="6232137"/>
            <a:ext cx="307874" cy="201185"/>
          </a:xfrm>
          <a:prstGeom prst="rect">
            <a:avLst/>
          </a:prstGeom>
        </p:spPr>
      </p:pic>
      <p:cxnSp>
        <p:nvCxnSpPr>
          <p:cNvPr id="30" name="Conector reto 29"/>
          <p:cNvCxnSpPr/>
          <p:nvPr/>
        </p:nvCxnSpPr>
        <p:spPr>
          <a:xfrm>
            <a:off x="414876" y="2922936"/>
            <a:ext cx="55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reto 189"/>
          <p:cNvCxnSpPr/>
          <p:nvPr/>
        </p:nvCxnSpPr>
        <p:spPr>
          <a:xfrm>
            <a:off x="410160" y="3536655"/>
            <a:ext cx="55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ector reto 190"/>
          <p:cNvCxnSpPr/>
          <p:nvPr/>
        </p:nvCxnSpPr>
        <p:spPr>
          <a:xfrm>
            <a:off x="410160" y="4150374"/>
            <a:ext cx="55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ector reto 191"/>
          <p:cNvCxnSpPr/>
          <p:nvPr/>
        </p:nvCxnSpPr>
        <p:spPr>
          <a:xfrm>
            <a:off x="421440" y="4747617"/>
            <a:ext cx="55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ector reto 192"/>
          <p:cNvCxnSpPr/>
          <p:nvPr/>
        </p:nvCxnSpPr>
        <p:spPr>
          <a:xfrm>
            <a:off x="408632" y="5396471"/>
            <a:ext cx="55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Conector reto 193"/>
          <p:cNvCxnSpPr/>
          <p:nvPr/>
        </p:nvCxnSpPr>
        <p:spPr>
          <a:xfrm>
            <a:off x="420685" y="6001952"/>
            <a:ext cx="55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Imagem 24"/>
          <p:cNvPicPr>
            <a:picLocks noChangeAspect="1"/>
          </p:cNvPicPr>
          <p:nvPr/>
        </p:nvPicPr>
        <p:blipFill>
          <a:blip r:embed="rId1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56" y="2455450"/>
            <a:ext cx="191080" cy="355497"/>
          </a:xfrm>
          <a:prstGeom prst="rect">
            <a:avLst/>
          </a:prstGeom>
        </p:spPr>
      </p:pic>
      <p:sp>
        <p:nvSpPr>
          <p:cNvPr id="35" name="Retângulo 34"/>
          <p:cNvSpPr/>
          <p:nvPr/>
        </p:nvSpPr>
        <p:spPr>
          <a:xfrm>
            <a:off x="414876" y="2944045"/>
            <a:ext cx="548608" cy="5926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02" y="3024080"/>
            <a:ext cx="320612" cy="403194"/>
          </a:xfrm>
          <a:prstGeom prst="rect">
            <a:avLst/>
          </a:prstGeom>
        </p:spPr>
      </p:pic>
      <p:sp>
        <p:nvSpPr>
          <p:cNvPr id="198" name="Retângulo 197"/>
          <p:cNvSpPr/>
          <p:nvPr/>
        </p:nvSpPr>
        <p:spPr>
          <a:xfrm>
            <a:off x="414411" y="5401857"/>
            <a:ext cx="548608" cy="5926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4" y="5490282"/>
            <a:ext cx="370189" cy="392970"/>
          </a:xfrm>
          <a:prstGeom prst="rect">
            <a:avLst/>
          </a:prstGeom>
        </p:spPr>
      </p:pic>
      <p:sp>
        <p:nvSpPr>
          <p:cNvPr id="217" name="Content"/>
          <p:cNvSpPr txBox="1"/>
          <p:nvPr>
            <p:custDataLst>
              <p:custData r:id="rId3"/>
            </p:custDataLst>
          </p:nvPr>
        </p:nvSpPr>
        <p:spPr>
          <a:xfrm>
            <a:off x="347277" y="1776656"/>
            <a:ext cx="6687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Tipos</a:t>
            </a:r>
          </a:p>
        </p:txBody>
      </p:sp>
      <p:cxnSp>
        <p:nvCxnSpPr>
          <p:cNvPr id="218" name="Conector reto 217"/>
          <p:cNvCxnSpPr/>
          <p:nvPr/>
        </p:nvCxnSpPr>
        <p:spPr>
          <a:xfrm>
            <a:off x="414876" y="2339552"/>
            <a:ext cx="55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Retângulo 219"/>
          <p:cNvSpPr/>
          <p:nvPr/>
        </p:nvSpPr>
        <p:spPr>
          <a:xfrm>
            <a:off x="404313" y="1188084"/>
            <a:ext cx="11195316" cy="37447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6" name="DownArrow1"/>
          <p:cNvSpPr>
            <a:spLocks/>
          </p:cNvSpPr>
          <p:nvPr/>
        </p:nvSpPr>
        <p:spPr bwMode="auto">
          <a:xfrm rot="5400000">
            <a:off x="2076692" y="1344220"/>
            <a:ext cx="39740" cy="76200"/>
          </a:xfrm>
          <a:custGeom>
            <a:avLst/>
            <a:gdLst>
              <a:gd name="connsiteX0" fmla="*/ 0 w 88508"/>
              <a:gd name="connsiteY0" fmla="*/ 0 h 100794"/>
              <a:gd name="connsiteX1" fmla="*/ 44254 w 88508"/>
              <a:gd name="connsiteY1" fmla="*/ 0 h 100794"/>
              <a:gd name="connsiteX2" fmla="*/ 88508 w 88508"/>
              <a:gd name="connsiteY2" fmla="*/ 50397 h 100794"/>
              <a:gd name="connsiteX3" fmla="*/ 44254 w 88508"/>
              <a:gd name="connsiteY3" fmla="*/ 100794 h 100794"/>
              <a:gd name="connsiteX4" fmla="*/ 0 w 88508"/>
              <a:gd name="connsiteY4" fmla="*/ 100794 h 100794"/>
              <a:gd name="connsiteX5" fmla="*/ 44254 w 88508"/>
              <a:gd name="connsiteY5" fmla="*/ 50397 h 100794"/>
              <a:gd name="connsiteX6" fmla="*/ 0 w 88508"/>
              <a:gd name="connsiteY6" fmla="*/ 0 h 100794"/>
              <a:gd name="connsiteX0" fmla="*/ 14630 w 88508"/>
              <a:gd name="connsiteY0" fmla="*/ 0 h 100794"/>
              <a:gd name="connsiteX1" fmla="*/ 44254 w 88508"/>
              <a:gd name="connsiteY1" fmla="*/ 0 h 100794"/>
              <a:gd name="connsiteX2" fmla="*/ 88508 w 88508"/>
              <a:gd name="connsiteY2" fmla="*/ 50397 h 100794"/>
              <a:gd name="connsiteX3" fmla="*/ 44254 w 88508"/>
              <a:gd name="connsiteY3" fmla="*/ 100794 h 100794"/>
              <a:gd name="connsiteX4" fmla="*/ 0 w 88508"/>
              <a:gd name="connsiteY4" fmla="*/ 100794 h 100794"/>
              <a:gd name="connsiteX5" fmla="*/ 44254 w 88508"/>
              <a:gd name="connsiteY5" fmla="*/ 50397 h 100794"/>
              <a:gd name="connsiteX6" fmla="*/ 14630 w 88508"/>
              <a:gd name="connsiteY6" fmla="*/ 0 h 100794"/>
              <a:gd name="connsiteX0" fmla="*/ 14630 w 88508"/>
              <a:gd name="connsiteY0" fmla="*/ 0 h 100794"/>
              <a:gd name="connsiteX1" fmla="*/ 44254 w 88508"/>
              <a:gd name="connsiteY1" fmla="*/ 0 h 100794"/>
              <a:gd name="connsiteX2" fmla="*/ 88508 w 88508"/>
              <a:gd name="connsiteY2" fmla="*/ 50397 h 100794"/>
              <a:gd name="connsiteX3" fmla="*/ 44254 w 88508"/>
              <a:gd name="connsiteY3" fmla="*/ 100794 h 100794"/>
              <a:gd name="connsiteX4" fmla="*/ 0 w 88508"/>
              <a:gd name="connsiteY4" fmla="*/ 100794 h 100794"/>
              <a:gd name="connsiteX5" fmla="*/ 66200 w 88508"/>
              <a:gd name="connsiteY5" fmla="*/ 57712 h 100794"/>
              <a:gd name="connsiteX6" fmla="*/ 14630 w 88508"/>
              <a:gd name="connsiteY6" fmla="*/ 0 h 100794"/>
              <a:gd name="connsiteX0" fmla="*/ 0 w 73878"/>
              <a:gd name="connsiteY0" fmla="*/ 0 h 108109"/>
              <a:gd name="connsiteX1" fmla="*/ 29624 w 73878"/>
              <a:gd name="connsiteY1" fmla="*/ 0 h 108109"/>
              <a:gd name="connsiteX2" fmla="*/ 73878 w 73878"/>
              <a:gd name="connsiteY2" fmla="*/ 50397 h 108109"/>
              <a:gd name="connsiteX3" fmla="*/ 29624 w 73878"/>
              <a:gd name="connsiteY3" fmla="*/ 100794 h 108109"/>
              <a:gd name="connsiteX4" fmla="*/ 7315 w 73878"/>
              <a:gd name="connsiteY4" fmla="*/ 108109 h 108109"/>
              <a:gd name="connsiteX5" fmla="*/ 51570 w 73878"/>
              <a:gd name="connsiteY5" fmla="*/ 57712 h 108109"/>
              <a:gd name="connsiteX6" fmla="*/ 0 w 73878"/>
              <a:gd name="connsiteY6" fmla="*/ 0 h 108109"/>
              <a:gd name="connsiteX0" fmla="*/ 3655 w 77533"/>
              <a:gd name="connsiteY0" fmla="*/ 0 h 100794"/>
              <a:gd name="connsiteX1" fmla="*/ 33279 w 77533"/>
              <a:gd name="connsiteY1" fmla="*/ 0 h 100794"/>
              <a:gd name="connsiteX2" fmla="*/ 77533 w 77533"/>
              <a:gd name="connsiteY2" fmla="*/ 50397 h 100794"/>
              <a:gd name="connsiteX3" fmla="*/ 33279 w 77533"/>
              <a:gd name="connsiteY3" fmla="*/ 100794 h 100794"/>
              <a:gd name="connsiteX4" fmla="*/ 0 w 77533"/>
              <a:gd name="connsiteY4" fmla="*/ 97136 h 100794"/>
              <a:gd name="connsiteX5" fmla="*/ 55225 w 77533"/>
              <a:gd name="connsiteY5" fmla="*/ 57712 h 100794"/>
              <a:gd name="connsiteX6" fmla="*/ 3655 w 77533"/>
              <a:gd name="connsiteY6" fmla="*/ 0 h 100794"/>
              <a:gd name="connsiteX0" fmla="*/ 3655 w 77533"/>
              <a:gd name="connsiteY0" fmla="*/ 0 h 100794"/>
              <a:gd name="connsiteX1" fmla="*/ 33279 w 77533"/>
              <a:gd name="connsiteY1" fmla="*/ 0 h 100794"/>
              <a:gd name="connsiteX2" fmla="*/ 77533 w 77533"/>
              <a:gd name="connsiteY2" fmla="*/ 50397 h 100794"/>
              <a:gd name="connsiteX3" fmla="*/ 33279 w 77533"/>
              <a:gd name="connsiteY3" fmla="*/ 100794 h 100794"/>
              <a:gd name="connsiteX4" fmla="*/ 0 w 77533"/>
              <a:gd name="connsiteY4" fmla="*/ 97136 h 100794"/>
              <a:gd name="connsiteX5" fmla="*/ 51570 w 77533"/>
              <a:gd name="connsiteY5" fmla="*/ 46739 h 100794"/>
              <a:gd name="connsiteX6" fmla="*/ 3655 w 77533"/>
              <a:gd name="connsiteY6" fmla="*/ 0 h 100794"/>
              <a:gd name="connsiteX0" fmla="*/ 3655 w 77533"/>
              <a:gd name="connsiteY0" fmla="*/ 0 h 100794"/>
              <a:gd name="connsiteX1" fmla="*/ 33279 w 77533"/>
              <a:gd name="connsiteY1" fmla="*/ 0 h 100794"/>
              <a:gd name="connsiteX2" fmla="*/ 77533 w 77533"/>
              <a:gd name="connsiteY2" fmla="*/ 50397 h 100794"/>
              <a:gd name="connsiteX3" fmla="*/ 33279 w 77533"/>
              <a:gd name="connsiteY3" fmla="*/ 100794 h 100794"/>
              <a:gd name="connsiteX4" fmla="*/ 0 w 77533"/>
              <a:gd name="connsiteY4" fmla="*/ 97136 h 100794"/>
              <a:gd name="connsiteX5" fmla="*/ 58716 w 77533"/>
              <a:gd name="connsiteY5" fmla="*/ 49120 h 100794"/>
              <a:gd name="connsiteX6" fmla="*/ 3655 w 77533"/>
              <a:gd name="connsiteY6" fmla="*/ 0 h 100794"/>
              <a:gd name="connsiteX0" fmla="*/ 0 w 73878"/>
              <a:gd name="connsiteY0" fmla="*/ 0 h 104280"/>
              <a:gd name="connsiteX1" fmla="*/ 29624 w 73878"/>
              <a:gd name="connsiteY1" fmla="*/ 0 h 104280"/>
              <a:gd name="connsiteX2" fmla="*/ 73878 w 73878"/>
              <a:gd name="connsiteY2" fmla="*/ 50397 h 104280"/>
              <a:gd name="connsiteX3" fmla="*/ 29624 w 73878"/>
              <a:gd name="connsiteY3" fmla="*/ 100794 h 104280"/>
              <a:gd name="connsiteX4" fmla="*/ 13016 w 73878"/>
              <a:gd name="connsiteY4" fmla="*/ 104280 h 104280"/>
              <a:gd name="connsiteX5" fmla="*/ 55061 w 73878"/>
              <a:gd name="connsiteY5" fmla="*/ 49120 h 104280"/>
              <a:gd name="connsiteX6" fmla="*/ 0 w 73878"/>
              <a:gd name="connsiteY6" fmla="*/ 0 h 104280"/>
              <a:gd name="connsiteX0" fmla="*/ 1272 w 60862"/>
              <a:gd name="connsiteY0" fmla="*/ 2381 h 104280"/>
              <a:gd name="connsiteX1" fmla="*/ 16608 w 60862"/>
              <a:gd name="connsiteY1" fmla="*/ 0 h 104280"/>
              <a:gd name="connsiteX2" fmla="*/ 60862 w 60862"/>
              <a:gd name="connsiteY2" fmla="*/ 50397 h 104280"/>
              <a:gd name="connsiteX3" fmla="*/ 16608 w 60862"/>
              <a:gd name="connsiteY3" fmla="*/ 100794 h 104280"/>
              <a:gd name="connsiteX4" fmla="*/ 0 w 60862"/>
              <a:gd name="connsiteY4" fmla="*/ 104280 h 104280"/>
              <a:gd name="connsiteX5" fmla="*/ 42045 w 60862"/>
              <a:gd name="connsiteY5" fmla="*/ 49120 h 104280"/>
              <a:gd name="connsiteX6" fmla="*/ 1272 w 60862"/>
              <a:gd name="connsiteY6" fmla="*/ 2381 h 104280"/>
              <a:gd name="connsiteX0" fmla="*/ 1272 w 60862"/>
              <a:gd name="connsiteY0" fmla="*/ 2381 h 100794"/>
              <a:gd name="connsiteX1" fmla="*/ 16608 w 60862"/>
              <a:gd name="connsiteY1" fmla="*/ 0 h 100794"/>
              <a:gd name="connsiteX2" fmla="*/ 60862 w 60862"/>
              <a:gd name="connsiteY2" fmla="*/ 50397 h 100794"/>
              <a:gd name="connsiteX3" fmla="*/ 16608 w 60862"/>
              <a:gd name="connsiteY3" fmla="*/ 100794 h 100794"/>
              <a:gd name="connsiteX4" fmla="*/ 0 w 60862"/>
              <a:gd name="connsiteY4" fmla="*/ 94755 h 100794"/>
              <a:gd name="connsiteX5" fmla="*/ 42045 w 60862"/>
              <a:gd name="connsiteY5" fmla="*/ 49120 h 100794"/>
              <a:gd name="connsiteX6" fmla="*/ 1272 w 60862"/>
              <a:gd name="connsiteY6" fmla="*/ 2381 h 10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2" h="100794">
                <a:moveTo>
                  <a:pt x="1272" y="2381"/>
                </a:moveTo>
                <a:lnTo>
                  <a:pt x="16608" y="0"/>
                </a:lnTo>
                <a:lnTo>
                  <a:pt x="60862" y="50397"/>
                </a:lnTo>
                <a:lnTo>
                  <a:pt x="16608" y="100794"/>
                </a:lnTo>
                <a:lnTo>
                  <a:pt x="0" y="94755"/>
                </a:lnTo>
                <a:lnTo>
                  <a:pt x="42045" y="49120"/>
                </a:lnTo>
                <a:lnTo>
                  <a:pt x="1272" y="2381"/>
                </a:lnTo>
                <a:close/>
              </a:path>
            </a:pathLst>
          </a:custGeom>
          <a:solidFill>
            <a:srgbClr val="585858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1" y="135945"/>
            <a:ext cx="162337" cy="162337"/>
          </a:xfrm>
          <a:prstGeom prst="rect">
            <a:avLst/>
          </a:prstGeom>
        </p:spPr>
      </p:pic>
      <p:sp>
        <p:nvSpPr>
          <p:cNvPr id="225" name="Retângulo 224"/>
          <p:cNvSpPr/>
          <p:nvPr/>
        </p:nvSpPr>
        <p:spPr>
          <a:xfrm>
            <a:off x="11495145" y="1611188"/>
            <a:ext cx="93076" cy="503751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2" name="ProgressBar"/>
          <p:cNvGrpSpPr/>
          <p:nvPr>
            <p:custDataLst>
              <p:custData r:id="rId4"/>
            </p:custDataLst>
          </p:nvPr>
        </p:nvGrpSpPr>
        <p:grpSpPr>
          <a:xfrm rot="5400000">
            <a:off x="9397042" y="3883038"/>
            <a:ext cx="4282477" cy="56089"/>
            <a:chOff x="3876335" y="3470003"/>
            <a:chExt cx="1391330" cy="374"/>
          </a:xfrm>
        </p:grpSpPr>
        <p:sp>
          <p:nvSpPr>
            <p:cNvPr id="223" name="BlueBox"/>
            <p:cNvSpPr>
              <a:spLocks/>
            </p:cNvSpPr>
            <p:nvPr/>
          </p:nvSpPr>
          <p:spPr>
            <a:xfrm>
              <a:off x="3876335" y="3470003"/>
              <a:ext cx="1391330" cy="354"/>
            </a:xfrm>
            <a:prstGeom prst="rect">
              <a:avLst/>
            </a:prstGeom>
            <a:solidFill>
              <a:schemeClr val="bg2">
                <a:lumMod val="10000"/>
                <a:alpha val="44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FF0000"/>
                </a:solidFill>
                <a:latin typeface="Segoe UI"/>
              </a:endParaRPr>
            </a:p>
          </p:txBody>
        </p:sp>
        <p:sp>
          <p:nvSpPr>
            <p:cNvPr id="224" name="GrayBox"/>
            <p:cNvSpPr>
              <a:spLocks/>
            </p:cNvSpPr>
            <p:nvPr/>
          </p:nvSpPr>
          <p:spPr>
            <a:xfrm>
              <a:off x="3967153" y="3470033"/>
              <a:ext cx="1300512" cy="344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27" name="CaixaDeTexto 226"/>
          <p:cNvSpPr txBox="1"/>
          <p:nvPr/>
        </p:nvSpPr>
        <p:spPr>
          <a:xfrm>
            <a:off x="995805" y="1592436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A10AP01</a:t>
            </a:r>
            <a:endParaRPr lang="pt-BR" b="1" dirty="0"/>
          </a:p>
        </p:txBody>
      </p:sp>
      <p:sp>
        <p:nvSpPr>
          <p:cNvPr id="228" name="CaixaDeTexto 227"/>
          <p:cNvSpPr txBox="1"/>
          <p:nvPr/>
        </p:nvSpPr>
        <p:spPr>
          <a:xfrm>
            <a:off x="2037664" y="1603782"/>
            <a:ext cx="6190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A10CH01</a:t>
            </a:r>
            <a:endParaRPr lang="pt-BR" b="1" dirty="0"/>
          </a:p>
        </p:txBody>
      </p:sp>
      <p:sp>
        <p:nvSpPr>
          <p:cNvPr id="229" name="CaixaDeTexto 228"/>
          <p:cNvSpPr txBox="1"/>
          <p:nvPr/>
        </p:nvSpPr>
        <p:spPr>
          <a:xfrm>
            <a:off x="3109268" y="1605857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A10CA01</a:t>
            </a:r>
            <a:endParaRPr lang="pt-BR" b="1" dirty="0"/>
          </a:p>
        </p:txBody>
      </p:sp>
      <p:sp>
        <p:nvSpPr>
          <p:cNvPr id="51" name="Triângulo isósceles 50"/>
          <p:cNvSpPr/>
          <p:nvPr/>
        </p:nvSpPr>
        <p:spPr>
          <a:xfrm>
            <a:off x="11492537" y="1633251"/>
            <a:ext cx="107092" cy="8760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0" name="Triângulo isósceles 229"/>
          <p:cNvSpPr/>
          <p:nvPr/>
        </p:nvSpPr>
        <p:spPr>
          <a:xfrm rot="10800000">
            <a:off x="11490244" y="6549080"/>
            <a:ext cx="97976" cy="7438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974528" y="1974582"/>
            <a:ext cx="1717587" cy="435285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3974527" y="1973773"/>
            <a:ext cx="1717587" cy="19675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hlinkClick r:id="rId17" action="ppaction://hlinksldjump"/>
              </a:rPr>
              <a:t>  Histórico de manutenção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2" name="Retângulo de cantos arredondados 121"/>
          <p:cNvSpPr/>
          <p:nvPr/>
        </p:nvSpPr>
        <p:spPr>
          <a:xfrm>
            <a:off x="3982036" y="2190581"/>
            <a:ext cx="1717587" cy="19675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hlinkClick r:id="rId18" action="ppaction://hlinksldjump"/>
              </a:rPr>
              <a:t>Deletar</a:t>
            </a:r>
            <a:endParaRPr lang="pt-BR" sz="1100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138" y="1967926"/>
            <a:ext cx="208476" cy="270047"/>
          </a:xfrm>
          <a:prstGeom prst="rect">
            <a:avLst/>
          </a:prstGeom>
        </p:spPr>
      </p:pic>
      <p:sp>
        <p:nvSpPr>
          <p:cNvPr id="107" name="Retângulo 106"/>
          <p:cNvSpPr/>
          <p:nvPr/>
        </p:nvSpPr>
        <p:spPr>
          <a:xfrm>
            <a:off x="426824" y="4156810"/>
            <a:ext cx="548608" cy="5926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94" y="4278391"/>
            <a:ext cx="396274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Window"/>
          <p:cNvGrpSpPr/>
          <p:nvPr>
            <p:custDataLst>
              <p:custData r:id="rId1"/>
            </p:custDataLst>
          </p:nvPr>
        </p:nvGrpSpPr>
        <p:grpSpPr>
          <a:xfrm>
            <a:off x="529409" y="356057"/>
            <a:ext cx="10794381" cy="5937651"/>
            <a:chOff x="0" y="0"/>
            <a:chExt cx="9144000" cy="6858000"/>
          </a:xfrm>
        </p:grpSpPr>
        <p:grpSp>
          <p:nvGrpSpPr>
            <p:cNvPr id="96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04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0070C0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800" b="1" kern="0" dirty="0">
                    <a:solidFill>
                      <a:prstClr val="white"/>
                    </a:solidFill>
                    <a:latin typeface="Segoe UI"/>
                  </a:rPr>
                  <a:t>‘	‘						‘		‘’	‘		‘’		‘	‘	‘’							‘									‘’’’’’’’’’’’’’’’’’’’’’’’’’’’’’’’’’’’’’’’’’’’’’’’’’’’’’’’’’’		‘’’’’’’’	‘’’’’’		</a:t>
                </a:r>
              </a:p>
            </p:txBody>
          </p:sp>
          <p:sp>
            <p:nvSpPr>
              <p:cNvPr id="105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b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06" name="WindowTitle"/>
              <p:cNvSpPr txBox="1"/>
              <p:nvPr/>
            </p:nvSpPr>
            <p:spPr>
              <a:xfrm>
                <a:off x="3554356" y="21436"/>
                <a:ext cx="1811161" cy="266611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Apartamentos</a:t>
                </a:r>
              </a:p>
            </p:txBody>
          </p:sp>
        </p:grpSp>
        <p:grpSp>
          <p:nvGrpSpPr>
            <p:cNvPr id="9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1" name="ProgressBar"/>
          <p:cNvGrpSpPr/>
          <p:nvPr>
            <p:custDataLst>
              <p:custData r:id="rId2"/>
            </p:custDataLst>
          </p:nvPr>
        </p:nvGrpSpPr>
        <p:grpSpPr>
          <a:xfrm>
            <a:off x="961096" y="1153297"/>
            <a:ext cx="10000697" cy="137160"/>
            <a:chOff x="3876335" y="3469978"/>
            <a:chExt cx="1391330" cy="535"/>
          </a:xfrm>
        </p:grpSpPr>
        <p:sp>
          <p:nvSpPr>
            <p:cNvPr id="92" name="BlueBox"/>
            <p:cNvSpPr>
              <a:spLocks/>
            </p:cNvSpPr>
            <p:nvPr/>
          </p:nvSpPr>
          <p:spPr>
            <a:xfrm>
              <a:off x="3876335" y="3469978"/>
              <a:ext cx="1326792" cy="535"/>
            </a:xfrm>
            <a:prstGeom prst="rect">
              <a:avLst/>
            </a:prstGeom>
            <a:solidFill>
              <a:schemeClr val="bg2">
                <a:lumMod val="10000"/>
                <a:alpha val="44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FF0000"/>
                </a:solidFill>
                <a:latin typeface="Segoe UI"/>
              </a:endParaRPr>
            </a:p>
          </p:txBody>
        </p:sp>
        <p:sp>
          <p:nvSpPr>
            <p:cNvPr id="93" name="GrayBox"/>
            <p:cNvSpPr>
              <a:spLocks/>
            </p:cNvSpPr>
            <p:nvPr/>
          </p:nvSpPr>
          <p:spPr>
            <a:xfrm>
              <a:off x="3876335" y="3469978"/>
              <a:ext cx="1391330" cy="535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85" name="Imagem 8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2" y="411030"/>
            <a:ext cx="162337" cy="162337"/>
          </a:xfrm>
          <a:prstGeom prst="rect">
            <a:avLst/>
          </a:prstGeom>
        </p:spPr>
      </p:pic>
      <p:sp>
        <p:nvSpPr>
          <p:cNvPr id="114" name="Content"/>
          <p:cNvSpPr>
            <a:spLocks/>
          </p:cNvSpPr>
          <p:nvPr/>
        </p:nvSpPr>
        <p:spPr>
          <a:xfrm>
            <a:off x="2468862" y="1486531"/>
            <a:ext cx="2303020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endParaRPr lang="en-US" sz="1600" i="1" dirty="0">
              <a:solidFill>
                <a:srgbClr val="FFFFFF">
                  <a:lumMod val="50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Content"/>
          <p:cNvSpPr txBox="1"/>
          <p:nvPr>
            <p:custDataLst>
              <p:custData r:id="rId3"/>
            </p:custDataLst>
          </p:nvPr>
        </p:nvSpPr>
        <p:spPr>
          <a:xfrm>
            <a:off x="961096" y="1454637"/>
            <a:ext cx="94288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Codigo: </a:t>
            </a:r>
          </a:p>
        </p:txBody>
      </p:sp>
      <p:pic>
        <p:nvPicPr>
          <p:cNvPr id="139" name="Imagem 138"/>
          <p:cNvPicPr>
            <a:picLocks noChangeAspect="1"/>
          </p:cNvPicPr>
          <p:nvPr/>
        </p:nvPicPr>
        <p:blipFill>
          <a:blip r:embed="rId1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03" y="1603684"/>
            <a:ext cx="191080" cy="355497"/>
          </a:xfrm>
          <a:prstGeom prst="rect">
            <a:avLst/>
          </a:prstGeom>
        </p:spPr>
      </p:pic>
      <p:pic>
        <p:nvPicPr>
          <p:cNvPr id="140" name="Imagem 139"/>
          <p:cNvPicPr>
            <a:picLocks noChangeAspect="1"/>
          </p:cNvPicPr>
          <p:nvPr/>
        </p:nvPicPr>
        <p:blipFill>
          <a:blip r:embed="rId1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87" y="1579835"/>
            <a:ext cx="320612" cy="403194"/>
          </a:xfrm>
          <a:prstGeom prst="rect">
            <a:avLst/>
          </a:prstGeom>
        </p:spPr>
      </p:pic>
      <p:pic>
        <p:nvPicPr>
          <p:cNvPr id="141" name="Imagem 140"/>
          <p:cNvPicPr>
            <a:picLocks noChangeAspect="1"/>
          </p:cNvPicPr>
          <p:nvPr/>
        </p:nvPicPr>
        <p:blipFill>
          <a:blip r:embed="rId2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403" y="1622922"/>
            <a:ext cx="341406" cy="317019"/>
          </a:xfrm>
          <a:prstGeom prst="rect">
            <a:avLst/>
          </a:prstGeom>
        </p:spPr>
      </p:pic>
      <p:pic>
        <p:nvPicPr>
          <p:cNvPr id="142" name="Imagem 141"/>
          <p:cNvPicPr>
            <a:picLocks noChangeAspect="1"/>
          </p:cNvPicPr>
          <p:nvPr/>
        </p:nvPicPr>
        <p:blipFill>
          <a:blip r:embed="rId2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13" y="1619873"/>
            <a:ext cx="396274" cy="323116"/>
          </a:xfrm>
          <a:prstGeom prst="rect">
            <a:avLst/>
          </a:prstGeom>
        </p:spPr>
      </p:pic>
      <p:pic>
        <p:nvPicPr>
          <p:cNvPr id="143" name="Imagem 142"/>
          <p:cNvPicPr>
            <a:picLocks noChangeAspect="1"/>
          </p:cNvPicPr>
          <p:nvPr/>
        </p:nvPicPr>
        <p:blipFill>
          <a:blip r:embed="rId2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091" y="1586755"/>
            <a:ext cx="286537" cy="396274"/>
          </a:xfrm>
          <a:prstGeom prst="rect">
            <a:avLst/>
          </a:prstGeom>
        </p:spPr>
      </p:pic>
      <p:pic>
        <p:nvPicPr>
          <p:cNvPr id="144" name="Imagem 143"/>
          <p:cNvPicPr>
            <a:picLocks noChangeAspect="1"/>
          </p:cNvPicPr>
          <p:nvPr/>
        </p:nvPicPr>
        <p:blipFill>
          <a:blip r:embed="rId2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32" y="1546971"/>
            <a:ext cx="370189" cy="392970"/>
          </a:xfrm>
          <a:prstGeom prst="rect">
            <a:avLst/>
          </a:prstGeom>
        </p:spPr>
      </p:pic>
      <p:pic>
        <p:nvPicPr>
          <p:cNvPr id="145" name="Imagem 144"/>
          <p:cNvPicPr>
            <a:picLocks noChangeAspect="1"/>
          </p:cNvPicPr>
          <p:nvPr/>
        </p:nvPicPr>
        <p:blipFill>
          <a:blip r:embed="rId2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305" y="1680838"/>
            <a:ext cx="307874" cy="201185"/>
          </a:xfrm>
          <a:prstGeom prst="rect">
            <a:avLst/>
          </a:prstGeom>
        </p:spPr>
      </p:pic>
      <p:sp>
        <p:nvSpPr>
          <p:cNvPr id="146" name="Retângulo 145"/>
          <p:cNvSpPr/>
          <p:nvPr/>
        </p:nvSpPr>
        <p:spPr>
          <a:xfrm>
            <a:off x="5846385" y="1451076"/>
            <a:ext cx="5115408" cy="660707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Content"/>
          <p:cNvSpPr txBox="1"/>
          <p:nvPr>
            <p:custDataLst>
              <p:custData r:id="rId4"/>
            </p:custDataLst>
          </p:nvPr>
        </p:nvSpPr>
        <p:spPr>
          <a:xfrm>
            <a:off x="5211177" y="1603684"/>
            <a:ext cx="63831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Tipo </a:t>
            </a:r>
          </a:p>
        </p:txBody>
      </p:sp>
      <p:sp>
        <p:nvSpPr>
          <p:cNvPr id="148" name="Retângulo 147"/>
          <p:cNvSpPr/>
          <p:nvPr/>
        </p:nvSpPr>
        <p:spPr>
          <a:xfrm>
            <a:off x="5177385" y="1451075"/>
            <a:ext cx="669225" cy="660707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 flipV="1">
            <a:off x="5906784" y="1715131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Elipse 148"/>
          <p:cNvSpPr/>
          <p:nvPr/>
        </p:nvSpPr>
        <p:spPr>
          <a:xfrm flipV="1">
            <a:off x="6511049" y="1708263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Elipse 149"/>
          <p:cNvSpPr/>
          <p:nvPr/>
        </p:nvSpPr>
        <p:spPr>
          <a:xfrm flipV="1">
            <a:off x="7229900" y="1733532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Elipse 150"/>
          <p:cNvSpPr/>
          <p:nvPr/>
        </p:nvSpPr>
        <p:spPr>
          <a:xfrm flipV="1">
            <a:off x="7992451" y="1743456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Elipse 151"/>
          <p:cNvSpPr/>
          <p:nvPr/>
        </p:nvSpPr>
        <p:spPr>
          <a:xfrm flipV="1">
            <a:off x="8780199" y="1737581"/>
            <a:ext cx="139817" cy="1396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Elipse 152"/>
          <p:cNvSpPr/>
          <p:nvPr/>
        </p:nvSpPr>
        <p:spPr>
          <a:xfrm flipV="1">
            <a:off x="9485315" y="1733559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Elipse 153"/>
          <p:cNvSpPr/>
          <p:nvPr/>
        </p:nvSpPr>
        <p:spPr>
          <a:xfrm flipV="1">
            <a:off x="10248664" y="1719180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/>
          <p:cNvSpPr/>
          <p:nvPr/>
        </p:nvSpPr>
        <p:spPr>
          <a:xfrm>
            <a:off x="8007873" y="2648899"/>
            <a:ext cx="2954883" cy="32946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Content"/>
          <p:cNvSpPr>
            <a:spLocks/>
          </p:cNvSpPr>
          <p:nvPr/>
        </p:nvSpPr>
        <p:spPr>
          <a:xfrm>
            <a:off x="1046253" y="4282935"/>
            <a:ext cx="1802964" cy="16557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t"/>
          <a:lstStyle/>
          <a:p>
            <a:endParaRPr lang="en-US" sz="1600" i="1" dirty="0">
              <a:solidFill>
                <a:srgbClr val="FFFFFF">
                  <a:lumMod val="50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9" name="Content"/>
          <p:cNvSpPr txBox="1"/>
          <p:nvPr>
            <p:custDataLst>
              <p:custData r:id="rId5"/>
            </p:custDataLst>
          </p:nvPr>
        </p:nvSpPr>
        <p:spPr>
          <a:xfrm>
            <a:off x="5204980" y="2322347"/>
            <a:ext cx="78098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Fotos</a:t>
            </a:r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161" name="Content"/>
          <p:cNvSpPr txBox="1"/>
          <p:nvPr>
            <p:custDataLst>
              <p:custData r:id="rId6"/>
            </p:custDataLst>
          </p:nvPr>
        </p:nvSpPr>
        <p:spPr>
          <a:xfrm>
            <a:off x="7985095" y="2333810"/>
            <a:ext cx="1595309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Itens Adicionais</a:t>
            </a:r>
          </a:p>
        </p:txBody>
      </p:sp>
      <p:sp>
        <p:nvSpPr>
          <p:cNvPr id="162" name="Retângulo 161"/>
          <p:cNvSpPr/>
          <p:nvPr/>
        </p:nvSpPr>
        <p:spPr>
          <a:xfrm>
            <a:off x="8007873" y="2322347"/>
            <a:ext cx="2953920" cy="332569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22" y="2773677"/>
            <a:ext cx="753629" cy="75362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374" y="3994285"/>
            <a:ext cx="659368" cy="65936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25" y="3944592"/>
            <a:ext cx="703603" cy="70360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060" y="4956180"/>
            <a:ext cx="747291" cy="747291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226" y="2896941"/>
            <a:ext cx="762634" cy="762634"/>
          </a:xfrm>
          <a:prstGeom prst="rect">
            <a:avLst/>
          </a:prstGeom>
        </p:spPr>
      </p:pic>
      <p:sp>
        <p:nvSpPr>
          <p:cNvPr id="163" name="Retângulo 162"/>
          <p:cNvSpPr/>
          <p:nvPr/>
        </p:nvSpPr>
        <p:spPr>
          <a:xfrm>
            <a:off x="8216948" y="3066094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 163"/>
          <p:cNvSpPr/>
          <p:nvPr/>
        </p:nvSpPr>
        <p:spPr>
          <a:xfrm>
            <a:off x="8228379" y="4130618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 164"/>
          <p:cNvSpPr/>
          <p:nvPr/>
        </p:nvSpPr>
        <p:spPr>
          <a:xfrm>
            <a:off x="8235659" y="5141457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6" name="Retângulo 165"/>
          <p:cNvSpPr/>
          <p:nvPr/>
        </p:nvSpPr>
        <p:spPr>
          <a:xfrm>
            <a:off x="9648737" y="4153571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 166"/>
          <p:cNvSpPr/>
          <p:nvPr/>
        </p:nvSpPr>
        <p:spPr>
          <a:xfrm>
            <a:off x="9579676" y="3061000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 167"/>
          <p:cNvSpPr/>
          <p:nvPr/>
        </p:nvSpPr>
        <p:spPr>
          <a:xfrm>
            <a:off x="10784851" y="2654915"/>
            <a:ext cx="176943" cy="32886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Triângulo isósceles 171"/>
          <p:cNvSpPr/>
          <p:nvPr/>
        </p:nvSpPr>
        <p:spPr>
          <a:xfrm>
            <a:off x="10823903" y="2695946"/>
            <a:ext cx="107092" cy="8760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Triângulo isósceles 173"/>
          <p:cNvSpPr/>
          <p:nvPr/>
        </p:nvSpPr>
        <p:spPr>
          <a:xfrm flipV="1">
            <a:off x="10819776" y="5780283"/>
            <a:ext cx="107092" cy="8760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Retângulo 174"/>
          <p:cNvSpPr/>
          <p:nvPr/>
        </p:nvSpPr>
        <p:spPr>
          <a:xfrm>
            <a:off x="10784851" y="4368363"/>
            <a:ext cx="176942" cy="1329086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Retângulo 177"/>
          <p:cNvSpPr/>
          <p:nvPr/>
        </p:nvSpPr>
        <p:spPr>
          <a:xfrm>
            <a:off x="5188299" y="2655453"/>
            <a:ext cx="2740535" cy="328807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Content"/>
          <p:cNvSpPr txBox="1"/>
          <p:nvPr>
            <p:custDataLst>
              <p:custData r:id="rId7"/>
            </p:custDataLst>
          </p:nvPr>
        </p:nvSpPr>
        <p:spPr>
          <a:xfrm>
            <a:off x="961096" y="3932414"/>
            <a:ext cx="163057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Carácteristicas: </a:t>
            </a:r>
          </a:p>
        </p:txBody>
      </p:sp>
      <p:sp>
        <p:nvSpPr>
          <p:cNvPr id="180" name="Retângulo 179"/>
          <p:cNvSpPr/>
          <p:nvPr/>
        </p:nvSpPr>
        <p:spPr>
          <a:xfrm>
            <a:off x="5188298" y="2323227"/>
            <a:ext cx="2740535" cy="332569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7148453" y="2366528"/>
            <a:ext cx="746689" cy="23353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hlinkClick r:id="rId30" action="ppaction://hlinksldjump"/>
              </a:rPr>
              <a:t>Adicionar</a:t>
            </a:r>
            <a:endParaRPr lang="pt-BR" sz="1050" dirty="0"/>
          </a:p>
        </p:txBody>
      </p:sp>
      <p:sp>
        <p:nvSpPr>
          <p:cNvPr id="183" name="Retângulo 182"/>
          <p:cNvSpPr/>
          <p:nvPr/>
        </p:nvSpPr>
        <p:spPr>
          <a:xfrm>
            <a:off x="7747299" y="2650076"/>
            <a:ext cx="176943" cy="32886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4" name="Triângulo isósceles 183"/>
          <p:cNvSpPr/>
          <p:nvPr/>
        </p:nvSpPr>
        <p:spPr>
          <a:xfrm>
            <a:off x="7786351" y="2691107"/>
            <a:ext cx="107092" cy="8760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Triângulo isósceles 184"/>
          <p:cNvSpPr/>
          <p:nvPr/>
        </p:nvSpPr>
        <p:spPr>
          <a:xfrm flipV="1">
            <a:off x="7782224" y="5775444"/>
            <a:ext cx="107092" cy="8760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6" name="Retângulo 185"/>
          <p:cNvSpPr/>
          <p:nvPr/>
        </p:nvSpPr>
        <p:spPr>
          <a:xfrm>
            <a:off x="7747299" y="2810064"/>
            <a:ext cx="176942" cy="1329086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" name="Content"/>
          <p:cNvSpPr>
            <a:spLocks/>
          </p:cNvSpPr>
          <p:nvPr/>
        </p:nvSpPr>
        <p:spPr>
          <a:xfrm>
            <a:off x="2458380" y="2045633"/>
            <a:ext cx="2303020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endParaRPr lang="en-US" sz="1600" i="1" dirty="0">
              <a:solidFill>
                <a:srgbClr val="FFFFFF">
                  <a:lumMod val="50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5" name="Content"/>
          <p:cNvSpPr txBox="1"/>
          <p:nvPr>
            <p:custDataLst>
              <p:custData r:id="rId8"/>
            </p:custDataLst>
          </p:nvPr>
        </p:nvSpPr>
        <p:spPr>
          <a:xfrm>
            <a:off x="962600" y="2013739"/>
            <a:ext cx="81304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Leitos: </a:t>
            </a:r>
          </a:p>
        </p:txBody>
      </p:sp>
      <p:sp>
        <p:nvSpPr>
          <p:cNvPr id="206" name="Content"/>
          <p:cNvSpPr>
            <a:spLocks/>
          </p:cNvSpPr>
          <p:nvPr/>
        </p:nvSpPr>
        <p:spPr>
          <a:xfrm>
            <a:off x="2458380" y="2470307"/>
            <a:ext cx="2309048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endParaRPr lang="en-US" sz="1600" i="1" dirty="0">
              <a:solidFill>
                <a:srgbClr val="FFFFFF">
                  <a:lumMod val="50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2" name="Content"/>
          <p:cNvSpPr txBox="1"/>
          <p:nvPr>
            <p:custDataLst>
              <p:custData r:id="rId9"/>
            </p:custDataLst>
          </p:nvPr>
        </p:nvSpPr>
        <p:spPr>
          <a:xfrm>
            <a:off x="956642" y="2438413"/>
            <a:ext cx="145584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Qtd</a:t>
            </a:r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Quartos: </a:t>
            </a:r>
          </a:p>
        </p:txBody>
      </p:sp>
      <p:sp>
        <p:nvSpPr>
          <p:cNvPr id="214" name="Content"/>
          <p:cNvSpPr>
            <a:spLocks/>
          </p:cNvSpPr>
          <p:nvPr/>
        </p:nvSpPr>
        <p:spPr>
          <a:xfrm>
            <a:off x="2452353" y="2884773"/>
            <a:ext cx="2309048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endParaRPr lang="en-US" sz="1600" i="1" dirty="0">
              <a:solidFill>
                <a:srgbClr val="FFFFFF">
                  <a:lumMod val="50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5" name="Content"/>
          <p:cNvSpPr txBox="1"/>
          <p:nvPr>
            <p:custDataLst>
              <p:custData r:id="rId10"/>
            </p:custDataLst>
          </p:nvPr>
        </p:nvSpPr>
        <p:spPr>
          <a:xfrm>
            <a:off x="950615" y="2852879"/>
            <a:ext cx="13553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Proprietário: </a:t>
            </a:r>
          </a:p>
        </p:txBody>
      </p:sp>
      <p:sp>
        <p:nvSpPr>
          <p:cNvPr id="216" name="Triângulo isósceles 215"/>
          <p:cNvSpPr/>
          <p:nvPr/>
        </p:nvSpPr>
        <p:spPr>
          <a:xfrm flipV="1">
            <a:off x="4477769" y="3381334"/>
            <a:ext cx="222422" cy="14004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Content"/>
          <p:cNvSpPr>
            <a:spLocks/>
          </p:cNvSpPr>
          <p:nvPr/>
        </p:nvSpPr>
        <p:spPr>
          <a:xfrm>
            <a:off x="2452353" y="3303367"/>
            <a:ext cx="2309048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endParaRPr lang="en-US" i="1" dirty="0">
              <a:solidFill>
                <a:srgbClr val="FFFFFF">
                  <a:lumMod val="50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8" name="Content"/>
          <p:cNvSpPr txBox="1"/>
          <p:nvPr>
            <p:custDataLst>
              <p:custData r:id="rId11"/>
            </p:custDataLst>
          </p:nvPr>
        </p:nvSpPr>
        <p:spPr>
          <a:xfrm>
            <a:off x="950615" y="3256085"/>
            <a:ext cx="1444113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/>
              <a:t>Responsável</a:t>
            </a:r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219" name="Triângulo isósceles 218"/>
          <p:cNvSpPr/>
          <p:nvPr/>
        </p:nvSpPr>
        <p:spPr>
          <a:xfrm flipV="1">
            <a:off x="4477769" y="3351060"/>
            <a:ext cx="222422" cy="14004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0" name="Content"/>
          <p:cNvSpPr txBox="1"/>
          <p:nvPr>
            <p:custDataLst>
              <p:custData r:id="rId12"/>
            </p:custDataLst>
          </p:nvPr>
        </p:nvSpPr>
        <p:spPr>
          <a:xfrm>
            <a:off x="896937" y="688006"/>
            <a:ext cx="147668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i="1" dirty="0">
                <a:solidFill>
                  <a:sysClr val="windowText" lastClr="000000"/>
                </a:solidFill>
                <a:latin typeface="Nirmala UI" panose="020B0502040204020203" pitchFamily="34" charset="0"/>
                <a:ea typeface="Segoe UI" pitchFamily="34" charset="0"/>
                <a:cs typeface="Nirmala UI" panose="020B0502040204020203" pitchFamily="34" charset="0"/>
              </a:rPr>
              <a:t>Cadastrar</a:t>
            </a:r>
            <a:endParaRPr lang="en-US" sz="1200" i="1" dirty="0">
              <a:solidFill>
                <a:sysClr val="windowText" lastClr="000000"/>
              </a:solidFill>
              <a:latin typeface="Nirmala UI" panose="020B0502040204020203" pitchFamily="34" charset="0"/>
              <a:ea typeface="Segoe UI" pitchFamily="34" charset="0"/>
              <a:cs typeface="Nirmala UI" panose="020B0502040204020203" pitchFamily="34" charset="0"/>
            </a:endParaRPr>
          </a:p>
        </p:txBody>
      </p:sp>
      <p:sp>
        <p:nvSpPr>
          <p:cNvPr id="86" name="Triângulo isósceles 85"/>
          <p:cNvSpPr/>
          <p:nvPr/>
        </p:nvSpPr>
        <p:spPr>
          <a:xfrm flipV="1">
            <a:off x="4467288" y="2924878"/>
            <a:ext cx="222422" cy="14004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2309470" y="3616267"/>
            <a:ext cx="746689" cy="2335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Ativo</a:t>
            </a:r>
          </a:p>
        </p:txBody>
      </p:sp>
      <p:sp>
        <p:nvSpPr>
          <p:cNvPr id="90" name="Content"/>
          <p:cNvSpPr txBox="1"/>
          <p:nvPr>
            <p:custDataLst>
              <p:custData r:id="rId13"/>
            </p:custDataLst>
          </p:nvPr>
        </p:nvSpPr>
        <p:spPr>
          <a:xfrm>
            <a:off x="953441" y="3555340"/>
            <a:ext cx="105189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Situação: </a:t>
            </a:r>
          </a:p>
        </p:txBody>
      </p:sp>
      <p:sp>
        <p:nvSpPr>
          <p:cNvPr id="79" name="Retângulo de cantos arredondados 78">
            <a:hlinkHover r:id="rId31" action="ppaction://hlinksldjump"/>
          </p:cNvPr>
          <p:cNvSpPr/>
          <p:nvPr/>
        </p:nvSpPr>
        <p:spPr>
          <a:xfrm>
            <a:off x="3152398" y="3613590"/>
            <a:ext cx="746689" cy="2335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Manutenção</a:t>
            </a:r>
          </a:p>
        </p:txBody>
      </p:sp>
      <p:sp>
        <p:nvSpPr>
          <p:cNvPr id="80" name="Retângulo de cantos arredondados 79"/>
          <p:cNvSpPr/>
          <p:nvPr/>
        </p:nvSpPr>
        <p:spPr>
          <a:xfrm>
            <a:off x="4019219" y="3614250"/>
            <a:ext cx="746689" cy="2335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Inativo</a:t>
            </a:r>
          </a:p>
        </p:txBody>
      </p:sp>
      <p:sp>
        <p:nvSpPr>
          <p:cNvPr id="81" name="Content"/>
          <p:cNvSpPr>
            <a:spLocks/>
          </p:cNvSpPr>
          <p:nvPr/>
        </p:nvSpPr>
        <p:spPr>
          <a:xfrm>
            <a:off x="2470255" y="1772507"/>
            <a:ext cx="2303020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82" name="Content"/>
          <p:cNvSpPr txBox="1"/>
          <p:nvPr>
            <p:custDataLst>
              <p:custData r:id="rId14"/>
            </p:custDataLst>
          </p:nvPr>
        </p:nvSpPr>
        <p:spPr>
          <a:xfrm>
            <a:off x="974475" y="1740613"/>
            <a:ext cx="83888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Andar</a:t>
            </a:r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83" name="Content"/>
          <p:cNvSpPr>
            <a:spLocks/>
          </p:cNvSpPr>
          <p:nvPr/>
        </p:nvSpPr>
        <p:spPr>
          <a:xfrm>
            <a:off x="3110339" y="4267758"/>
            <a:ext cx="1802964" cy="148999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t"/>
          <a:lstStyle/>
          <a:p>
            <a:endParaRPr lang="en-US" sz="1600" i="1" dirty="0">
              <a:solidFill>
                <a:srgbClr val="FFFFFF">
                  <a:lumMod val="50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 txBox="1"/>
          <p:nvPr>
            <p:custDataLst>
              <p:custData r:id="rId15"/>
            </p:custDataLst>
          </p:nvPr>
        </p:nvSpPr>
        <p:spPr>
          <a:xfrm>
            <a:off x="3130825" y="3951941"/>
            <a:ext cx="71045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86" y="4244501"/>
            <a:ext cx="1809654" cy="1513253"/>
          </a:xfrm>
          <a:prstGeom prst="rect">
            <a:avLst/>
          </a:prstGeom>
        </p:spPr>
      </p:pic>
      <p:sp>
        <p:nvSpPr>
          <p:cNvPr id="3" name="Triângulo isósceles 2"/>
          <p:cNvSpPr/>
          <p:nvPr/>
        </p:nvSpPr>
        <p:spPr>
          <a:xfrm rot="5400000">
            <a:off x="3666909" y="5844838"/>
            <a:ext cx="348734" cy="23983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080408" y="5838497"/>
            <a:ext cx="289074" cy="2785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7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Window"/>
          <p:cNvGrpSpPr/>
          <p:nvPr>
            <p:custDataLst>
              <p:custData r:id="rId1"/>
            </p:custDataLst>
          </p:nvPr>
        </p:nvGrpSpPr>
        <p:grpSpPr>
          <a:xfrm>
            <a:off x="529409" y="356057"/>
            <a:ext cx="10794381" cy="5937651"/>
            <a:chOff x="0" y="0"/>
            <a:chExt cx="9144000" cy="6858000"/>
          </a:xfrm>
        </p:grpSpPr>
        <p:grpSp>
          <p:nvGrpSpPr>
            <p:cNvPr id="96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04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0070C0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800" b="1" kern="0" dirty="0">
                    <a:solidFill>
                      <a:prstClr val="white"/>
                    </a:solidFill>
                    <a:latin typeface="Segoe UI"/>
                  </a:rPr>
                  <a:t>‘	‘						‘		‘’	‘		‘’		‘	‘	‘’							‘									‘’’’’’’’’’’’’’’’’’’’’’’’’’’’’’’’’’’’’’’’’’’’’’’’’’’’’’’’’’’		‘’’’’’’’	‘’’’’’		</a:t>
                </a:r>
              </a:p>
            </p:txBody>
          </p:sp>
          <p:sp>
            <p:nvSpPr>
              <p:cNvPr id="105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b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06" name="WindowTitle"/>
              <p:cNvSpPr txBox="1"/>
              <p:nvPr/>
            </p:nvSpPr>
            <p:spPr>
              <a:xfrm>
                <a:off x="3554356" y="21436"/>
                <a:ext cx="1811161" cy="266611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Apartamentos</a:t>
                </a:r>
              </a:p>
            </p:txBody>
          </p:sp>
        </p:grpSp>
        <p:grpSp>
          <p:nvGrpSpPr>
            <p:cNvPr id="9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1" name="ProgressBar"/>
          <p:cNvGrpSpPr/>
          <p:nvPr>
            <p:custDataLst>
              <p:custData r:id="rId2"/>
            </p:custDataLst>
          </p:nvPr>
        </p:nvGrpSpPr>
        <p:grpSpPr>
          <a:xfrm>
            <a:off x="961096" y="1153297"/>
            <a:ext cx="10000697" cy="137160"/>
            <a:chOff x="3876335" y="3469978"/>
            <a:chExt cx="1391330" cy="535"/>
          </a:xfrm>
        </p:grpSpPr>
        <p:sp>
          <p:nvSpPr>
            <p:cNvPr id="92" name="BlueBox"/>
            <p:cNvSpPr>
              <a:spLocks/>
            </p:cNvSpPr>
            <p:nvPr/>
          </p:nvSpPr>
          <p:spPr>
            <a:xfrm>
              <a:off x="3876335" y="3469978"/>
              <a:ext cx="1326792" cy="535"/>
            </a:xfrm>
            <a:prstGeom prst="rect">
              <a:avLst/>
            </a:prstGeom>
            <a:solidFill>
              <a:schemeClr val="bg2">
                <a:lumMod val="10000"/>
                <a:alpha val="44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FF0000"/>
                </a:solidFill>
                <a:latin typeface="Segoe UI"/>
              </a:endParaRPr>
            </a:p>
          </p:txBody>
        </p:sp>
        <p:sp>
          <p:nvSpPr>
            <p:cNvPr id="93" name="GrayBox"/>
            <p:cNvSpPr>
              <a:spLocks/>
            </p:cNvSpPr>
            <p:nvPr/>
          </p:nvSpPr>
          <p:spPr>
            <a:xfrm>
              <a:off x="3876335" y="3469978"/>
              <a:ext cx="1391330" cy="535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85" name="Imagem 8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2" y="411030"/>
            <a:ext cx="162337" cy="162337"/>
          </a:xfrm>
          <a:prstGeom prst="rect">
            <a:avLst/>
          </a:prstGeom>
        </p:spPr>
      </p:pic>
      <p:sp>
        <p:nvSpPr>
          <p:cNvPr id="114" name="Content"/>
          <p:cNvSpPr>
            <a:spLocks/>
          </p:cNvSpPr>
          <p:nvPr/>
        </p:nvSpPr>
        <p:spPr>
          <a:xfrm>
            <a:off x="2468862" y="1486531"/>
            <a:ext cx="2303020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endParaRPr lang="en-US" sz="1600" i="1" dirty="0">
              <a:solidFill>
                <a:srgbClr val="FFFFFF">
                  <a:lumMod val="50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Content"/>
          <p:cNvSpPr txBox="1"/>
          <p:nvPr>
            <p:custDataLst>
              <p:custData r:id="rId3"/>
            </p:custDataLst>
          </p:nvPr>
        </p:nvSpPr>
        <p:spPr>
          <a:xfrm>
            <a:off x="961096" y="1454637"/>
            <a:ext cx="94288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Codigo: </a:t>
            </a:r>
          </a:p>
        </p:txBody>
      </p:sp>
      <p:pic>
        <p:nvPicPr>
          <p:cNvPr id="139" name="Imagem 138"/>
          <p:cNvPicPr>
            <a:picLocks noChangeAspect="1"/>
          </p:cNvPicPr>
          <p:nvPr/>
        </p:nvPicPr>
        <p:blipFill>
          <a:blip r:embed="rId1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03" y="1603684"/>
            <a:ext cx="191080" cy="355497"/>
          </a:xfrm>
          <a:prstGeom prst="rect">
            <a:avLst/>
          </a:prstGeom>
        </p:spPr>
      </p:pic>
      <p:pic>
        <p:nvPicPr>
          <p:cNvPr id="140" name="Imagem 139"/>
          <p:cNvPicPr>
            <a:picLocks noChangeAspect="1"/>
          </p:cNvPicPr>
          <p:nvPr/>
        </p:nvPicPr>
        <p:blipFill>
          <a:blip r:embed="rId1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87" y="1579835"/>
            <a:ext cx="320612" cy="403194"/>
          </a:xfrm>
          <a:prstGeom prst="rect">
            <a:avLst/>
          </a:prstGeom>
        </p:spPr>
      </p:pic>
      <p:pic>
        <p:nvPicPr>
          <p:cNvPr id="141" name="Imagem 140"/>
          <p:cNvPicPr>
            <a:picLocks noChangeAspect="1"/>
          </p:cNvPicPr>
          <p:nvPr/>
        </p:nvPicPr>
        <p:blipFill>
          <a:blip r:embed="rId2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403" y="1622922"/>
            <a:ext cx="341406" cy="317019"/>
          </a:xfrm>
          <a:prstGeom prst="rect">
            <a:avLst/>
          </a:prstGeom>
        </p:spPr>
      </p:pic>
      <p:pic>
        <p:nvPicPr>
          <p:cNvPr id="142" name="Imagem 141"/>
          <p:cNvPicPr>
            <a:picLocks noChangeAspect="1"/>
          </p:cNvPicPr>
          <p:nvPr/>
        </p:nvPicPr>
        <p:blipFill>
          <a:blip r:embed="rId2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13" y="1619873"/>
            <a:ext cx="396274" cy="323116"/>
          </a:xfrm>
          <a:prstGeom prst="rect">
            <a:avLst/>
          </a:prstGeom>
        </p:spPr>
      </p:pic>
      <p:pic>
        <p:nvPicPr>
          <p:cNvPr id="143" name="Imagem 142"/>
          <p:cNvPicPr>
            <a:picLocks noChangeAspect="1"/>
          </p:cNvPicPr>
          <p:nvPr/>
        </p:nvPicPr>
        <p:blipFill>
          <a:blip r:embed="rId2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091" y="1586755"/>
            <a:ext cx="286537" cy="396274"/>
          </a:xfrm>
          <a:prstGeom prst="rect">
            <a:avLst/>
          </a:prstGeom>
        </p:spPr>
      </p:pic>
      <p:pic>
        <p:nvPicPr>
          <p:cNvPr id="144" name="Imagem 143"/>
          <p:cNvPicPr>
            <a:picLocks noChangeAspect="1"/>
          </p:cNvPicPr>
          <p:nvPr/>
        </p:nvPicPr>
        <p:blipFill>
          <a:blip r:embed="rId2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32" y="1546971"/>
            <a:ext cx="370189" cy="392970"/>
          </a:xfrm>
          <a:prstGeom prst="rect">
            <a:avLst/>
          </a:prstGeom>
        </p:spPr>
      </p:pic>
      <p:pic>
        <p:nvPicPr>
          <p:cNvPr id="145" name="Imagem 144"/>
          <p:cNvPicPr>
            <a:picLocks noChangeAspect="1"/>
          </p:cNvPicPr>
          <p:nvPr/>
        </p:nvPicPr>
        <p:blipFill>
          <a:blip r:embed="rId2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305" y="1680838"/>
            <a:ext cx="307874" cy="201185"/>
          </a:xfrm>
          <a:prstGeom prst="rect">
            <a:avLst/>
          </a:prstGeom>
        </p:spPr>
      </p:pic>
      <p:sp>
        <p:nvSpPr>
          <p:cNvPr id="146" name="Retângulo 145"/>
          <p:cNvSpPr/>
          <p:nvPr/>
        </p:nvSpPr>
        <p:spPr>
          <a:xfrm>
            <a:off x="5846385" y="1451076"/>
            <a:ext cx="5115408" cy="660707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Content"/>
          <p:cNvSpPr txBox="1"/>
          <p:nvPr>
            <p:custDataLst>
              <p:custData r:id="rId4"/>
            </p:custDataLst>
          </p:nvPr>
        </p:nvSpPr>
        <p:spPr>
          <a:xfrm>
            <a:off x="5211177" y="1603684"/>
            <a:ext cx="63831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Tipo </a:t>
            </a:r>
          </a:p>
        </p:txBody>
      </p:sp>
      <p:sp>
        <p:nvSpPr>
          <p:cNvPr id="148" name="Retângulo 147"/>
          <p:cNvSpPr/>
          <p:nvPr/>
        </p:nvSpPr>
        <p:spPr>
          <a:xfrm>
            <a:off x="5177385" y="1451075"/>
            <a:ext cx="669225" cy="660707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 flipV="1">
            <a:off x="5906784" y="1715131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Elipse 148"/>
          <p:cNvSpPr/>
          <p:nvPr/>
        </p:nvSpPr>
        <p:spPr>
          <a:xfrm flipV="1">
            <a:off x="6511049" y="1708263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Elipse 149"/>
          <p:cNvSpPr/>
          <p:nvPr/>
        </p:nvSpPr>
        <p:spPr>
          <a:xfrm flipV="1">
            <a:off x="7229900" y="1733532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Elipse 150"/>
          <p:cNvSpPr/>
          <p:nvPr/>
        </p:nvSpPr>
        <p:spPr>
          <a:xfrm flipV="1">
            <a:off x="7992451" y="1743456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Elipse 151"/>
          <p:cNvSpPr/>
          <p:nvPr/>
        </p:nvSpPr>
        <p:spPr>
          <a:xfrm flipV="1">
            <a:off x="8780199" y="1737581"/>
            <a:ext cx="139817" cy="1396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Elipse 152"/>
          <p:cNvSpPr/>
          <p:nvPr/>
        </p:nvSpPr>
        <p:spPr>
          <a:xfrm flipV="1">
            <a:off x="9485315" y="1733559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Elipse 153"/>
          <p:cNvSpPr/>
          <p:nvPr/>
        </p:nvSpPr>
        <p:spPr>
          <a:xfrm flipV="1">
            <a:off x="10248664" y="1719180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/>
          <p:cNvSpPr/>
          <p:nvPr/>
        </p:nvSpPr>
        <p:spPr>
          <a:xfrm>
            <a:off x="8007873" y="2648899"/>
            <a:ext cx="2954883" cy="32946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Content"/>
          <p:cNvSpPr txBox="1"/>
          <p:nvPr>
            <p:custDataLst>
              <p:custData r:id="rId5"/>
            </p:custDataLst>
          </p:nvPr>
        </p:nvSpPr>
        <p:spPr>
          <a:xfrm>
            <a:off x="5204980" y="2322347"/>
            <a:ext cx="78098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Fotos</a:t>
            </a:r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161" name="Content"/>
          <p:cNvSpPr txBox="1"/>
          <p:nvPr>
            <p:custDataLst>
              <p:custData r:id="rId6"/>
            </p:custDataLst>
          </p:nvPr>
        </p:nvSpPr>
        <p:spPr>
          <a:xfrm>
            <a:off x="7985095" y="2333810"/>
            <a:ext cx="1595309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Itens Adicionais</a:t>
            </a:r>
          </a:p>
        </p:txBody>
      </p:sp>
      <p:sp>
        <p:nvSpPr>
          <p:cNvPr id="162" name="Retângulo 161"/>
          <p:cNvSpPr/>
          <p:nvPr/>
        </p:nvSpPr>
        <p:spPr>
          <a:xfrm>
            <a:off x="8007873" y="2322347"/>
            <a:ext cx="2953920" cy="332569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22" y="2773677"/>
            <a:ext cx="753629" cy="75362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374" y="3994285"/>
            <a:ext cx="659368" cy="65936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25" y="3944592"/>
            <a:ext cx="703603" cy="70360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060" y="4956180"/>
            <a:ext cx="747291" cy="747291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226" y="2896941"/>
            <a:ext cx="762634" cy="762634"/>
          </a:xfrm>
          <a:prstGeom prst="rect">
            <a:avLst/>
          </a:prstGeom>
        </p:spPr>
      </p:pic>
      <p:sp>
        <p:nvSpPr>
          <p:cNvPr id="163" name="Retângulo 162"/>
          <p:cNvSpPr/>
          <p:nvPr/>
        </p:nvSpPr>
        <p:spPr>
          <a:xfrm>
            <a:off x="8216948" y="3066094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 163"/>
          <p:cNvSpPr/>
          <p:nvPr/>
        </p:nvSpPr>
        <p:spPr>
          <a:xfrm>
            <a:off x="8228379" y="4130618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 164"/>
          <p:cNvSpPr/>
          <p:nvPr/>
        </p:nvSpPr>
        <p:spPr>
          <a:xfrm>
            <a:off x="8235659" y="5141457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6" name="Retângulo 165"/>
          <p:cNvSpPr/>
          <p:nvPr/>
        </p:nvSpPr>
        <p:spPr>
          <a:xfrm>
            <a:off x="9648737" y="4153571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 166"/>
          <p:cNvSpPr/>
          <p:nvPr/>
        </p:nvSpPr>
        <p:spPr>
          <a:xfrm>
            <a:off x="9579676" y="3061000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 167"/>
          <p:cNvSpPr/>
          <p:nvPr/>
        </p:nvSpPr>
        <p:spPr>
          <a:xfrm>
            <a:off x="10784851" y="2654915"/>
            <a:ext cx="176943" cy="32886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Triângulo isósceles 171"/>
          <p:cNvSpPr/>
          <p:nvPr/>
        </p:nvSpPr>
        <p:spPr>
          <a:xfrm>
            <a:off x="10823903" y="2695946"/>
            <a:ext cx="107092" cy="8760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Triângulo isósceles 173"/>
          <p:cNvSpPr/>
          <p:nvPr/>
        </p:nvSpPr>
        <p:spPr>
          <a:xfrm flipV="1">
            <a:off x="10819776" y="5780283"/>
            <a:ext cx="107092" cy="8760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Retângulo 174"/>
          <p:cNvSpPr/>
          <p:nvPr/>
        </p:nvSpPr>
        <p:spPr>
          <a:xfrm>
            <a:off x="10784851" y="4368363"/>
            <a:ext cx="176942" cy="1329086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Retângulo 177"/>
          <p:cNvSpPr/>
          <p:nvPr/>
        </p:nvSpPr>
        <p:spPr>
          <a:xfrm>
            <a:off x="5188299" y="2655453"/>
            <a:ext cx="2740535" cy="328807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Retângulo 179"/>
          <p:cNvSpPr/>
          <p:nvPr/>
        </p:nvSpPr>
        <p:spPr>
          <a:xfrm>
            <a:off x="5188298" y="2323227"/>
            <a:ext cx="2740535" cy="332569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7148453" y="2366528"/>
            <a:ext cx="746689" cy="23353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Adicionar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93" y="2794648"/>
            <a:ext cx="2200329" cy="13700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83" name="Retângulo 182"/>
          <p:cNvSpPr/>
          <p:nvPr/>
        </p:nvSpPr>
        <p:spPr>
          <a:xfrm>
            <a:off x="7747299" y="2650076"/>
            <a:ext cx="176943" cy="32886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4" name="Triângulo isósceles 183"/>
          <p:cNvSpPr/>
          <p:nvPr/>
        </p:nvSpPr>
        <p:spPr>
          <a:xfrm>
            <a:off x="7786351" y="2691107"/>
            <a:ext cx="107092" cy="8760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Triângulo isósceles 184"/>
          <p:cNvSpPr/>
          <p:nvPr/>
        </p:nvSpPr>
        <p:spPr>
          <a:xfrm flipV="1">
            <a:off x="7782224" y="5775444"/>
            <a:ext cx="107092" cy="8760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6" name="Retângulo 185"/>
          <p:cNvSpPr/>
          <p:nvPr/>
        </p:nvSpPr>
        <p:spPr>
          <a:xfrm>
            <a:off x="7747299" y="2810064"/>
            <a:ext cx="176942" cy="1329086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7" name="Retângulo de cantos arredondados 186"/>
          <p:cNvSpPr/>
          <p:nvPr/>
        </p:nvSpPr>
        <p:spPr>
          <a:xfrm>
            <a:off x="6775108" y="3869756"/>
            <a:ext cx="746689" cy="2335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hlinkClick r:id="rId31" action="ppaction://hlinksldjump"/>
              </a:rPr>
              <a:t>Remover</a:t>
            </a:r>
            <a:endParaRPr lang="pt-BR" sz="1050" dirty="0"/>
          </a:p>
        </p:txBody>
      </p:sp>
      <p:sp>
        <p:nvSpPr>
          <p:cNvPr id="204" name="Content"/>
          <p:cNvSpPr>
            <a:spLocks/>
          </p:cNvSpPr>
          <p:nvPr/>
        </p:nvSpPr>
        <p:spPr>
          <a:xfrm>
            <a:off x="2458380" y="2140634"/>
            <a:ext cx="2303020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endParaRPr lang="en-US" sz="1600" i="1" dirty="0">
              <a:solidFill>
                <a:srgbClr val="FFFFFF">
                  <a:lumMod val="50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5" name="Content"/>
          <p:cNvSpPr txBox="1"/>
          <p:nvPr>
            <p:custDataLst>
              <p:custData r:id="rId7"/>
            </p:custDataLst>
          </p:nvPr>
        </p:nvSpPr>
        <p:spPr>
          <a:xfrm>
            <a:off x="962600" y="2108740"/>
            <a:ext cx="81304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Leitos: </a:t>
            </a:r>
          </a:p>
        </p:txBody>
      </p:sp>
      <p:sp>
        <p:nvSpPr>
          <p:cNvPr id="206" name="Content"/>
          <p:cNvSpPr>
            <a:spLocks/>
          </p:cNvSpPr>
          <p:nvPr/>
        </p:nvSpPr>
        <p:spPr>
          <a:xfrm>
            <a:off x="2458380" y="2482183"/>
            <a:ext cx="2309048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endParaRPr lang="en-US" sz="1600" i="1" dirty="0">
              <a:solidFill>
                <a:srgbClr val="FFFFFF">
                  <a:lumMod val="50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2" name="Content"/>
          <p:cNvSpPr txBox="1"/>
          <p:nvPr>
            <p:custDataLst>
              <p:custData r:id="rId8"/>
            </p:custDataLst>
          </p:nvPr>
        </p:nvSpPr>
        <p:spPr>
          <a:xfrm>
            <a:off x="956642" y="2450289"/>
            <a:ext cx="145584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Qtd</a:t>
            </a:r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Quartos: </a:t>
            </a:r>
          </a:p>
        </p:txBody>
      </p:sp>
      <p:sp>
        <p:nvSpPr>
          <p:cNvPr id="214" name="Content"/>
          <p:cNvSpPr>
            <a:spLocks/>
          </p:cNvSpPr>
          <p:nvPr/>
        </p:nvSpPr>
        <p:spPr>
          <a:xfrm>
            <a:off x="2452353" y="2813522"/>
            <a:ext cx="2309048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endParaRPr lang="en-US" sz="1600" i="1" dirty="0">
              <a:solidFill>
                <a:srgbClr val="FFFFFF">
                  <a:lumMod val="50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5" name="Content"/>
          <p:cNvSpPr txBox="1"/>
          <p:nvPr>
            <p:custDataLst>
              <p:custData r:id="rId9"/>
            </p:custDataLst>
          </p:nvPr>
        </p:nvSpPr>
        <p:spPr>
          <a:xfrm>
            <a:off x="950615" y="2781628"/>
            <a:ext cx="13553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Proprietário: </a:t>
            </a:r>
          </a:p>
        </p:txBody>
      </p:sp>
      <p:sp>
        <p:nvSpPr>
          <p:cNvPr id="216" name="Triângulo isósceles 215"/>
          <p:cNvSpPr/>
          <p:nvPr/>
        </p:nvSpPr>
        <p:spPr>
          <a:xfrm flipV="1">
            <a:off x="4477769" y="3215083"/>
            <a:ext cx="222422" cy="14004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Content"/>
          <p:cNvSpPr>
            <a:spLocks/>
          </p:cNvSpPr>
          <p:nvPr/>
        </p:nvSpPr>
        <p:spPr>
          <a:xfrm>
            <a:off x="2452353" y="3137116"/>
            <a:ext cx="2309048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endParaRPr lang="en-US" i="1" dirty="0">
              <a:solidFill>
                <a:srgbClr val="FFFFFF">
                  <a:lumMod val="50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8" name="Content"/>
          <p:cNvSpPr txBox="1"/>
          <p:nvPr>
            <p:custDataLst>
              <p:custData r:id="rId10"/>
            </p:custDataLst>
          </p:nvPr>
        </p:nvSpPr>
        <p:spPr>
          <a:xfrm>
            <a:off x="950615" y="3089834"/>
            <a:ext cx="1444113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/>
              <a:t>Responsável</a:t>
            </a:r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219" name="Triângulo isósceles 218"/>
          <p:cNvSpPr/>
          <p:nvPr/>
        </p:nvSpPr>
        <p:spPr>
          <a:xfrm flipV="1">
            <a:off x="4477769" y="3184809"/>
            <a:ext cx="222422" cy="14004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0" name="Content"/>
          <p:cNvSpPr txBox="1"/>
          <p:nvPr>
            <p:custDataLst>
              <p:custData r:id="rId11"/>
            </p:custDataLst>
          </p:nvPr>
        </p:nvSpPr>
        <p:spPr>
          <a:xfrm>
            <a:off x="896937" y="688006"/>
            <a:ext cx="147668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i="1" dirty="0">
                <a:solidFill>
                  <a:sysClr val="windowText" lastClr="000000"/>
                </a:solidFill>
                <a:latin typeface="Nirmala UI" panose="020B0502040204020203" pitchFamily="34" charset="0"/>
                <a:ea typeface="Segoe UI" pitchFamily="34" charset="0"/>
                <a:cs typeface="Nirmala UI" panose="020B0502040204020203" pitchFamily="34" charset="0"/>
              </a:rPr>
              <a:t>Cadastrar</a:t>
            </a:r>
            <a:endParaRPr lang="en-US" sz="1200" i="1" dirty="0">
              <a:solidFill>
                <a:sysClr val="windowText" lastClr="000000"/>
              </a:solidFill>
              <a:latin typeface="Nirmala UI" panose="020B0502040204020203" pitchFamily="34" charset="0"/>
              <a:ea typeface="Segoe UI" pitchFamily="34" charset="0"/>
              <a:cs typeface="Nirmala UI" panose="020B0502040204020203" pitchFamily="34" charset="0"/>
            </a:endParaRPr>
          </a:p>
        </p:txBody>
      </p:sp>
      <p:sp>
        <p:nvSpPr>
          <p:cNvPr id="86" name="Triângulo isósceles 85"/>
          <p:cNvSpPr/>
          <p:nvPr/>
        </p:nvSpPr>
        <p:spPr>
          <a:xfrm flipV="1">
            <a:off x="4467288" y="2841752"/>
            <a:ext cx="222422" cy="14004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2309470" y="3616267"/>
            <a:ext cx="746689" cy="2335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Ativo</a:t>
            </a:r>
          </a:p>
        </p:txBody>
      </p:sp>
      <p:sp>
        <p:nvSpPr>
          <p:cNvPr id="90" name="Content"/>
          <p:cNvSpPr txBox="1"/>
          <p:nvPr>
            <p:custDataLst>
              <p:custData r:id="rId12"/>
            </p:custDataLst>
          </p:nvPr>
        </p:nvSpPr>
        <p:spPr>
          <a:xfrm>
            <a:off x="953441" y="3555340"/>
            <a:ext cx="105189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Situação: </a:t>
            </a:r>
          </a:p>
        </p:txBody>
      </p:sp>
      <p:sp>
        <p:nvSpPr>
          <p:cNvPr id="84" name="Retângulo de cantos arredondados 83">
            <a:hlinkHover r:id="rId32" action="ppaction://hlinksldjump"/>
          </p:cNvPr>
          <p:cNvSpPr/>
          <p:nvPr/>
        </p:nvSpPr>
        <p:spPr>
          <a:xfrm>
            <a:off x="3152398" y="3613590"/>
            <a:ext cx="746689" cy="2335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Manutenção</a:t>
            </a:r>
          </a:p>
        </p:txBody>
      </p:sp>
      <p:sp>
        <p:nvSpPr>
          <p:cNvPr id="94" name="Retângulo de cantos arredondados 93"/>
          <p:cNvSpPr/>
          <p:nvPr/>
        </p:nvSpPr>
        <p:spPr>
          <a:xfrm>
            <a:off x="4019219" y="3614250"/>
            <a:ext cx="746689" cy="2335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Inativo</a:t>
            </a:r>
          </a:p>
        </p:txBody>
      </p:sp>
      <p:sp>
        <p:nvSpPr>
          <p:cNvPr id="81" name="Content"/>
          <p:cNvSpPr>
            <a:spLocks/>
          </p:cNvSpPr>
          <p:nvPr/>
        </p:nvSpPr>
        <p:spPr>
          <a:xfrm>
            <a:off x="2458380" y="1843757"/>
            <a:ext cx="2303020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82" name="Content"/>
          <p:cNvSpPr txBox="1"/>
          <p:nvPr>
            <p:custDataLst>
              <p:custData r:id="rId13"/>
            </p:custDataLst>
          </p:nvPr>
        </p:nvSpPr>
        <p:spPr>
          <a:xfrm>
            <a:off x="962600" y="1811863"/>
            <a:ext cx="83888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Andar</a:t>
            </a:r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83" name="Content"/>
          <p:cNvSpPr>
            <a:spLocks/>
          </p:cNvSpPr>
          <p:nvPr/>
        </p:nvSpPr>
        <p:spPr>
          <a:xfrm>
            <a:off x="1046253" y="4282935"/>
            <a:ext cx="1802964" cy="16557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t"/>
          <a:lstStyle/>
          <a:p>
            <a:endParaRPr lang="en-US" sz="1600" i="1" dirty="0">
              <a:solidFill>
                <a:srgbClr val="FFFFFF">
                  <a:lumMod val="50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Content"/>
          <p:cNvSpPr txBox="1"/>
          <p:nvPr>
            <p:custDataLst>
              <p:custData r:id="rId14"/>
            </p:custDataLst>
          </p:nvPr>
        </p:nvSpPr>
        <p:spPr>
          <a:xfrm>
            <a:off x="961096" y="3932414"/>
            <a:ext cx="163057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Carácteristicas: </a:t>
            </a:r>
          </a:p>
        </p:txBody>
      </p:sp>
      <p:sp>
        <p:nvSpPr>
          <p:cNvPr id="88" name="Content"/>
          <p:cNvSpPr txBox="1"/>
          <p:nvPr>
            <p:custDataLst>
              <p:custData r:id="rId15"/>
            </p:custDataLst>
          </p:nvPr>
        </p:nvSpPr>
        <p:spPr>
          <a:xfrm>
            <a:off x="3130825" y="3951941"/>
            <a:ext cx="71045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  <p:pic>
        <p:nvPicPr>
          <p:cNvPr id="98" name="Imagem 97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86" y="4244501"/>
            <a:ext cx="1809654" cy="1513253"/>
          </a:xfrm>
          <a:prstGeom prst="rect">
            <a:avLst/>
          </a:prstGeom>
        </p:spPr>
      </p:pic>
      <p:sp>
        <p:nvSpPr>
          <p:cNvPr id="107" name="Triângulo isósceles 106"/>
          <p:cNvSpPr/>
          <p:nvPr/>
        </p:nvSpPr>
        <p:spPr>
          <a:xfrm rot="5400000">
            <a:off x="3666909" y="5844838"/>
            <a:ext cx="348734" cy="23983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/>
          <p:cNvSpPr/>
          <p:nvPr/>
        </p:nvSpPr>
        <p:spPr>
          <a:xfrm>
            <a:off x="4080408" y="5838497"/>
            <a:ext cx="289074" cy="2785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37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Window"/>
          <p:cNvGrpSpPr/>
          <p:nvPr>
            <p:custDataLst>
              <p:custData r:id="rId1"/>
            </p:custDataLst>
          </p:nvPr>
        </p:nvGrpSpPr>
        <p:grpSpPr>
          <a:xfrm>
            <a:off x="529409" y="356057"/>
            <a:ext cx="10794381" cy="5937651"/>
            <a:chOff x="0" y="0"/>
            <a:chExt cx="9144000" cy="6858000"/>
          </a:xfrm>
        </p:grpSpPr>
        <p:grpSp>
          <p:nvGrpSpPr>
            <p:cNvPr id="96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04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0070C0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800" b="1" kern="0" dirty="0">
                    <a:solidFill>
                      <a:prstClr val="white"/>
                    </a:solidFill>
                    <a:latin typeface="Segoe UI"/>
                  </a:rPr>
                  <a:t>‘	‘						‘		‘’	‘		‘’		‘	‘	‘’							‘									‘’’’’’’’’’’’’’’’’’’’’’’’’’’’’’’’’’’’’’’’’’’’’’’’’’’’’’’’’’’		‘’’’’’’’	‘’’’’’		</a:t>
                </a:r>
              </a:p>
            </p:txBody>
          </p:sp>
          <p:sp>
            <p:nvSpPr>
              <p:cNvPr id="105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b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06" name="WindowTitle"/>
              <p:cNvSpPr txBox="1"/>
              <p:nvPr/>
            </p:nvSpPr>
            <p:spPr>
              <a:xfrm>
                <a:off x="3554356" y="21436"/>
                <a:ext cx="1811161" cy="266611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Apartamentos</a:t>
                </a:r>
              </a:p>
            </p:txBody>
          </p:sp>
        </p:grpSp>
        <p:grpSp>
          <p:nvGrpSpPr>
            <p:cNvPr id="9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1" name="ProgressBar"/>
          <p:cNvGrpSpPr/>
          <p:nvPr>
            <p:custDataLst>
              <p:custData r:id="rId2"/>
            </p:custDataLst>
          </p:nvPr>
        </p:nvGrpSpPr>
        <p:grpSpPr>
          <a:xfrm>
            <a:off x="961096" y="1153297"/>
            <a:ext cx="10000697" cy="137160"/>
            <a:chOff x="3876335" y="3469978"/>
            <a:chExt cx="1391330" cy="535"/>
          </a:xfrm>
        </p:grpSpPr>
        <p:sp>
          <p:nvSpPr>
            <p:cNvPr id="92" name="BlueBox"/>
            <p:cNvSpPr>
              <a:spLocks/>
            </p:cNvSpPr>
            <p:nvPr/>
          </p:nvSpPr>
          <p:spPr>
            <a:xfrm>
              <a:off x="3876335" y="3469978"/>
              <a:ext cx="1326792" cy="535"/>
            </a:xfrm>
            <a:prstGeom prst="rect">
              <a:avLst/>
            </a:prstGeom>
            <a:solidFill>
              <a:schemeClr val="bg2">
                <a:lumMod val="10000"/>
                <a:alpha val="44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FF0000"/>
                </a:solidFill>
                <a:latin typeface="Segoe UI"/>
              </a:endParaRPr>
            </a:p>
          </p:txBody>
        </p:sp>
        <p:sp>
          <p:nvSpPr>
            <p:cNvPr id="93" name="GrayBox"/>
            <p:cNvSpPr>
              <a:spLocks/>
            </p:cNvSpPr>
            <p:nvPr/>
          </p:nvSpPr>
          <p:spPr>
            <a:xfrm>
              <a:off x="3876335" y="3469978"/>
              <a:ext cx="1391330" cy="535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85" name="Imagem 8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2" y="419891"/>
            <a:ext cx="162337" cy="162337"/>
          </a:xfrm>
          <a:prstGeom prst="rect">
            <a:avLst/>
          </a:prstGeom>
        </p:spPr>
      </p:pic>
      <p:sp>
        <p:nvSpPr>
          <p:cNvPr id="114" name="Content"/>
          <p:cNvSpPr>
            <a:spLocks/>
          </p:cNvSpPr>
          <p:nvPr/>
        </p:nvSpPr>
        <p:spPr>
          <a:xfrm>
            <a:off x="2468862" y="1486531"/>
            <a:ext cx="2303020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A10EU01</a:t>
            </a:r>
          </a:p>
        </p:txBody>
      </p:sp>
      <p:sp>
        <p:nvSpPr>
          <p:cNvPr id="117" name="Content"/>
          <p:cNvSpPr txBox="1"/>
          <p:nvPr>
            <p:custDataLst>
              <p:custData r:id="rId3"/>
            </p:custDataLst>
          </p:nvPr>
        </p:nvSpPr>
        <p:spPr>
          <a:xfrm>
            <a:off x="961096" y="1454637"/>
            <a:ext cx="94288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Codigo: </a:t>
            </a:r>
          </a:p>
        </p:txBody>
      </p:sp>
      <p:pic>
        <p:nvPicPr>
          <p:cNvPr id="139" name="Imagem 138"/>
          <p:cNvPicPr>
            <a:picLocks noChangeAspect="1"/>
          </p:cNvPicPr>
          <p:nvPr/>
        </p:nvPicPr>
        <p:blipFill>
          <a:blip r:embed="rId1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03" y="1603684"/>
            <a:ext cx="191080" cy="355497"/>
          </a:xfrm>
          <a:prstGeom prst="rect">
            <a:avLst/>
          </a:prstGeom>
        </p:spPr>
      </p:pic>
      <p:pic>
        <p:nvPicPr>
          <p:cNvPr id="140" name="Imagem 139"/>
          <p:cNvPicPr>
            <a:picLocks noChangeAspect="1"/>
          </p:cNvPicPr>
          <p:nvPr/>
        </p:nvPicPr>
        <p:blipFill>
          <a:blip r:embed="rId2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87" y="1579835"/>
            <a:ext cx="320612" cy="403194"/>
          </a:xfrm>
          <a:prstGeom prst="rect">
            <a:avLst/>
          </a:prstGeom>
        </p:spPr>
      </p:pic>
      <p:pic>
        <p:nvPicPr>
          <p:cNvPr id="141" name="Imagem 140"/>
          <p:cNvPicPr>
            <a:picLocks noChangeAspect="1"/>
          </p:cNvPicPr>
          <p:nvPr/>
        </p:nvPicPr>
        <p:blipFill>
          <a:blip r:embed="rId2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403" y="1622922"/>
            <a:ext cx="341406" cy="317019"/>
          </a:xfrm>
          <a:prstGeom prst="rect">
            <a:avLst/>
          </a:prstGeom>
        </p:spPr>
      </p:pic>
      <p:pic>
        <p:nvPicPr>
          <p:cNvPr id="142" name="Imagem 141"/>
          <p:cNvPicPr>
            <a:picLocks noChangeAspect="1"/>
          </p:cNvPicPr>
          <p:nvPr/>
        </p:nvPicPr>
        <p:blipFill>
          <a:blip r:embed="rId2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13" y="1619873"/>
            <a:ext cx="396274" cy="323116"/>
          </a:xfrm>
          <a:prstGeom prst="rect">
            <a:avLst/>
          </a:prstGeom>
        </p:spPr>
      </p:pic>
      <p:pic>
        <p:nvPicPr>
          <p:cNvPr id="143" name="Imagem 142"/>
          <p:cNvPicPr>
            <a:picLocks noChangeAspect="1"/>
          </p:cNvPicPr>
          <p:nvPr/>
        </p:nvPicPr>
        <p:blipFill>
          <a:blip r:embed="rId2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091" y="1586755"/>
            <a:ext cx="286537" cy="396274"/>
          </a:xfrm>
          <a:prstGeom prst="rect">
            <a:avLst/>
          </a:prstGeom>
        </p:spPr>
      </p:pic>
      <p:pic>
        <p:nvPicPr>
          <p:cNvPr id="144" name="Imagem 143"/>
          <p:cNvPicPr>
            <a:picLocks noChangeAspect="1"/>
          </p:cNvPicPr>
          <p:nvPr/>
        </p:nvPicPr>
        <p:blipFill>
          <a:blip r:embed="rId2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32" y="1546971"/>
            <a:ext cx="370189" cy="392970"/>
          </a:xfrm>
          <a:prstGeom prst="rect">
            <a:avLst/>
          </a:prstGeom>
        </p:spPr>
      </p:pic>
      <p:pic>
        <p:nvPicPr>
          <p:cNvPr id="145" name="Imagem 144"/>
          <p:cNvPicPr>
            <a:picLocks noChangeAspect="1"/>
          </p:cNvPicPr>
          <p:nvPr/>
        </p:nvPicPr>
        <p:blipFill>
          <a:blip r:embed="rId2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305" y="1680838"/>
            <a:ext cx="307874" cy="201185"/>
          </a:xfrm>
          <a:prstGeom prst="rect">
            <a:avLst/>
          </a:prstGeom>
        </p:spPr>
      </p:pic>
      <p:sp>
        <p:nvSpPr>
          <p:cNvPr id="146" name="Retângulo 145"/>
          <p:cNvSpPr/>
          <p:nvPr/>
        </p:nvSpPr>
        <p:spPr>
          <a:xfrm>
            <a:off x="5846385" y="1451076"/>
            <a:ext cx="5115408" cy="660707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Content"/>
          <p:cNvSpPr txBox="1"/>
          <p:nvPr>
            <p:custDataLst>
              <p:custData r:id="rId4"/>
            </p:custDataLst>
          </p:nvPr>
        </p:nvSpPr>
        <p:spPr>
          <a:xfrm>
            <a:off x="5211177" y="1603684"/>
            <a:ext cx="63831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Tipo </a:t>
            </a:r>
          </a:p>
        </p:txBody>
      </p:sp>
      <p:sp>
        <p:nvSpPr>
          <p:cNvPr id="148" name="Retângulo 147"/>
          <p:cNvSpPr/>
          <p:nvPr/>
        </p:nvSpPr>
        <p:spPr>
          <a:xfrm>
            <a:off x="5177385" y="1451075"/>
            <a:ext cx="669225" cy="660707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 flipV="1">
            <a:off x="5906784" y="1715131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Elipse 148"/>
          <p:cNvSpPr/>
          <p:nvPr/>
        </p:nvSpPr>
        <p:spPr>
          <a:xfrm flipV="1">
            <a:off x="8783117" y="1724231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Elipse 149"/>
          <p:cNvSpPr/>
          <p:nvPr/>
        </p:nvSpPr>
        <p:spPr>
          <a:xfrm flipV="1">
            <a:off x="7229900" y="1733532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Elipse 150"/>
          <p:cNvSpPr/>
          <p:nvPr/>
        </p:nvSpPr>
        <p:spPr>
          <a:xfrm flipV="1">
            <a:off x="7992451" y="1743456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Elipse 151"/>
          <p:cNvSpPr/>
          <p:nvPr/>
        </p:nvSpPr>
        <p:spPr>
          <a:xfrm flipV="1">
            <a:off x="6497467" y="1703928"/>
            <a:ext cx="139817" cy="1396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Elipse 152"/>
          <p:cNvSpPr/>
          <p:nvPr/>
        </p:nvSpPr>
        <p:spPr>
          <a:xfrm flipV="1">
            <a:off x="9485315" y="1733559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Elipse 153"/>
          <p:cNvSpPr/>
          <p:nvPr/>
        </p:nvSpPr>
        <p:spPr>
          <a:xfrm flipV="1">
            <a:off x="10248664" y="1719180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/>
          <p:cNvSpPr/>
          <p:nvPr/>
        </p:nvSpPr>
        <p:spPr>
          <a:xfrm>
            <a:off x="8007873" y="2648899"/>
            <a:ext cx="2954883" cy="32946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Content"/>
          <p:cNvSpPr>
            <a:spLocks/>
          </p:cNvSpPr>
          <p:nvPr/>
        </p:nvSpPr>
        <p:spPr>
          <a:xfrm>
            <a:off x="1046252" y="4282935"/>
            <a:ext cx="1654745" cy="16557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t"/>
          <a:lstStyle/>
          <a:p>
            <a:r>
              <a: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Cama de casal + 2 camas de solteiro + TV a Cabo. Com </a:t>
            </a:r>
            <a:r>
              <a:rPr lang="en-US" sz="1600" i="1" dirty="0" err="1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uma</a:t>
            </a:r>
            <a:r>
              <a: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Bela vista para a Praia.</a:t>
            </a:r>
          </a:p>
        </p:txBody>
      </p:sp>
      <p:sp>
        <p:nvSpPr>
          <p:cNvPr id="159" name="Content"/>
          <p:cNvSpPr txBox="1"/>
          <p:nvPr>
            <p:custDataLst>
              <p:custData r:id="rId5"/>
            </p:custDataLst>
          </p:nvPr>
        </p:nvSpPr>
        <p:spPr>
          <a:xfrm>
            <a:off x="5204980" y="2322347"/>
            <a:ext cx="78098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Fotos</a:t>
            </a:r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161" name="Content"/>
          <p:cNvSpPr txBox="1"/>
          <p:nvPr>
            <p:custDataLst>
              <p:custData r:id="rId6"/>
            </p:custDataLst>
          </p:nvPr>
        </p:nvSpPr>
        <p:spPr>
          <a:xfrm>
            <a:off x="7985095" y="2333810"/>
            <a:ext cx="1595309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Itens Adicionais</a:t>
            </a:r>
          </a:p>
        </p:txBody>
      </p:sp>
      <p:sp>
        <p:nvSpPr>
          <p:cNvPr id="162" name="Retângulo 161"/>
          <p:cNvSpPr/>
          <p:nvPr/>
        </p:nvSpPr>
        <p:spPr>
          <a:xfrm>
            <a:off x="8007873" y="2322347"/>
            <a:ext cx="2953920" cy="332569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22" y="2773677"/>
            <a:ext cx="753629" cy="75362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374" y="3994285"/>
            <a:ext cx="659368" cy="65936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25" y="3944592"/>
            <a:ext cx="703603" cy="70360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060" y="4956180"/>
            <a:ext cx="747291" cy="747291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226" y="2896941"/>
            <a:ext cx="762634" cy="762634"/>
          </a:xfrm>
          <a:prstGeom prst="rect">
            <a:avLst/>
          </a:prstGeom>
        </p:spPr>
      </p:pic>
      <p:sp>
        <p:nvSpPr>
          <p:cNvPr id="163" name="Retângulo 162"/>
          <p:cNvSpPr/>
          <p:nvPr/>
        </p:nvSpPr>
        <p:spPr>
          <a:xfrm>
            <a:off x="8216948" y="3066094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 163"/>
          <p:cNvSpPr/>
          <p:nvPr/>
        </p:nvSpPr>
        <p:spPr>
          <a:xfrm>
            <a:off x="8228379" y="4130618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 164"/>
          <p:cNvSpPr/>
          <p:nvPr/>
        </p:nvSpPr>
        <p:spPr>
          <a:xfrm>
            <a:off x="8235659" y="5141457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6" name="Retângulo 165"/>
          <p:cNvSpPr/>
          <p:nvPr/>
        </p:nvSpPr>
        <p:spPr>
          <a:xfrm>
            <a:off x="9648737" y="4153571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 166"/>
          <p:cNvSpPr/>
          <p:nvPr/>
        </p:nvSpPr>
        <p:spPr>
          <a:xfrm>
            <a:off x="9579676" y="3061000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 167"/>
          <p:cNvSpPr/>
          <p:nvPr/>
        </p:nvSpPr>
        <p:spPr>
          <a:xfrm>
            <a:off x="10784851" y="2654915"/>
            <a:ext cx="176943" cy="32886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Triângulo isósceles 171"/>
          <p:cNvSpPr/>
          <p:nvPr/>
        </p:nvSpPr>
        <p:spPr>
          <a:xfrm>
            <a:off x="10823903" y="2695946"/>
            <a:ext cx="107092" cy="8760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Triângulo isósceles 173"/>
          <p:cNvSpPr/>
          <p:nvPr/>
        </p:nvSpPr>
        <p:spPr>
          <a:xfrm flipV="1">
            <a:off x="10819776" y="5780283"/>
            <a:ext cx="107092" cy="8760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Retângulo 174"/>
          <p:cNvSpPr/>
          <p:nvPr/>
        </p:nvSpPr>
        <p:spPr>
          <a:xfrm>
            <a:off x="10784851" y="4368363"/>
            <a:ext cx="176942" cy="1329086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394" y="2916280"/>
            <a:ext cx="405954" cy="405954"/>
          </a:xfrm>
          <a:prstGeom prst="rect">
            <a:avLst/>
          </a:prstGeom>
        </p:spPr>
      </p:pic>
      <p:pic>
        <p:nvPicPr>
          <p:cNvPr id="176" name="Imagem 175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346" y="3997365"/>
            <a:ext cx="405954" cy="405954"/>
          </a:xfrm>
          <a:prstGeom prst="rect">
            <a:avLst/>
          </a:prstGeom>
        </p:spPr>
      </p:pic>
      <p:pic>
        <p:nvPicPr>
          <p:cNvPr id="177" name="Imagem 176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06" y="3991685"/>
            <a:ext cx="405954" cy="405954"/>
          </a:xfrm>
          <a:prstGeom prst="rect">
            <a:avLst/>
          </a:prstGeom>
        </p:spPr>
      </p:pic>
      <p:sp>
        <p:nvSpPr>
          <p:cNvPr id="178" name="Retângulo 177"/>
          <p:cNvSpPr/>
          <p:nvPr/>
        </p:nvSpPr>
        <p:spPr>
          <a:xfrm>
            <a:off x="5188299" y="2655453"/>
            <a:ext cx="2740535" cy="328807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Content"/>
          <p:cNvSpPr txBox="1"/>
          <p:nvPr>
            <p:custDataLst>
              <p:custData r:id="rId7"/>
            </p:custDataLst>
          </p:nvPr>
        </p:nvSpPr>
        <p:spPr>
          <a:xfrm>
            <a:off x="961096" y="3932414"/>
            <a:ext cx="163057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Carácteristicas: </a:t>
            </a:r>
          </a:p>
        </p:txBody>
      </p:sp>
      <p:sp>
        <p:nvSpPr>
          <p:cNvPr id="180" name="Retângulo 179"/>
          <p:cNvSpPr/>
          <p:nvPr/>
        </p:nvSpPr>
        <p:spPr>
          <a:xfrm>
            <a:off x="5188298" y="2323227"/>
            <a:ext cx="2740535" cy="332569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7148453" y="2366528"/>
            <a:ext cx="746689" cy="23353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Adicionar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93" y="2794648"/>
            <a:ext cx="2200329" cy="13700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83" name="Retângulo 182"/>
          <p:cNvSpPr/>
          <p:nvPr/>
        </p:nvSpPr>
        <p:spPr>
          <a:xfrm>
            <a:off x="7747299" y="2650076"/>
            <a:ext cx="176943" cy="32886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4" name="Triângulo isósceles 183"/>
          <p:cNvSpPr/>
          <p:nvPr/>
        </p:nvSpPr>
        <p:spPr>
          <a:xfrm>
            <a:off x="7786351" y="2691107"/>
            <a:ext cx="107092" cy="8760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Triângulo isósceles 184"/>
          <p:cNvSpPr/>
          <p:nvPr/>
        </p:nvSpPr>
        <p:spPr>
          <a:xfrm flipV="1">
            <a:off x="7782224" y="5775444"/>
            <a:ext cx="107092" cy="8760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6" name="Retângulo 185"/>
          <p:cNvSpPr/>
          <p:nvPr/>
        </p:nvSpPr>
        <p:spPr>
          <a:xfrm>
            <a:off x="7747299" y="2810064"/>
            <a:ext cx="176942" cy="1329086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05" y="4297113"/>
            <a:ext cx="2200117" cy="14163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87" name="Retângulo de cantos arredondados 186"/>
          <p:cNvSpPr/>
          <p:nvPr/>
        </p:nvSpPr>
        <p:spPr>
          <a:xfrm>
            <a:off x="6775108" y="3869756"/>
            <a:ext cx="746689" cy="2335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Remover</a:t>
            </a:r>
          </a:p>
        </p:txBody>
      </p:sp>
      <p:sp>
        <p:nvSpPr>
          <p:cNvPr id="188" name="Retângulo de cantos arredondados 187"/>
          <p:cNvSpPr/>
          <p:nvPr/>
        </p:nvSpPr>
        <p:spPr>
          <a:xfrm>
            <a:off x="6775107" y="5442359"/>
            <a:ext cx="746689" cy="2335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Remover</a:t>
            </a:r>
          </a:p>
        </p:txBody>
      </p:sp>
      <p:sp>
        <p:nvSpPr>
          <p:cNvPr id="204" name="Content"/>
          <p:cNvSpPr>
            <a:spLocks/>
          </p:cNvSpPr>
          <p:nvPr/>
        </p:nvSpPr>
        <p:spPr>
          <a:xfrm>
            <a:off x="2458380" y="2164383"/>
            <a:ext cx="2303020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205" name="Content"/>
          <p:cNvSpPr txBox="1"/>
          <p:nvPr>
            <p:custDataLst>
              <p:custData r:id="rId8"/>
            </p:custDataLst>
          </p:nvPr>
        </p:nvSpPr>
        <p:spPr>
          <a:xfrm>
            <a:off x="962600" y="2132489"/>
            <a:ext cx="81304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Leitos: </a:t>
            </a:r>
          </a:p>
        </p:txBody>
      </p:sp>
      <p:sp>
        <p:nvSpPr>
          <p:cNvPr id="206" name="Content"/>
          <p:cNvSpPr>
            <a:spLocks/>
          </p:cNvSpPr>
          <p:nvPr/>
        </p:nvSpPr>
        <p:spPr>
          <a:xfrm>
            <a:off x="2458380" y="2505931"/>
            <a:ext cx="2309048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212" name="Content"/>
          <p:cNvSpPr txBox="1"/>
          <p:nvPr>
            <p:custDataLst>
              <p:custData r:id="rId9"/>
            </p:custDataLst>
          </p:nvPr>
        </p:nvSpPr>
        <p:spPr>
          <a:xfrm>
            <a:off x="956642" y="2474037"/>
            <a:ext cx="145584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Qtd</a:t>
            </a:r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Quartos: </a:t>
            </a:r>
          </a:p>
        </p:txBody>
      </p:sp>
      <p:sp>
        <p:nvSpPr>
          <p:cNvPr id="214" name="Content"/>
          <p:cNvSpPr>
            <a:spLocks/>
          </p:cNvSpPr>
          <p:nvPr/>
        </p:nvSpPr>
        <p:spPr>
          <a:xfrm>
            <a:off x="2452353" y="2825397"/>
            <a:ext cx="2309048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Antonio Carlos</a:t>
            </a:r>
          </a:p>
        </p:txBody>
      </p:sp>
      <p:sp>
        <p:nvSpPr>
          <p:cNvPr id="215" name="Content"/>
          <p:cNvSpPr txBox="1"/>
          <p:nvPr>
            <p:custDataLst>
              <p:custData r:id="rId10"/>
            </p:custDataLst>
          </p:nvPr>
        </p:nvSpPr>
        <p:spPr>
          <a:xfrm>
            <a:off x="950615" y="2793503"/>
            <a:ext cx="13553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Proprietário: </a:t>
            </a:r>
          </a:p>
        </p:txBody>
      </p:sp>
      <p:sp>
        <p:nvSpPr>
          <p:cNvPr id="216" name="Triângulo isósceles 215"/>
          <p:cNvSpPr/>
          <p:nvPr/>
        </p:nvSpPr>
        <p:spPr>
          <a:xfrm flipV="1">
            <a:off x="4477769" y="3215083"/>
            <a:ext cx="222422" cy="14004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Content"/>
          <p:cNvSpPr>
            <a:spLocks/>
          </p:cNvSpPr>
          <p:nvPr/>
        </p:nvSpPr>
        <p:spPr>
          <a:xfrm>
            <a:off x="2452353" y="3137116"/>
            <a:ext cx="2309048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Juliana Santos</a:t>
            </a:r>
          </a:p>
        </p:txBody>
      </p:sp>
      <p:sp>
        <p:nvSpPr>
          <p:cNvPr id="218" name="Content"/>
          <p:cNvSpPr txBox="1"/>
          <p:nvPr>
            <p:custDataLst>
              <p:custData r:id="rId11"/>
            </p:custDataLst>
          </p:nvPr>
        </p:nvSpPr>
        <p:spPr>
          <a:xfrm>
            <a:off x="950615" y="3089834"/>
            <a:ext cx="1444113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/>
              <a:t>Responsável</a:t>
            </a:r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219" name="Triângulo isósceles 218"/>
          <p:cNvSpPr/>
          <p:nvPr/>
        </p:nvSpPr>
        <p:spPr>
          <a:xfrm flipV="1">
            <a:off x="4477769" y="3184809"/>
            <a:ext cx="222422" cy="14004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0" name="Content"/>
          <p:cNvSpPr txBox="1"/>
          <p:nvPr>
            <p:custDataLst>
              <p:custData r:id="rId12"/>
            </p:custDataLst>
          </p:nvPr>
        </p:nvSpPr>
        <p:spPr>
          <a:xfrm>
            <a:off x="896937" y="688006"/>
            <a:ext cx="96532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i="1" dirty="0" err="1">
                <a:solidFill>
                  <a:sysClr val="windowText" lastClr="000000"/>
                </a:solidFill>
                <a:latin typeface="Nirmala UI" panose="020B0502040204020203" pitchFamily="34" charset="0"/>
                <a:ea typeface="Segoe UI" pitchFamily="34" charset="0"/>
                <a:cs typeface="Nirmala UI" panose="020B0502040204020203" pitchFamily="34" charset="0"/>
              </a:rPr>
              <a:t>Editar</a:t>
            </a:r>
            <a:endParaRPr lang="en-US" sz="1200" i="1" dirty="0">
              <a:solidFill>
                <a:sysClr val="windowText" lastClr="000000"/>
              </a:solidFill>
              <a:latin typeface="Nirmala UI" panose="020B0502040204020203" pitchFamily="34" charset="0"/>
              <a:ea typeface="Segoe UI" pitchFamily="34" charset="0"/>
              <a:cs typeface="Nirmala UI" panose="020B0502040204020203" pitchFamily="34" charset="0"/>
            </a:endParaRPr>
          </a:p>
        </p:txBody>
      </p:sp>
      <p:sp>
        <p:nvSpPr>
          <p:cNvPr id="86" name="Triângulo isósceles 85"/>
          <p:cNvSpPr/>
          <p:nvPr/>
        </p:nvSpPr>
        <p:spPr>
          <a:xfrm flipV="1">
            <a:off x="4467288" y="2841752"/>
            <a:ext cx="222422" cy="14004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de cantos arredondados 86"/>
          <p:cNvSpPr/>
          <p:nvPr/>
        </p:nvSpPr>
        <p:spPr>
          <a:xfrm>
            <a:off x="3152398" y="3613590"/>
            <a:ext cx="746689" cy="23353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Manutenção</a:t>
            </a:r>
          </a:p>
        </p:txBody>
      </p:sp>
      <p:sp>
        <p:nvSpPr>
          <p:cNvPr id="88" name="Retângulo de cantos arredondados 87"/>
          <p:cNvSpPr/>
          <p:nvPr/>
        </p:nvSpPr>
        <p:spPr>
          <a:xfrm>
            <a:off x="4019219" y="3614250"/>
            <a:ext cx="746689" cy="2335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hlinkMouseOver r:id="rId34" action="ppaction://hlinksldjump"/>
              </a:rPr>
              <a:t>Inativo</a:t>
            </a:r>
            <a:endParaRPr lang="pt-BR" sz="1050" dirty="0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2309470" y="3616267"/>
            <a:ext cx="746689" cy="2335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hlinkMouseOver r:id="rId35" action="ppaction://hlinksldjump"/>
              </a:rPr>
              <a:t>Ativo</a:t>
            </a:r>
            <a:endParaRPr lang="pt-BR" sz="1050" dirty="0"/>
          </a:p>
        </p:txBody>
      </p:sp>
      <p:sp>
        <p:nvSpPr>
          <p:cNvPr id="90" name="Content"/>
          <p:cNvSpPr txBox="1"/>
          <p:nvPr>
            <p:custDataLst>
              <p:custData r:id="rId13"/>
            </p:custDataLst>
          </p:nvPr>
        </p:nvSpPr>
        <p:spPr>
          <a:xfrm>
            <a:off x="953441" y="3555340"/>
            <a:ext cx="105189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Situação: </a:t>
            </a:r>
          </a:p>
        </p:txBody>
      </p:sp>
      <p:sp>
        <p:nvSpPr>
          <p:cNvPr id="94" name="Content"/>
          <p:cNvSpPr>
            <a:spLocks/>
          </p:cNvSpPr>
          <p:nvPr/>
        </p:nvSpPr>
        <p:spPr>
          <a:xfrm>
            <a:off x="2458380" y="1843757"/>
            <a:ext cx="2303020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98" name="Content"/>
          <p:cNvSpPr txBox="1"/>
          <p:nvPr>
            <p:custDataLst>
              <p:custData r:id="rId14"/>
            </p:custDataLst>
          </p:nvPr>
        </p:nvSpPr>
        <p:spPr>
          <a:xfrm>
            <a:off x="962600" y="1811863"/>
            <a:ext cx="83888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Andar</a:t>
            </a:r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108" name="Content"/>
          <p:cNvSpPr txBox="1"/>
          <p:nvPr>
            <p:custDataLst>
              <p:custData r:id="rId15"/>
            </p:custDataLst>
          </p:nvPr>
        </p:nvSpPr>
        <p:spPr>
          <a:xfrm>
            <a:off x="961096" y="3932414"/>
            <a:ext cx="163057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Carácteristicas: </a:t>
            </a:r>
          </a:p>
        </p:txBody>
      </p:sp>
      <p:sp>
        <p:nvSpPr>
          <p:cNvPr id="109" name="Content"/>
          <p:cNvSpPr txBox="1"/>
          <p:nvPr>
            <p:custDataLst>
              <p:custData r:id="rId16"/>
            </p:custDataLst>
          </p:nvPr>
        </p:nvSpPr>
        <p:spPr>
          <a:xfrm>
            <a:off x="3130825" y="3951941"/>
            <a:ext cx="71045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  <p:pic>
        <p:nvPicPr>
          <p:cNvPr id="110" name="Imagem 109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86" y="4244501"/>
            <a:ext cx="1809654" cy="1513253"/>
          </a:xfrm>
          <a:prstGeom prst="rect">
            <a:avLst/>
          </a:prstGeom>
        </p:spPr>
      </p:pic>
      <p:sp>
        <p:nvSpPr>
          <p:cNvPr id="111" name="Triângulo isósceles 110"/>
          <p:cNvSpPr/>
          <p:nvPr/>
        </p:nvSpPr>
        <p:spPr>
          <a:xfrm rot="5400000">
            <a:off x="3666909" y="5844838"/>
            <a:ext cx="348734" cy="23983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Retângulo 111"/>
          <p:cNvSpPr/>
          <p:nvPr/>
        </p:nvSpPr>
        <p:spPr>
          <a:xfrm>
            <a:off x="4080408" y="5838497"/>
            <a:ext cx="289074" cy="2785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9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Window"/>
          <p:cNvGrpSpPr/>
          <p:nvPr>
            <p:custDataLst>
              <p:custData r:id="rId1"/>
            </p:custDataLst>
          </p:nvPr>
        </p:nvGrpSpPr>
        <p:grpSpPr>
          <a:xfrm>
            <a:off x="529409" y="356057"/>
            <a:ext cx="10794381" cy="5937651"/>
            <a:chOff x="0" y="0"/>
            <a:chExt cx="9144000" cy="6858000"/>
          </a:xfrm>
        </p:grpSpPr>
        <p:grpSp>
          <p:nvGrpSpPr>
            <p:cNvPr id="96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04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0070C0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800" b="1" kern="0" dirty="0">
                    <a:solidFill>
                      <a:prstClr val="white"/>
                    </a:solidFill>
                    <a:latin typeface="Segoe UI"/>
                  </a:rPr>
                  <a:t>‘	‘						‘		‘’	‘		‘’		‘	‘	‘’							‘									‘’’’’’’’’’’’’’’’’’’’’’’’’’’’’’’’’’’’’’’’’’’’’’’’’’’’’’’’’’’		‘’’’’’’’	‘’’’’’		</a:t>
                </a:r>
              </a:p>
            </p:txBody>
          </p:sp>
          <p:sp>
            <p:nvSpPr>
              <p:cNvPr id="105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b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06" name="WindowTitle"/>
              <p:cNvSpPr txBox="1"/>
              <p:nvPr/>
            </p:nvSpPr>
            <p:spPr>
              <a:xfrm>
                <a:off x="3554356" y="21436"/>
                <a:ext cx="1811161" cy="266611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Apartamentos</a:t>
                </a:r>
              </a:p>
            </p:txBody>
          </p:sp>
        </p:grpSp>
        <p:grpSp>
          <p:nvGrpSpPr>
            <p:cNvPr id="9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1" name="ProgressBar"/>
          <p:cNvGrpSpPr/>
          <p:nvPr>
            <p:custDataLst>
              <p:custData r:id="rId2"/>
            </p:custDataLst>
          </p:nvPr>
        </p:nvGrpSpPr>
        <p:grpSpPr>
          <a:xfrm>
            <a:off x="961096" y="1153297"/>
            <a:ext cx="10000697" cy="137160"/>
            <a:chOff x="3876335" y="3469978"/>
            <a:chExt cx="1391330" cy="535"/>
          </a:xfrm>
        </p:grpSpPr>
        <p:sp>
          <p:nvSpPr>
            <p:cNvPr id="92" name="BlueBox"/>
            <p:cNvSpPr>
              <a:spLocks/>
            </p:cNvSpPr>
            <p:nvPr/>
          </p:nvSpPr>
          <p:spPr>
            <a:xfrm>
              <a:off x="3876335" y="3469978"/>
              <a:ext cx="1326792" cy="535"/>
            </a:xfrm>
            <a:prstGeom prst="rect">
              <a:avLst/>
            </a:prstGeom>
            <a:solidFill>
              <a:schemeClr val="bg2">
                <a:lumMod val="10000"/>
                <a:alpha val="44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FF0000"/>
                </a:solidFill>
                <a:latin typeface="Segoe UI"/>
              </a:endParaRPr>
            </a:p>
          </p:txBody>
        </p:sp>
        <p:sp>
          <p:nvSpPr>
            <p:cNvPr id="93" name="GrayBox"/>
            <p:cNvSpPr>
              <a:spLocks/>
            </p:cNvSpPr>
            <p:nvPr/>
          </p:nvSpPr>
          <p:spPr>
            <a:xfrm>
              <a:off x="3876335" y="3469978"/>
              <a:ext cx="1391330" cy="535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85" name="Imagem 8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2" y="411030"/>
            <a:ext cx="162337" cy="162337"/>
          </a:xfrm>
          <a:prstGeom prst="rect">
            <a:avLst/>
          </a:prstGeom>
        </p:spPr>
      </p:pic>
      <p:sp>
        <p:nvSpPr>
          <p:cNvPr id="114" name="Content"/>
          <p:cNvSpPr>
            <a:spLocks/>
          </p:cNvSpPr>
          <p:nvPr/>
        </p:nvSpPr>
        <p:spPr>
          <a:xfrm>
            <a:off x="2468862" y="1486531"/>
            <a:ext cx="2303020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A10EU01</a:t>
            </a:r>
          </a:p>
        </p:txBody>
      </p:sp>
      <p:sp>
        <p:nvSpPr>
          <p:cNvPr id="117" name="Content"/>
          <p:cNvSpPr txBox="1"/>
          <p:nvPr>
            <p:custDataLst>
              <p:custData r:id="rId3"/>
            </p:custDataLst>
          </p:nvPr>
        </p:nvSpPr>
        <p:spPr>
          <a:xfrm>
            <a:off x="961096" y="1454637"/>
            <a:ext cx="94288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Codigo: </a:t>
            </a:r>
          </a:p>
        </p:txBody>
      </p:sp>
      <p:pic>
        <p:nvPicPr>
          <p:cNvPr id="139" name="Imagem 138"/>
          <p:cNvPicPr>
            <a:picLocks noChangeAspect="1"/>
          </p:cNvPicPr>
          <p:nvPr/>
        </p:nvPicPr>
        <p:blipFill>
          <a:blip r:embed="rId1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03" y="1603684"/>
            <a:ext cx="191080" cy="355497"/>
          </a:xfrm>
          <a:prstGeom prst="rect">
            <a:avLst/>
          </a:prstGeom>
        </p:spPr>
      </p:pic>
      <p:pic>
        <p:nvPicPr>
          <p:cNvPr id="140" name="Imagem 139"/>
          <p:cNvPicPr>
            <a:picLocks noChangeAspect="1"/>
          </p:cNvPicPr>
          <p:nvPr/>
        </p:nvPicPr>
        <p:blipFill>
          <a:blip r:embed="rId1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87" y="1579835"/>
            <a:ext cx="320612" cy="403194"/>
          </a:xfrm>
          <a:prstGeom prst="rect">
            <a:avLst/>
          </a:prstGeom>
        </p:spPr>
      </p:pic>
      <p:pic>
        <p:nvPicPr>
          <p:cNvPr id="141" name="Imagem 140"/>
          <p:cNvPicPr>
            <a:picLocks noChangeAspect="1"/>
          </p:cNvPicPr>
          <p:nvPr/>
        </p:nvPicPr>
        <p:blipFill>
          <a:blip r:embed="rId2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403" y="1622922"/>
            <a:ext cx="341406" cy="317019"/>
          </a:xfrm>
          <a:prstGeom prst="rect">
            <a:avLst/>
          </a:prstGeom>
        </p:spPr>
      </p:pic>
      <p:pic>
        <p:nvPicPr>
          <p:cNvPr id="142" name="Imagem 141"/>
          <p:cNvPicPr>
            <a:picLocks noChangeAspect="1"/>
          </p:cNvPicPr>
          <p:nvPr/>
        </p:nvPicPr>
        <p:blipFill>
          <a:blip r:embed="rId2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13" y="1619873"/>
            <a:ext cx="396274" cy="323116"/>
          </a:xfrm>
          <a:prstGeom prst="rect">
            <a:avLst/>
          </a:prstGeom>
        </p:spPr>
      </p:pic>
      <p:pic>
        <p:nvPicPr>
          <p:cNvPr id="143" name="Imagem 142"/>
          <p:cNvPicPr>
            <a:picLocks noChangeAspect="1"/>
          </p:cNvPicPr>
          <p:nvPr/>
        </p:nvPicPr>
        <p:blipFill>
          <a:blip r:embed="rId2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091" y="1586755"/>
            <a:ext cx="286537" cy="396274"/>
          </a:xfrm>
          <a:prstGeom prst="rect">
            <a:avLst/>
          </a:prstGeom>
        </p:spPr>
      </p:pic>
      <p:pic>
        <p:nvPicPr>
          <p:cNvPr id="144" name="Imagem 143"/>
          <p:cNvPicPr>
            <a:picLocks noChangeAspect="1"/>
          </p:cNvPicPr>
          <p:nvPr/>
        </p:nvPicPr>
        <p:blipFill>
          <a:blip r:embed="rId2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32" y="1546971"/>
            <a:ext cx="370189" cy="392970"/>
          </a:xfrm>
          <a:prstGeom prst="rect">
            <a:avLst/>
          </a:prstGeom>
        </p:spPr>
      </p:pic>
      <p:pic>
        <p:nvPicPr>
          <p:cNvPr id="145" name="Imagem 144"/>
          <p:cNvPicPr>
            <a:picLocks noChangeAspect="1"/>
          </p:cNvPicPr>
          <p:nvPr/>
        </p:nvPicPr>
        <p:blipFill>
          <a:blip r:embed="rId2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305" y="1680838"/>
            <a:ext cx="307874" cy="201185"/>
          </a:xfrm>
          <a:prstGeom prst="rect">
            <a:avLst/>
          </a:prstGeom>
        </p:spPr>
      </p:pic>
      <p:sp>
        <p:nvSpPr>
          <p:cNvPr id="146" name="Retângulo 145"/>
          <p:cNvSpPr/>
          <p:nvPr/>
        </p:nvSpPr>
        <p:spPr>
          <a:xfrm>
            <a:off x="5846385" y="1451076"/>
            <a:ext cx="5115408" cy="660707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Content"/>
          <p:cNvSpPr txBox="1"/>
          <p:nvPr>
            <p:custDataLst>
              <p:custData r:id="rId4"/>
            </p:custDataLst>
          </p:nvPr>
        </p:nvSpPr>
        <p:spPr>
          <a:xfrm>
            <a:off x="5211177" y="1603684"/>
            <a:ext cx="63831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Tipo </a:t>
            </a:r>
          </a:p>
        </p:txBody>
      </p:sp>
      <p:sp>
        <p:nvSpPr>
          <p:cNvPr id="148" name="Retângulo 147"/>
          <p:cNvSpPr/>
          <p:nvPr/>
        </p:nvSpPr>
        <p:spPr>
          <a:xfrm>
            <a:off x="5177385" y="1451075"/>
            <a:ext cx="669225" cy="660707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 flipV="1">
            <a:off x="5906784" y="1715131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Elipse 148"/>
          <p:cNvSpPr/>
          <p:nvPr/>
        </p:nvSpPr>
        <p:spPr>
          <a:xfrm flipV="1">
            <a:off x="8778897" y="1740344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Elipse 149"/>
          <p:cNvSpPr/>
          <p:nvPr/>
        </p:nvSpPr>
        <p:spPr>
          <a:xfrm flipV="1">
            <a:off x="7229900" y="1733532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Elipse 150"/>
          <p:cNvSpPr/>
          <p:nvPr/>
        </p:nvSpPr>
        <p:spPr>
          <a:xfrm flipV="1">
            <a:off x="7992451" y="1743456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Elipse 151"/>
          <p:cNvSpPr/>
          <p:nvPr/>
        </p:nvSpPr>
        <p:spPr>
          <a:xfrm flipV="1">
            <a:off x="6503784" y="1707095"/>
            <a:ext cx="139817" cy="1396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Elipse 152"/>
          <p:cNvSpPr/>
          <p:nvPr/>
        </p:nvSpPr>
        <p:spPr>
          <a:xfrm flipV="1">
            <a:off x="9485315" y="1733559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Elipse 153"/>
          <p:cNvSpPr/>
          <p:nvPr/>
        </p:nvSpPr>
        <p:spPr>
          <a:xfrm flipV="1">
            <a:off x="10248664" y="1719180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/>
          <p:cNvSpPr/>
          <p:nvPr/>
        </p:nvSpPr>
        <p:spPr>
          <a:xfrm>
            <a:off x="8007873" y="2648899"/>
            <a:ext cx="2954883" cy="32946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Content"/>
          <p:cNvSpPr>
            <a:spLocks/>
          </p:cNvSpPr>
          <p:nvPr/>
        </p:nvSpPr>
        <p:spPr>
          <a:xfrm>
            <a:off x="1046252" y="4282935"/>
            <a:ext cx="1895731" cy="16557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t"/>
          <a:lstStyle/>
          <a:p>
            <a:r>
              <a: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Cama de casal + 2 camas de solteiro + TV a Cabo. Com </a:t>
            </a:r>
            <a:r>
              <a:rPr lang="en-US" sz="1600" i="1" dirty="0" err="1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uma</a:t>
            </a:r>
            <a:r>
              <a: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Bela vista para a Praia.</a:t>
            </a:r>
          </a:p>
        </p:txBody>
      </p:sp>
      <p:sp>
        <p:nvSpPr>
          <p:cNvPr id="159" name="Content"/>
          <p:cNvSpPr txBox="1"/>
          <p:nvPr>
            <p:custDataLst>
              <p:custData r:id="rId5"/>
            </p:custDataLst>
          </p:nvPr>
        </p:nvSpPr>
        <p:spPr>
          <a:xfrm>
            <a:off x="5204980" y="2322347"/>
            <a:ext cx="78098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Fotos</a:t>
            </a:r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161" name="Content"/>
          <p:cNvSpPr txBox="1"/>
          <p:nvPr>
            <p:custDataLst>
              <p:custData r:id="rId6"/>
            </p:custDataLst>
          </p:nvPr>
        </p:nvSpPr>
        <p:spPr>
          <a:xfrm>
            <a:off x="7985095" y="2333810"/>
            <a:ext cx="1595309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Itens Adicionais</a:t>
            </a:r>
          </a:p>
        </p:txBody>
      </p:sp>
      <p:sp>
        <p:nvSpPr>
          <p:cNvPr id="162" name="Retângulo 161"/>
          <p:cNvSpPr/>
          <p:nvPr/>
        </p:nvSpPr>
        <p:spPr>
          <a:xfrm>
            <a:off x="8007873" y="2322347"/>
            <a:ext cx="2953920" cy="332569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22" y="2773677"/>
            <a:ext cx="753629" cy="75362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374" y="3994285"/>
            <a:ext cx="659368" cy="65936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25" y="3944592"/>
            <a:ext cx="703603" cy="70360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060" y="4956180"/>
            <a:ext cx="747291" cy="747291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226" y="2896941"/>
            <a:ext cx="762634" cy="762634"/>
          </a:xfrm>
          <a:prstGeom prst="rect">
            <a:avLst/>
          </a:prstGeom>
        </p:spPr>
      </p:pic>
      <p:sp>
        <p:nvSpPr>
          <p:cNvPr id="163" name="Retângulo 162"/>
          <p:cNvSpPr/>
          <p:nvPr/>
        </p:nvSpPr>
        <p:spPr>
          <a:xfrm>
            <a:off x="8216948" y="3066094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 163"/>
          <p:cNvSpPr/>
          <p:nvPr/>
        </p:nvSpPr>
        <p:spPr>
          <a:xfrm>
            <a:off x="8228379" y="4130618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 164"/>
          <p:cNvSpPr/>
          <p:nvPr/>
        </p:nvSpPr>
        <p:spPr>
          <a:xfrm>
            <a:off x="8235659" y="5141457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6" name="Retângulo 165"/>
          <p:cNvSpPr/>
          <p:nvPr/>
        </p:nvSpPr>
        <p:spPr>
          <a:xfrm>
            <a:off x="9648737" y="4153571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 166"/>
          <p:cNvSpPr/>
          <p:nvPr/>
        </p:nvSpPr>
        <p:spPr>
          <a:xfrm>
            <a:off x="9579676" y="3061000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 167"/>
          <p:cNvSpPr/>
          <p:nvPr/>
        </p:nvSpPr>
        <p:spPr>
          <a:xfrm>
            <a:off x="10784851" y="2654915"/>
            <a:ext cx="176943" cy="32886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Triângulo isósceles 171"/>
          <p:cNvSpPr/>
          <p:nvPr/>
        </p:nvSpPr>
        <p:spPr>
          <a:xfrm>
            <a:off x="10823903" y="2695946"/>
            <a:ext cx="107092" cy="8760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Triângulo isósceles 173"/>
          <p:cNvSpPr/>
          <p:nvPr/>
        </p:nvSpPr>
        <p:spPr>
          <a:xfrm flipV="1">
            <a:off x="10819776" y="5780283"/>
            <a:ext cx="107092" cy="8760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Retângulo 174"/>
          <p:cNvSpPr/>
          <p:nvPr/>
        </p:nvSpPr>
        <p:spPr>
          <a:xfrm>
            <a:off x="10784851" y="4368363"/>
            <a:ext cx="176942" cy="1329086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394" y="2916280"/>
            <a:ext cx="405954" cy="405954"/>
          </a:xfrm>
          <a:prstGeom prst="rect">
            <a:avLst/>
          </a:prstGeom>
        </p:spPr>
      </p:pic>
      <p:pic>
        <p:nvPicPr>
          <p:cNvPr id="176" name="Imagem 175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346" y="3997365"/>
            <a:ext cx="405954" cy="405954"/>
          </a:xfrm>
          <a:prstGeom prst="rect">
            <a:avLst/>
          </a:prstGeom>
        </p:spPr>
      </p:pic>
      <p:pic>
        <p:nvPicPr>
          <p:cNvPr id="177" name="Imagem 176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06" y="3991685"/>
            <a:ext cx="405954" cy="405954"/>
          </a:xfrm>
          <a:prstGeom prst="rect">
            <a:avLst/>
          </a:prstGeom>
        </p:spPr>
      </p:pic>
      <p:sp>
        <p:nvSpPr>
          <p:cNvPr id="178" name="Retângulo 177"/>
          <p:cNvSpPr/>
          <p:nvPr/>
        </p:nvSpPr>
        <p:spPr>
          <a:xfrm>
            <a:off x="5188299" y="2655453"/>
            <a:ext cx="2740535" cy="328807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Content"/>
          <p:cNvSpPr txBox="1"/>
          <p:nvPr>
            <p:custDataLst>
              <p:custData r:id="rId7"/>
            </p:custDataLst>
          </p:nvPr>
        </p:nvSpPr>
        <p:spPr>
          <a:xfrm>
            <a:off x="961096" y="3932414"/>
            <a:ext cx="163057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Carácteristicas: </a:t>
            </a:r>
          </a:p>
        </p:txBody>
      </p:sp>
      <p:sp>
        <p:nvSpPr>
          <p:cNvPr id="180" name="Retângulo 179"/>
          <p:cNvSpPr/>
          <p:nvPr/>
        </p:nvSpPr>
        <p:spPr>
          <a:xfrm>
            <a:off x="5188298" y="2323227"/>
            <a:ext cx="2740535" cy="332569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7148453" y="2366528"/>
            <a:ext cx="746689" cy="23353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Adicionar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93" y="2794648"/>
            <a:ext cx="2200329" cy="13700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83" name="Retângulo 182"/>
          <p:cNvSpPr/>
          <p:nvPr/>
        </p:nvSpPr>
        <p:spPr>
          <a:xfrm>
            <a:off x="7747299" y="2650076"/>
            <a:ext cx="176943" cy="32886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4" name="Triângulo isósceles 183"/>
          <p:cNvSpPr/>
          <p:nvPr/>
        </p:nvSpPr>
        <p:spPr>
          <a:xfrm>
            <a:off x="7786351" y="2691107"/>
            <a:ext cx="107092" cy="8760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Triângulo isósceles 184"/>
          <p:cNvSpPr/>
          <p:nvPr/>
        </p:nvSpPr>
        <p:spPr>
          <a:xfrm flipV="1">
            <a:off x="7782224" y="5775444"/>
            <a:ext cx="107092" cy="8760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6" name="Retângulo 185"/>
          <p:cNvSpPr/>
          <p:nvPr/>
        </p:nvSpPr>
        <p:spPr>
          <a:xfrm>
            <a:off x="7747299" y="2810064"/>
            <a:ext cx="176942" cy="1329086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05" y="4297113"/>
            <a:ext cx="2200117" cy="14163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87" name="Retângulo de cantos arredondados 186"/>
          <p:cNvSpPr/>
          <p:nvPr/>
        </p:nvSpPr>
        <p:spPr>
          <a:xfrm>
            <a:off x="6775108" y="3869756"/>
            <a:ext cx="746689" cy="2335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Remover</a:t>
            </a:r>
          </a:p>
        </p:txBody>
      </p:sp>
      <p:sp>
        <p:nvSpPr>
          <p:cNvPr id="188" name="Retângulo de cantos arredondados 187"/>
          <p:cNvSpPr/>
          <p:nvPr/>
        </p:nvSpPr>
        <p:spPr>
          <a:xfrm>
            <a:off x="6775107" y="5442359"/>
            <a:ext cx="746689" cy="2335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Remover</a:t>
            </a:r>
          </a:p>
        </p:txBody>
      </p:sp>
      <p:sp>
        <p:nvSpPr>
          <p:cNvPr id="204" name="Content"/>
          <p:cNvSpPr>
            <a:spLocks/>
          </p:cNvSpPr>
          <p:nvPr/>
        </p:nvSpPr>
        <p:spPr>
          <a:xfrm>
            <a:off x="2458380" y="2128758"/>
            <a:ext cx="2303020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205" name="Content"/>
          <p:cNvSpPr txBox="1"/>
          <p:nvPr>
            <p:custDataLst>
              <p:custData r:id="rId8"/>
            </p:custDataLst>
          </p:nvPr>
        </p:nvSpPr>
        <p:spPr>
          <a:xfrm>
            <a:off x="962600" y="2096864"/>
            <a:ext cx="81304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Leitos: </a:t>
            </a:r>
          </a:p>
        </p:txBody>
      </p:sp>
      <p:sp>
        <p:nvSpPr>
          <p:cNvPr id="206" name="Content"/>
          <p:cNvSpPr>
            <a:spLocks/>
          </p:cNvSpPr>
          <p:nvPr/>
        </p:nvSpPr>
        <p:spPr>
          <a:xfrm>
            <a:off x="2458380" y="2470307"/>
            <a:ext cx="2309048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212" name="Content"/>
          <p:cNvSpPr txBox="1"/>
          <p:nvPr>
            <p:custDataLst>
              <p:custData r:id="rId9"/>
            </p:custDataLst>
          </p:nvPr>
        </p:nvSpPr>
        <p:spPr>
          <a:xfrm>
            <a:off x="956642" y="2438413"/>
            <a:ext cx="145584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Qtd</a:t>
            </a:r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Quartos: </a:t>
            </a:r>
          </a:p>
        </p:txBody>
      </p:sp>
      <p:sp>
        <p:nvSpPr>
          <p:cNvPr id="214" name="Content"/>
          <p:cNvSpPr>
            <a:spLocks/>
          </p:cNvSpPr>
          <p:nvPr/>
        </p:nvSpPr>
        <p:spPr>
          <a:xfrm>
            <a:off x="2452353" y="2789772"/>
            <a:ext cx="2309048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Antonio Carlos</a:t>
            </a:r>
          </a:p>
        </p:txBody>
      </p:sp>
      <p:sp>
        <p:nvSpPr>
          <p:cNvPr id="215" name="Content"/>
          <p:cNvSpPr txBox="1"/>
          <p:nvPr>
            <p:custDataLst>
              <p:custData r:id="rId10"/>
            </p:custDataLst>
          </p:nvPr>
        </p:nvSpPr>
        <p:spPr>
          <a:xfrm>
            <a:off x="950615" y="2757878"/>
            <a:ext cx="13553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Proprietário: </a:t>
            </a:r>
          </a:p>
        </p:txBody>
      </p:sp>
      <p:sp>
        <p:nvSpPr>
          <p:cNvPr id="216" name="Triângulo isósceles 215"/>
          <p:cNvSpPr/>
          <p:nvPr/>
        </p:nvSpPr>
        <p:spPr>
          <a:xfrm flipV="1">
            <a:off x="4477769" y="3215083"/>
            <a:ext cx="222422" cy="14004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Content"/>
          <p:cNvSpPr>
            <a:spLocks/>
          </p:cNvSpPr>
          <p:nvPr/>
        </p:nvSpPr>
        <p:spPr>
          <a:xfrm>
            <a:off x="2452353" y="3137116"/>
            <a:ext cx="2309048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Juliana Santos</a:t>
            </a:r>
          </a:p>
        </p:txBody>
      </p:sp>
      <p:sp>
        <p:nvSpPr>
          <p:cNvPr id="218" name="Content"/>
          <p:cNvSpPr txBox="1"/>
          <p:nvPr>
            <p:custDataLst>
              <p:custData r:id="rId11"/>
            </p:custDataLst>
          </p:nvPr>
        </p:nvSpPr>
        <p:spPr>
          <a:xfrm>
            <a:off x="950615" y="3089834"/>
            <a:ext cx="1444113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/>
              <a:t>Responsável</a:t>
            </a:r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219" name="Triângulo isósceles 218"/>
          <p:cNvSpPr/>
          <p:nvPr/>
        </p:nvSpPr>
        <p:spPr>
          <a:xfrm flipV="1">
            <a:off x="4477769" y="3184809"/>
            <a:ext cx="222422" cy="14004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0" name="Content"/>
          <p:cNvSpPr txBox="1"/>
          <p:nvPr>
            <p:custDataLst>
              <p:custData r:id="rId12"/>
            </p:custDataLst>
          </p:nvPr>
        </p:nvSpPr>
        <p:spPr>
          <a:xfrm>
            <a:off x="896937" y="688006"/>
            <a:ext cx="96532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i="1" dirty="0" err="1">
                <a:solidFill>
                  <a:sysClr val="windowText" lastClr="000000"/>
                </a:solidFill>
                <a:latin typeface="Nirmala UI" panose="020B0502040204020203" pitchFamily="34" charset="0"/>
                <a:ea typeface="Segoe UI" pitchFamily="34" charset="0"/>
                <a:cs typeface="Nirmala UI" panose="020B0502040204020203" pitchFamily="34" charset="0"/>
              </a:rPr>
              <a:t>Editar</a:t>
            </a:r>
            <a:endParaRPr lang="en-US" sz="1200" i="1" dirty="0">
              <a:solidFill>
                <a:sysClr val="windowText" lastClr="000000"/>
              </a:solidFill>
              <a:latin typeface="Nirmala UI" panose="020B0502040204020203" pitchFamily="34" charset="0"/>
              <a:ea typeface="Segoe UI" pitchFamily="34" charset="0"/>
              <a:cs typeface="Nirmala UI" panose="020B0502040204020203" pitchFamily="34" charset="0"/>
            </a:endParaRPr>
          </a:p>
        </p:txBody>
      </p:sp>
      <p:sp>
        <p:nvSpPr>
          <p:cNvPr id="86" name="Triângulo isósceles 85"/>
          <p:cNvSpPr/>
          <p:nvPr/>
        </p:nvSpPr>
        <p:spPr>
          <a:xfrm flipV="1">
            <a:off x="4467288" y="2829877"/>
            <a:ext cx="222422" cy="14004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de cantos arredondados 86">
            <a:hlinkHover r:id="rId33" action="ppaction://hlinksldjump"/>
          </p:cNvPr>
          <p:cNvSpPr/>
          <p:nvPr/>
        </p:nvSpPr>
        <p:spPr>
          <a:xfrm>
            <a:off x="3152398" y="3613590"/>
            <a:ext cx="746689" cy="2335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hlinkMouseOver r:id="rId33" action="ppaction://hlinksldjump"/>
              </a:rPr>
              <a:t>Manutenção</a:t>
            </a:r>
            <a:endParaRPr lang="pt-BR" sz="800" dirty="0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4019219" y="3614250"/>
            <a:ext cx="746689" cy="2335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hlinkMouseOver r:id="rId34" action="ppaction://hlinksldjump"/>
              </a:rPr>
              <a:t>Inativo</a:t>
            </a:r>
            <a:endParaRPr lang="pt-BR" sz="1050" dirty="0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2309470" y="3616267"/>
            <a:ext cx="746689" cy="2335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Ativo</a:t>
            </a:r>
          </a:p>
        </p:txBody>
      </p:sp>
      <p:sp>
        <p:nvSpPr>
          <p:cNvPr id="90" name="Content"/>
          <p:cNvSpPr txBox="1"/>
          <p:nvPr>
            <p:custDataLst>
              <p:custData r:id="rId13"/>
            </p:custDataLst>
          </p:nvPr>
        </p:nvSpPr>
        <p:spPr>
          <a:xfrm>
            <a:off x="953441" y="3555340"/>
            <a:ext cx="105189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Situação: </a:t>
            </a:r>
          </a:p>
        </p:txBody>
      </p:sp>
      <p:sp>
        <p:nvSpPr>
          <p:cNvPr id="94" name="Content"/>
          <p:cNvSpPr>
            <a:spLocks/>
          </p:cNvSpPr>
          <p:nvPr/>
        </p:nvSpPr>
        <p:spPr>
          <a:xfrm>
            <a:off x="2458380" y="1820007"/>
            <a:ext cx="2303020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98" name="Content"/>
          <p:cNvSpPr txBox="1"/>
          <p:nvPr>
            <p:custDataLst>
              <p:custData r:id="rId14"/>
            </p:custDataLst>
          </p:nvPr>
        </p:nvSpPr>
        <p:spPr>
          <a:xfrm>
            <a:off x="962600" y="1788113"/>
            <a:ext cx="83888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Andar</a:t>
            </a:r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107" name="Content"/>
          <p:cNvSpPr txBox="1"/>
          <p:nvPr>
            <p:custDataLst>
              <p:custData r:id="rId15"/>
            </p:custDataLst>
          </p:nvPr>
        </p:nvSpPr>
        <p:spPr>
          <a:xfrm>
            <a:off x="3130825" y="3951941"/>
            <a:ext cx="71045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  <p:pic>
        <p:nvPicPr>
          <p:cNvPr id="108" name="Imagem 107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86" y="4244501"/>
            <a:ext cx="1809654" cy="1513253"/>
          </a:xfrm>
          <a:prstGeom prst="rect">
            <a:avLst/>
          </a:prstGeom>
        </p:spPr>
      </p:pic>
      <p:sp>
        <p:nvSpPr>
          <p:cNvPr id="109" name="Triângulo isósceles 108"/>
          <p:cNvSpPr/>
          <p:nvPr/>
        </p:nvSpPr>
        <p:spPr>
          <a:xfrm rot="5400000">
            <a:off x="3666909" y="5844838"/>
            <a:ext cx="348734" cy="23983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/>
          <p:cNvSpPr/>
          <p:nvPr/>
        </p:nvSpPr>
        <p:spPr>
          <a:xfrm>
            <a:off x="4080408" y="5838497"/>
            <a:ext cx="289074" cy="2785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32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Window"/>
          <p:cNvGrpSpPr/>
          <p:nvPr>
            <p:custDataLst>
              <p:custData r:id="rId1"/>
            </p:custDataLst>
          </p:nvPr>
        </p:nvGrpSpPr>
        <p:grpSpPr>
          <a:xfrm>
            <a:off x="529409" y="356057"/>
            <a:ext cx="10794381" cy="6190517"/>
            <a:chOff x="0" y="0"/>
            <a:chExt cx="9144000" cy="6858000"/>
          </a:xfrm>
        </p:grpSpPr>
        <p:grpSp>
          <p:nvGrpSpPr>
            <p:cNvPr id="96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04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0070C0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800" b="1" kern="0" dirty="0">
                    <a:solidFill>
                      <a:prstClr val="white"/>
                    </a:solidFill>
                    <a:latin typeface="Segoe UI"/>
                  </a:rPr>
                  <a:t>‘	‘						‘		‘’	‘		‘’		‘	‘	‘’							‘									‘’’’’’’’’’’’’’’’’’’’’’’’’’’’’’’’’’’’’’’’’’’’’’’’’’’’’’’’’’’		‘’’’’’’’	‘’’’’’		</a:t>
                </a:r>
              </a:p>
            </p:txBody>
          </p:sp>
          <p:sp>
            <p:nvSpPr>
              <p:cNvPr id="105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b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06" name="WindowTitle"/>
              <p:cNvSpPr txBox="1"/>
              <p:nvPr/>
            </p:nvSpPr>
            <p:spPr>
              <a:xfrm>
                <a:off x="3554356" y="21436"/>
                <a:ext cx="1811161" cy="266611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Apartamentos</a:t>
                </a:r>
              </a:p>
            </p:txBody>
          </p:sp>
        </p:grpSp>
        <p:grpSp>
          <p:nvGrpSpPr>
            <p:cNvPr id="9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1" name="ProgressBar"/>
          <p:cNvGrpSpPr/>
          <p:nvPr>
            <p:custDataLst>
              <p:custData r:id="rId2"/>
            </p:custDataLst>
          </p:nvPr>
        </p:nvGrpSpPr>
        <p:grpSpPr>
          <a:xfrm>
            <a:off x="961096" y="1153297"/>
            <a:ext cx="10000697" cy="137160"/>
            <a:chOff x="3876335" y="3469978"/>
            <a:chExt cx="1391330" cy="535"/>
          </a:xfrm>
        </p:grpSpPr>
        <p:sp>
          <p:nvSpPr>
            <p:cNvPr id="92" name="BlueBox"/>
            <p:cNvSpPr>
              <a:spLocks/>
            </p:cNvSpPr>
            <p:nvPr/>
          </p:nvSpPr>
          <p:spPr>
            <a:xfrm>
              <a:off x="3876335" y="3469978"/>
              <a:ext cx="1326792" cy="535"/>
            </a:xfrm>
            <a:prstGeom prst="rect">
              <a:avLst/>
            </a:prstGeom>
            <a:solidFill>
              <a:schemeClr val="bg2">
                <a:lumMod val="10000"/>
                <a:alpha val="44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FF0000"/>
                </a:solidFill>
                <a:latin typeface="Segoe UI"/>
              </a:endParaRPr>
            </a:p>
          </p:txBody>
        </p:sp>
        <p:sp>
          <p:nvSpPr>
            <p:cNvPr id="93" name="GrayBox"/>
            <p:cNvSpPr>
              <a:spLocks/>
            </p:cNvSpPr>
            <p:nvPr/>
          </p:nvSpPr>
          <p:spPr>
            <a:xfrm>
              <a:off x="3876335" y="3469978"/>
              <a:ext cx="1391330" cy="535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85" name="Imagem 8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2" y="400768"/>
            <a:ext cx="162337" cy="162337"/>
          </a:xfrm>
          <a:prstGeom prst="rect">
            <a:avLst/>
          </a:prstGeom>
        </p:spPr>
      </p:pic>
      <p:sp>
        <p:nvSpPr>
          <p:cNvPr id="114" name="Content"/>
          <p:cNvSpPr>
            <a:spLocks/>
          </p:cNvSpPr>
          <p:nvPr/>
        </p:nvSpPr>
        <p:spPr>
          <a:xfrm>
            <a:off x="2468862" y="1324243"/>
            <a:ext cx="2303020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A10EU01</a:t>
            </a:r>
          </a:p>
        </p:txBody>
      </p:sp>
      <p:sp>
        <p:nvSpPr>
          <p:cNvPr id="117" name="Content"/>
          <p:cNvSpPr txBox="1"/>
          <p:nvPr>
            <p:custDataLst>
              <p:custData r:id="rId3"/>
            </p:custDataLst>
          </p:nvPr>
        </p:nvSpPr>
        <p:spPr>
          <a:xfrm>
            <a:off x="961096" y="1292349"/>
            <a:ext cx="94288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Codigo: </a:t>
            </a:r>
          </a:p>
        </p:txBody>
      </p:sp>
      <p:pic>
        <p:nvPicPr>
          <p:cNvPr id="139" name="Imagem 138"/>
          <p:cNvPicPr>
            <a:picLocks noChangeAspect="1"/>
          </p:cNvPicPr>
          <p:nvPr/>
        </p:nvPicPr>
        <p:blipFill>
          <a:blip r:embed="rId1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03" y="1603684"/>
            <a:ext cx="191080" cy="355497"/>
          </a:xfrm>
          <a:prstGeom prst="rect">
            <a:avLst/>
          </a:prstGeom>
        </p:spPr>
      </p:pic>
      <p:pic>
        <p:nvPicPr>
          <p:cNvPr id="140" name="Imagem 139"/>
          <p:cNvPicPr>
            <a:picLocks noChangeAspect="1"/>
          </p:cNvPicPr>
          <p:nvPr/>
        </p:nvPicPr>
        <p:blipFill>
          <a:blip r:embed="rId1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87" y="1579835"/>
            <a:ext cx="320612" cy="403194"/>
          </a:xfrm>
          <a:prstGeom prst="rect">
            <a:avLst/>
          </a:prstGeom>
        </p:spPr>
      </p:pic>
      <p:pic>
        <p:nvPicPr>
          <p:cNvPr id="141" name="Imagem 140"/>
          <p:cNvPicPr>
            <a:picLocks noChangeAspect="1"/>
          </p:cNvPicPr>
          <p:nvPr/>
        </p:nvPicPr>
        <p:blipFill>
          <a:blip r:embed="rId2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403" y="1622922"/>
            <a:ext cx="341406" cy="317019"/>
          </a:xfrm>
          <a:prstGeom prst="rect">
            <a:avLst/>
          </a:prstGeom>
        </p:spPr>
      </p:pic>
      <p:pic>
        <p:nvPicPr>
          <p:cNvPr id="142" name="Imagem 141"/>
          <p:cNvPicPr>
            <a:picLocks noChangeAspect="1"/>
          </p:cNvPicPr>
          <p:nvPr/>
        </p:nvPicPr>
        <p:blipFill>
          <a:blip r:embed="rId2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13" y="1619873"/>
            <a:ext cx="396274" cy="323116"/>
          </a:xfrm>
          <a:prstGeom prst="rect">
            <a:avLst/>
          </a:prstGeom>
        </p:spPr>
      </p:pic>
      <p:pic>
        <p:nvPicPr>
          <p:cNvPr id="143" name="Imagem 142"/>
          <p:cNvPicPr>
            <a:picLocks noChangeAspect="1"/>
          </p:cNvPicPr>
          <p:nvPr/>
        </p:nvPicPr>
        <p:blipFill>
          <a:blip r:embed="rId2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091" y="1586755"/>
            <a:ext cx="286537" cy="396274"/>
          </a:xfrm>
          <a:prstGeom prst="rect">
            <a:avLst/>
          </a:prstGeom>
        </p:spPr>
      </p:pic>
      <p:pic>
        <p:nvPicPr>
          <p:cNvPr id="144" name="Imagem 143"/>
          <p:cNvPicPr>
            <a:picLocks noChangeAspect="1"/>
          </p:cNvPicPr>
          <p:nvPr/>
        </p:nvPicPr>
        <p:blipFill>
          <a:blip r:embed="rId2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32" y="1546971"/>
            <a:ext cx="370189" cy="392970"/>
          </a:xfrm>
          <a:prstGeom prst="rect">
            <a:avLst/>
          </a:prstGeom>
        </p:spPr>
      </p:pic>
      <p:pic>
        <p:nvPicPr>
          <p:cNvPr id="145" name="Imagem 144"/>
          <p:cNvPicPr>
            <a:picLocks noChangeAspect="1"/>
          </p:cNvPicPr>
          <p:nvPr/>
        </p:nvPicPr>
        <p:blipFill>
          <a:blip r:embed="rId2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305" y="1680838"/>
            <a:ext cx="307874" cy="201185"/>
          </a:xfrm>
          <a:prstGeom prst="rect">
            <a:avLst/>
          </a:prstGeom>
        </p:spPr>
      </p:pic>
      <p:sp>
        <p:nvSpPr>
          <p:cNvPr id="146" name="Retângulo 145"/>
          <p:cNvSpPr/>
          <p:nvPr/>
        </p:nvSpPr>
        <p:spPr>
          <a:xfrm>
            <a:off x="5846385" y="1451076"/>
            <a:ext cx="5115408" cy="660707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Content"/>
          <p:cNvSpPr txBox="1"/>
          <p:nvPr>
            <p:custDataLst>
              <p:custData r:id="rId4"/>
            </p:custDataLst>
          </p:nvPr>
        </p:nvSpPr>
        <p:spPr>
          <a:xfrm>
            <a:off x="5211177" y="1603684"/>
            <a:ext cx="63831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Tipo </a:t>
            </a:r>
          </a:p>
        </p:txBody>
      </p:sp>
      <p:sp>
        <p:nvSpPr>
          <p:cNvPr id="148" name="Retângulo 147"/>
          <p:cNvSpPr/>
          <p:nvPr/>
        </p:nvSpPr>
        <p:spPr>
          <a:xfrm>
            <a:off x="5177385" y="1451075"/>
            <a:ext cx="669225" cy="660707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 flipV="1">
            <a:off x="5906784" y="1715131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Elipse 148"/>
          <p:cNvSpPr/>
          <p:nvPr/>
        </p:nvSpPr>
        <p:spPr>
          <a:xfrm flipV="1">
            <a:off x="8776227" y="1733531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Elipse 149"/>
          <p:cNvSpPr/>
          <p:nvPr/>
        </p:nvSpPr>
        <p:spPr>
          <a:xfrm flipV="1">
            <a:off x="7229900" y="1733532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Elipse 150"/>
          <p:cNvSpPr/>
          <p:nvPr/>
        </p:nvSpPr>
        <p:spPr>
          <a:xfrm flipV="1">
            <a:off x="7992451" y="1743456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Elipse 151"/>
          <p:cNvSpPr/>
          <p:nvPr/>
        </p:nvSpPr>
        <p:spPr>
          <a:xfrm flipV="1">
            <a:off x="6497467" y="1715131"/>
            <a:ext cx="139817" cy="1396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Elipse 152"/>
          <p:cNvSpPr/>
          <p:nvPr/>
        </p:nvSpPr>
        <p:spPr>
          <a:xfrm flipV="1">
            <a:off x="9485315" y="1733559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Elipse 153"/>
          <p:cNvSpPr/>
          <p:nvPr/>
        </p:nvSpPr>
        <p:spPr>
          <a:xfrm flipV="1">
            <a:off x="10248664" y="1719180"/>
            <a:ext cx="139817" cy="13967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/>
          <p:cNvSpPr/>
          <p:nvPr/>
        </p:nvSpPr>
        <p:spPr>
          <a:xfrm>
            <a:off x="8007873" y="2648899"/>
            <a:ext cx="2954883" cy="32946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Content"/>
          <p:cNvSpPr>
            <a:spLocks/>
          </p:cNvSpPr>
          <p:nvPr/>
        </p:nvSpPr>
        <p:spPr>
          <a:xfrm>
            <a:off x="1006581" y="4398961"/>
            <a:ext cx="2011666" cy="139142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t"/>
          <a:lstStyle/>
          <a:p>
            <a:r>
              <a: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Cama de casal + 2 camas de solteiro + TV a </a:t>
            </a:r>
            <a:r>
              <a:rPr lang="en-US" sz="10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Cabo</a:t>
            </a:r>
            <a:r>
              <a: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Com </a:t>
            </a:r>
            <a:r>
              <a:rPr lang="en-US" sz="1600" i="1" dirty="0" err="1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uma</a:t>
            </a:r>
            <a:r>
              <a: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Bela vista para a Praia.</a:t>
            </a:r>
          </a:p>
        </p:txBody>
      </p:sp>
      <p:sp>
        <p:nvSpPr>
          <p:cNvPr id="159" name="Content"/>
          <p:cNvSpPr txBox="1"/>
          <p:nvPr>
            <p:custDataLst>
              <p:custData r:id="rId5"/>
            </p:custDataLst>
          </p:nvPr>
        </p:nvSpPr>
        <p:spPr>
          <a:xfrm>
            <a:off x="5204980" y="2322347"/>
            <a:ext cx="78098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Fotos</a:t>
            </a:r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161" name="Content"/>
          <p:cNvSpPr txBox="1"/>
          <p:nvPr>
            <p:custDataLst>
              <p:custData r:id="rId6"/>
            </p:custDataLst>
          </p:nvPr>
        </p:nvSpPr>
        <p:spPr>
          <a:xfrm>
            <a:off x="7985095" y="2333810"/>
            <a:ext cx="1595309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Itens Adicionais</a:t>
            </a:r>
          </a:p>
        </p:txBody>
      </p:sp>
      <p:sp>
        <p:nvSpPr>
          <p:cNvPr id="162" name="Retângulo 161"/>
          <p:cNvSpPr/>
          <p:nvPr/>
        </p:nvSpPr>
        <p:spPr>
          <a:xfrm>
            <a:off x="8007873" y="2322347"/>
            <a:ext cx="2953920" cy="332569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22" y="2773677"/>
            <a:ext cx="753629" cy="75362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374" y="3994285"/>
            <a:ext cx="659368" cy="65936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25" y="3944592"/>
            <a:ext cx="703603" cy="70360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060" y="4956180"/>
            <a:ext cx="747291" cy="747291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226" y="2896941"/>
            <a:ext cx="762634" cy="762634"/>
          </a:xfrm>
          <a:prstGeom prst="rect">
            <a:avLst/>
          </a:prstGeom>
        </p:spPr>
      </p:pic>
      <p:sp>
        <p:nvSpPr>
          <p:cNvPr id="163" name="Retângulo 162"/>
          <p:cNvSpPr/>
          <p:nvPr/>
        </p:nvSpPr>
        <p:spPr>
          <a:xfrm>
            <a:off x="8216948" y="3066094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 163"/>
          <p:cNvSpPr/>
          <p:nvPr/>
        </p:nvSpPr>
        <p:spPr>
          <a:xfrm>
            <a:off x="8228379" y="4130618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 164"/>
          <p:cNvSpPr/>
          <p:nvPr/>
        </p:nvSpPr>
        <p:spPr>
          <a:xfrm>
            <a:off x="8235659" y="5141457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6" name="Retângulo 165"/>
          <p:cNvSpPr/>
          <p:nvPr/>
        </p:nvSpPr>
        <p:spPr>
          <a:xfrm>
            <a:off x="9648737" y="4153571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 166"/>
          <p:cNvSpPr/>
          <p:nvPr/>
        </p:nvSpPr>
        <p:spPr>
          <a:xfrm>
            <a:off x="9579676" y="3061000"/>
            <a:ext cx="162421" cy="1883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 167"/>
          <p:cNvSpPr/>
          <p:nvPr/>
        </p:nvSpPr>
        <p:spPr>
          <a:xfrm>
            <a:off x="10784851" y="2654915"/>
            <a:ext cx="176943" cy="32886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Triângulo isósceles 171"/>
          <p:cNvSpPr/>
          <p:nvPr/>
        </p:nvSpPr>
        <p:spPr>
          <a:xfrm>
            <a:off x="10823903" y="2695946"/>
            <a:ext cx="107092" cy="8760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Triângulo isósceles 173"/>
          <p:cNvSpPr/>
          <p:nvPr/>
        </p:nvSpPr>
        <p:spPr>
          <a:xfrm flipV="1">
            <a:off x="10819776" y="5780283"/>
            <a:ext cx="107092" cy="8760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Retângulo 174"/>
          <p:cNvSpPr/>
          <p:nvPr/>
        </p:nvSpPr>
        <p:spPr>
          <a:xfrm>
            <a:off x="10784851" y="4368363"/>
            <a:ext cx="176942" cy="1329086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394" y="2916280"/>
            <a:ext cx="405954" cy="405954"/>
          </a:xfrm>
          <a:prstGeom prst="rect">
            <a:avLst/>
          </a:prstGeom>
        </p:spPr>
      </p:pic>
      <p:pic>
        <p:nvPicPr>
          <p:cNvPr id="176" name="Imagem 175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346" y="3997365"/>
            <a:ext cx="405954" cy="405954"/>
          </a:xfrm>
          <a:prstGeom prst="rect">
            <a:avLst/>
          </a:prstGeom>
        </p:spPr>
      </p:pic>
      <p:pic>
        <p:nvPicPr>
          <p:cNvPr id="177" name="Imagem 176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06" y="3991685"/>
            <a:ext cx="405954" cy="405954"/>
          </a:xfrm>
          <a:prstGeom prst="rect">
            <a:avLst/>
          </a:prstGeom>
        </p:spPr>
      </p:pic>
      <p:sp>
        <p:nvSpPr>
          <p:cNvPr id="178" name="Retângulo 177"/>
          <p:cNvSpPr/>
          <p:nvPr/>
        </p:nvSpPr>
        <p:spPr>
          <a:xfrm>
            <a:off x="5188299" y="2655453"/>
            <a:ext cx="2740535" cy="328807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Content"/>
          <p:cNvSpPr txBox="1"/>
          <p:nvPr>
            <p:custDataLst>
              <p:custData r:id="rId7"/>
            </p:custDataLst>
          </p:nvPr>
        </p:nvSpPr>
        <p:spPr>
          <a:xfrm>
            <a:off x="921424" y="4023108"/>
            <a:ext cx="163057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Carácteristicas: </a:t>
            </a:r>
          </a:p>
        </p:txBody>
      </p:sp>
      <p:sp>
        <p:nvSpPr>
          <p:cNvPr id="180" name="Retângulo 179"/>
          <p:cNvSpPr/>
          <p:nvPr/>
        </p:nvSpPr>
        <p:spPr>
          <a:xfrm>
            <a:off x="5188298" y="2323227"/>
            <a:ext cx="2740535" cy="332569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7148453" y="2366528"/>
            <a:ext cx="746689" cy="23353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Adicionar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93" y="2794648"/>
            <a:ext cx="2200329" cy="13700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83" name="Retângulo 182"/>
          <p:cNvSpPr/>
          <p:nvPr/>
        </p:nvSpPr>
        <p:spPr>
          <a:xfrm>
            <a:off x="7747299" y="2650076"/>
            <a:ext cx="176943" cy="32886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4" name="Triângulo isósceles 183"/>
          <p:cNvSpPr/>
          <p:nvPr/>
        </p:nvSpPr>
        <p:spPr>
          <a:xfrm>
            <a:off x="7786351" y="2691107"/>
            <a:ext cx="107092" cy="8760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Triângulo isósceles 184"/>
          <p:cNvSpPr/>
          <p:nvPr/>
        </p:nvSpPr>
        <p:spPr>
          <a:xfrm flipV="1">
            <a:off x="7782224" y="5775444"/>
            <a:ext cx="107092" cy="8760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6" name="Retângulo 185"/>
          <p:cNvSpPr/>
          <p:nvPr/>
        </p:nvSpPr>
        <p:spPr>
          <a:xfrm>
            <a:off x="7747299" y="2810064"/>
            <a:ext cx="176942" cy="1329086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05" y="4297113"/>
            <a:ext cx="2200117" cy="14163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87" name="Retângulo de cantos arredondados 186"/>
          <p:cNvSpPr/>
          <p:nvPr/>
        </p:nvSpPr>
        <p:spPr>
          <a:xfrm>
            <a:off x="6775108" y="3869756"/>
            <a:ext cx="746689" cy="2335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Remover</a:t>
            </a:r>
          </a:p>
        </p:txBody>
      </p:sp>
      <p:sp>
        <p:nvSpPr>
          <p:cNvPr id="188" name="Retângulo de cantos arredondados 187"/>
          <p:cNvSpPr/>
          <p:nvPr/>
        </p:nvSpPr>
        <p:spPr>
          <a:xfrm>
            <a:off x="6775107" y="5442359"/>
            <a:ext cx="746689" cy="2335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Remover</a:t>
            </a:r>
          </a:p>
        </p:txBody>
      </p:sp>
      <p:sp>
        <p:nvSpPr>
          <p:cNvPr id="204" name="Content"/>
          <p:cNvSpPr>
            <a:spLocks/>
          </p:cNvSpPr>
          <p:nvPr/>
        </p:nvSpPr>
        <p:spPr>
          <a:xfrm>
            <a:off x="2458380" y="1717094"/>
            <a:ext cx="2303020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205" name="Content"/>
          <p:cNvSpPr txBox="1"/>
          <p:nvPr>
            <p:custDataLst>
              <p:custData r:id="rId8"/>
            </p:custDataLst>
          </p:nvPr>
        </p:nvSpPr>
        <p:spPr>
          <a:xfrm>
            <a:off x="962600" y="1685200"/>
            <a:ext cx="83888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Andar</a:t>
            </a:r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206" name="Content"/>
          <p:cNvSpPr>
            <a:spLocks/>
          </p:cNvSpPr>
          <p:nvPr/>
        </p:nvSpPr>
        <p:spPr>
          <a:xfrm>
            <a:off x="2460140" y="2573125"/>
            <a:ext cx="2309048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212" name="Content"/>
          <p:cNvSpPr txBox="1"/>
          <p:nvPr>
            <p:custDataLst>
              <p:custData r:id="rId9"/>
            </p:custDataLst>
          </p:nvPr>
        </p:nvSpPr>
        <p:spPr>
          <a:xfrm>
            <a:off x="958402" y="2541231"/>
            <a:ext cx="145584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Qtd</a:t>
            </a:r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Quartos: </a:t>
            </a:r>
          </a:p>
        </p:txBody>
      </p:sp>
      <p:sp>
        <p:nvSpPr>
          <p:cNvPr id="214" name="Content"/>
          <p:cNvSpPr>
            <a:spLocks/>
          </p:cNvSpPr>
          <p:nvPr/>
        </p:nvSpPr>
        <p:spPr>
          <a:xfrm>
            <a:off x="2454113" y="2987591"/>
            <a:ext cx="2309048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Antonio Carlos</a:t>
            </a:r>
          </a:p>
        </p:txBody>
      </p:sp>
      <p:sp>
        <p:nvSpPr>
          <p:cNvPr id="215" name="Content"/>
          <p:cNvSpPr txBox="1"/>
          <p:nvPr>
            <p:custDataLst>
              <p:custData r:id="rId10"/>
            </p:custDataLst>
          </p:nvPr>
        </p:nvSpPr>
        <p:spPr>
          <a:xfrm>
            <a:off x="952375" y="2955697"/>
            <a:ext cx="13553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Proprietário: </a:t>
            </a:r>
          </a:p>
        </p:txBody>
      </p:sp>
      <p:sp>
        <p:nvSpPr>
          <p:cNvPr id="216" name="Triângulo isósceles 215"/>
          <p:cNvSpPr/>
          <p:nvPr/>
        </p:nvSpPr>
        <p:spPr>
          <a:xfrm flipV="1">
            <a:off x="4479529" y="3484152"/>
            <a:ext cx="222422" cy="14004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Content"/>
          <p:cNvSpPr>
            <a:spLocks/>
          </p:cNvSpPr>
          <p:nvPr/>
        </p:nvSpPr>
        <p:spPr>
          <a:xfrm>
            <a:off x="2454113" y="3406185"/>
            <a:ext cx="2309048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Juliana Santos</a:t>
            </a:r>
          </a:p>
        </p:txBody>
      </p:sp>
      <p:sp>
        <p:nvSpPr>
          <p:cNvPr id="218" name="Content"/>
          <p:cNvSpPr txBox="1"/>
          <p:nvPr>
            <p:custDataLst>
              <p:custData r:id="rId11"/>
            </p:custDataLst>
          </p:nvPr>
        </p:nvSpPr>
        <p:spPr>
          <a:xfrm>
            <a:off x="952375" y="3358903"/>
            <a:ext cx="1444113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/>
              <a:t>Responsável</a:t>
            </a:r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219" name="Triângulo isósceles 218"/>
          <p:cNvSpPr/>
          <p:nvPr/>
        </p:nvSpPr>
        <p:spPr>
          <a:xfrm flipV="1">
            <a:off x="4479529" y="3453878"/>
            <a:ext cx="222422" cy="14004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0" name="Content"/>
          <p:cNvSpPr txBox="1"/>
          <p:nvPr>
            <p:custDataLst>
              <p:custData r:id="rId12"/>
            </p:custDataLst>
          </p:nvPr>
        </p:nvSpPr>
        <p:spPr>
          <a:xfrm>
            <a:off x="896937" y="688006"/>
            <a:ext cx="96532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i="1" dirty="0" err="1">
                <a:solidFill>
                  <a:sysClr val="windowText" lastClr="000000"/>
                </a:solidFill>
                <a:latin typeface="Nirmala UI" panose="020B0502040204020203" pitchFamily="34" charset="0"/>
                <a:ea typeface="Segoe UI" pitchFamily="34" charset="0"/>
                <a:cs typeface="Nirmala UI" panose="020B0502040204020203" pitchFamily="34" charset="0"/>
              </a:rPr>
              <a:t>Editar</a:t>
            </a:r>
            <a:endParaRPr lang="en-US" sz="1200" i="1" dirty="0">
              <a:solidFill>
                <a:sysClr val="windowText" lastClr="000000"/>
              </a:solidFill>
              <a:latin typeface="Nirmala UI" panose="020B0502040204020203" pitchFamily="34" charset="0"/>
              <a:ea typeface="Segoe UI" pitchFamily="34" charset="0"/>
              <a:cs typeface="Nirmala UI" panose="020B0502040204020203" pitchFamily="34" charset="0"/>
            </a:endParaRPr>
          </a:p>
        </p:txBody>
      </p:sp>
      <p:sp>
        <p:nvSpPr>
          <p:cNvPr id="86" name="Triângulo isósceles 85"/>
          <p:cNvSpPr/>
          <p:nvPr/>
        </p:nvSpPr>
        <p:spPr>
          <a:xfrm flipV="1">
            <a:off x="4469048" y="3027696"/>
            <a:ext cx="222422" cy="14004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de cantos arredondados 86"/>
          <p:cNvSpPr/>
          <p:nvPr/>
        </p:nvSpPr>
        <p:spPr>
          <a:xfrm>
            <a:off x="3154158" y="3736887"/>
            <a:ext cx="746689" cy="2335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hlinkMouseOver r:id="rId33" action="ppaction://hlinksldjump"/>
              </a:rPr>
              <a:t>Manutenção</a:t>
            </a:r>
            <a:endParaRPr lang="pt-BR" sz="800" dirty="0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4020979" y="3737547"/>
            <a:ext cx="746689" cy="2335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Inativo</a:t>
            </a:r>
          </a:p>
        </p:txBody>
      </p:sp>
      <p:sp>
        <p:nvSpPr>
          <p:cNvPr id="89" name="Retângulo de cantos arredondados 88"/>
          <p:cNvSpPr/>
          <p:nvPr/>
        </p:nvSpPr>
        <p:spPr>
          <a:xfrm>
            <a:off x="2311230" y="3739564"/>
            <a:ext cx="746689" cy="2335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hlinkMouseOver r:id="rId34" action="ppaction://hlinksldjump"/>
              </a:rPr>
              <a:t>Ativo</a:t>
            </a:r>
            <a:endParaRPr lang="pt-BR" sz="1050" dirty="0"/>
          </a:p>
        </p:txBody>
      </p:sp>
      <p:sp>
        <p:nvSpPr>
          <p:cNvPr id="90" name="Content"/>
          <p:cNvSpPr txBox="1"/>
          <p:nvPr>
            <p:custDataLst>
              <p:custData r:id="rId13"/>
            </p:custDataLst>
          </p:nvPr>
        </p:nvSpPr>
        <p:spPr>
          <a:xfrm>
            <a:off x="955201" y="3678637"/>
            <a:ext cx="105189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Situação: </a:t>
            </a:r>
          </a:p>
        </p:txBody>
      </p:sp>
      <p:sp>
        <p:nvSpPr>
          <p:cNvPr id="94" name="Content"/>
          <p:cNvSpPr>
            <a:spLocks/>
          </p:cNvSpPr>
          <p:nvPr/>
        </p:nvSpPr>
        <p:spPr>
          <a:xfrm>
            <a:off x="2446013" y="2130732"/>
            <a:ext cx="2303020" cy="22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98" name="Content"/>
          <p:cNvSpPr txBox="1"/>
          <p:nvPr>
            <p:custDataLst>
              <p:custData r:id="rId14"/>
            </p:custDataLst>
          </p:nvPr>
        </p:nvSpPr>
        <p:spPr>
          <a:xfrm>
            <a:off x="950233" y="2098838"/>
            <a:ext cx="81304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Leitos: </a:t>
            </a:r>
          </a:p>
        </p:txBody>
      </p:sp>
      <p:sp>
        <p:nvSpPr>
          <p:cNvPr id="111" name="Content"/>
          <p:cNvSpPr txBox="1"/>
          <p:nvPr>
            <p:custDataLst>
              <p:custData r:id="rId15"/>
            </p:custDataLst>
          </p:nvPr>
        </p:nvSpPr>
        <p:spPr>
          <a:xfrm>
            <a:off x="3196457" y="4042735"/>
            <a:ext cx="71045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  <p:pic>
        <p:nvPicPr>
          <p:cNvPr id="112" name="Imagem 111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18" y="4353522"/>
            <a:ext cx="1726577" cy="1443783"/>
          </a:xfrm>
          <a:prstGeom prst="rect">
            <a:avLst/>
          </a:prstGeom>
        </p:spPr>
      </p:pic>
      <p:sp>
        <p:nvSpPr>
          <p:cNvPr id="113" name="Triângulo isósceles 112"/>
          <p:cNvSpPr/>
          <p:nvPr/>
        </p:nvSpPr>
        <p:spPr>
          <a:xfrm rot="5400000">
            <a:off x="3614513" y="5894401"/>
            <a:ext cx="348734" cy="23983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Retângulo 114"/>
          <p:cNvSpPr/>
          <p:nvPr/>
        </p:nvSpPr>
        <p:spPr>
          <a:xfrm>
            <a:off x="4080408" y="5838497"/>
            <a:ext cx="289074" cy="2785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12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Window"/>
          <p:cNvGrpSpPr/>
          <p:nvPr>
            <p:custDataLst>
              <p:custData r:id="rId1"/>
            </p:custDataLst>
          </p:nvPr>
        </p:nvGrpSpPr>
        <p:grpSpPr>
          <a:xfrm>
            <a:off x="529409" y="356057"/>
            <a:ext cx="10794381" cy="5937651"/>
            <a:chOff x="0" y="0"/>
            <a:chExt cx="9144000" cy="6858000"/>
          </a:xfrm>
        </p:grpSpPr>
        <p:grpSp>
          <p:nvGrpSpPr>
            <p:cNvPr id="96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04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0070C0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800" b="1" kern="0" dirty="0">
                    <a:solidFill>
                      <a:prstClr val="white"/>
                    </a:solidFill>
                    <a:latin typeface="Segoe UI"/>
                  </a:rPr>
                  <a:t>‘	‘						‘		‘’	‘		‘’		‘	‘	‘’							‘									‘’’’’’’’’’’’’’’’’’’’’’’’’’’’’’’’’’’’’’’’’’’’’’’’’’’’’’’’’’’		‘’’’’’’’	‘’’’’’		</a:t>
                </a:r>
              </a:p>
            </p:txBody>
          </p:sp>
          <p:sp>
            <p:nvSpPr>
              <p:cNvPr id="105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b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06" name="WindowTitle"/>
              <p:cNvSpPr txBox="1"/>
              <p:nvPr/>
            </p:nvSpPr>
            <p:spPr>
              <a:xfrm>
                <a:off x="4098666" y="0"/>
                <a:ext cx="1811161" cy="266611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b="1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Apartamentos</a:t>
                </a:r>
                <a:endParaRPr lang="en-US" sz="1200" b="1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1" name="ProgressBar"/>
          <p:cNvGrpSpPr/>
          <p:nvPr>
            <p:custDataLst>
              <p:custData r:id="rId2"/>
            </p:custDataLst>
          </p:nvPr>
        </p:nvGrpSpPr>
        <p:grpSpPr>
          <a:xfrm>
            <a:off x="961096" y="1153297"/>
            <a:ext cx="10000697" cy="137160"/>
            <a:chOff x="3876335" y="3469978"/>
            <a:chExt cx="1391330" cy="535"/>
          </a:xfrm>
        </p:grpSpPr>
        <p:sp>
          <p:nvSpPr>
            <p:cNvPr id="92" name="BlueBox"/>
            <p:cNvSpPr>
              <a:spLocks/>
            </p:cNvSpPr>
            <p:nvPr/>
          </p:nvSpPr>
          <p:spPr>
            <a:xfrm>
              <a:off x="3876335" y="3469978"/>
              <a:ext cx="1326792" cy="535"/>
            </a:xfrm>
            <a:prstGeom prst="rect">
              <a:avLst/>
            </a:prstGeom>
            <a:solidFill>
              <a:schemeClr val="bg2">
                <a:lumMod val="10000"/>
                <a:alpha val="44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FF0000"/>
                </a:solidFill>
                <a:latin typeface="Segoe UI"/>
              </a:endParaRPr>
            </a:p>
          </p:txBody>
        </p:sp>
        <p:sp>
          <p:nvSpPr>
            <p:cNvPr id="93" name="GrayBox"/>
            <p:cNvSpPr>
              <a:spLocks/>
            </p:cNvSpPr>
            <p:nvPr/>
          </p:nvSpPr>
          <p:spPr>
            <a:xfrm>
              <a:off x="3876335" y="3469978"/>
              <a:ext cx="1391330" cy="535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85" name="Imagem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2" y="400768"/>
            <a:ext cx="162337" cy="162337"/>
          </a:xfrm>
          <a:prstGeom prst="rect">
            <a:avLst/>
          </a:prstGeom>
        </p:spPr>
      </p:pic>
      <p:sp>
        <p:nvSpPr>
          <p:cNvPr id="220" name="Content"/>
          <p:cNvSpPr txBox="1"/>
          <p:nvPr>
            <p:custDataLst>
              <p:custData r:id="rId3"/>
            </p:custDataLst>
          </p:nvPr>
        </p:nvSpPr>
        <p:spPr>
          <a:xfrm>
            <a:off x="896937" y="688006"/>
            <a:ext cx="139974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i="1" dirty="0">
                <a:solidFill>
                  <a:sysClr val="windowText" lastClr="000000"/>
                </a:solidFill>
                <a:latin typeface="Nirmala UI" panose="020B0502040204020203" pitchFamily="34" charset="0"/>
                <a:ea typeface="Segoe UI" pitchFamily="34" charset="0"/>
                <a:cs typeface="Nirmala UI" panose="020B0502040204020203" pitchFamily="34" charset="0"/>
              </a:rPr>
              <a:t>Historico</a:t>
            </a:r>
            <a:endParaRPr lang="en-US" sz="1200" i="1" dirty="0">
              <a:solidFill>
                <a:sysClr val="windowText" lastClr="000000"/>
              </a:solidFill>
              <a:latin typeface="Nirmala UI" panose="020B0502040204020203" pitchFamily="34" charset="0"/>
              <a:ea typeface="Segoe UI" pitchFamily="34" charset="0"/>
              <a:cs typeface="Nirmala UI" panose="020B0502040204020203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178788"/>
              </p:ext>
            </p:extLst>
          </p:nvPr>
        </p:nvGraphicFramePr>
        <p:xfrm>
          <a:off x="1897444" y="1854652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01-01-2016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05-01-2016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02-03-2016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30-03-2016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14-06-2016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20-06-2016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12-12-2016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05-01-2017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10212156" y="5761003"/>
            <a:ext cx="793807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i="1" u="sng" dirty="0" err="1">
                <a:solidFill>
                  <a:srgbClr val="0000FF"/>
                </a:solidFill>
                <a:latin typeface="Nirmala UI" panose="020B0502040204020203" pitchFamily="34" charset="0"/>
                <a:ea typeface="Segoe UI" pitchFamily="34" charset="0"/>
                <a:cs typeface="Nirmala UI" panose="020B0502040204020203" pitchFamily="34" charset="0"/>
                <a:hlinkClick r:id="rId7" action="ppaction://hlinksldjump"/>
              </a:rPr>
              <a:t>Voltar</a:t>
            </a:r>
            <a:endParaRPr lang="en-US" sz="1050" i="1" u="sng" dirty="0">
              <a:solidFill>
                <a:srgbClr val="0000FF"/>
              </a:solidFill>
              <a:latin typeface="Nirmala UI" panose="020B0502040204020203" pitchFamily="34" charset="0"/>
              <a:ea typeface="Segoe UI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8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Window"/>
          <p:cNvGrpSpPr/>
          <p:nvPr>
            <p:custDataLst>
              <p:custData r:id="rId1"/>
            </p:custDataLst>
          </p:nvPr>
        </p:nvGrpSpPr>
        <p:grpSpPr>
          <a:xfrm>
            <a:off x="140041" y="62372"/>
            <a:ext cx="11656541" cy="6858000"/>
            <a:chOff x="0" y="0"/>
            <a:chExt cx="9144000" cy="6858000"/>
          </a:xfrm>
        </p:grpSpPr>
        <p:grpSp>
          <p:nvGrpSpPr>
            <p:cNvPr id="96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04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0070C0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800" b="1" u="sng" kern="0" dirty="0">
                    <a:solidFill>
                      <a:prstClr val="white"/>
                    </a:solidFill>
                    <a:latin typeface="Segoe UI"/>
                  </a:rPr>
                  <a:t>‘	‘						‘		‘’	‘		‘’		‘	‘	‘’							‘									‘’’’’’’’’’’’’’’’’’’’’’’’’’’’’’’’’’’’’’’’’’’’’’’’’’’’’’’’’’’		‘’’’’’’’	‘’’’’’		</a:t>
                </a:r>
              </a:p>
            </p:txBody>
          </p:sp>
          <p:sp>
            <p:nvSpPr>
              <p:cNvPr id="105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b="1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06" name="WindowTitle"/>
              <p:cNvSpPr txBox="1"/>
              <p:nvPr/>
            </p:nvSpPr>
            <p:spPr>
              <a:xfrm>
                <a:off x="4089372" y="39326"/>
                <a:ext cx="3367551" cy="23083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Apartamentos</a:t>
                </a:r>
              </a:p>
            </p:txBody>
          </p:sp>
        </p:grpSp>
        <p:grpSp>
          <p:nvGrpSpPr>
            <p:cNvPr id="9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u="sng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1" name="ProgressBar"/>
          <p:cNvGrpSpPr/>
          <p:nvPr>
            <p:custDataLst>
              <p:custData r:id="rId2"/>
            </p:custDataLst>
          </p:nvPr>
        </p:nvGrpSpPr>
        <p:grpSpPr>
          <a:xfrm>
            <a:off x="404217" y="940929"/>
            <a:ext cx="11195412" cy="139543"/>
            <a:chOff x="3876335" y="3469996"/>
            <a:chExt cx="1391330" cy="375"/>
          </a:xfrm>
        </p:grpSpPr>
        <p:sp>
          <p:nvSpPr>
            <p:cNvPr id="92" name="BlueBox"/>
            <p:cNvSpPr>
              <a:spLocks/>
            </p:cNvSpPr>
            <p:nvPr/>
          </p:nvSpPr>
          <p:spPr>
            <a:xfrm>
              <a:off x="3876335" y="3470048"/>
              <a:ext cx="1389912" cy="323"/>
            </a:xfrm>
            <a:prstGeom prst="rect">
              <a:avLst/>
            </a:prstGeom>
            <a:solidFill>
              <a:schemeClr val="bg2">
                <a:lumMod val="10000"/>
                <a:alpha val="44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FF0000"/>
                </a:solidFill>
                <a:latin typeface="Segoe UI"/>
              </a:endParaRPr>
            </a:p>
          </p:txBody>
        </p:sp>
        <p:sp>
          <p:nvSpPr>
            <p:cNvPr id="93" name="GrayBox"/>
            <p:cNvSpPr>
              <a:spLocks/>
            </p:cNvSpPr>
            <p:nvPr/>
          </p:nvSpPr>
          <p:spPr>
            <a:xfrm>
              <a:off x="3876335" y="3469996"/>
              <a:ext cx="1391330" cy="36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10554864" y="592003"/>
            <a:ext cx="108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1/3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414876" y="1611189"/>
            <a:ext cx="554852" cy="5037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18077" r="16493" b="22290"/>
          <a:stretch/>
        </p:blipFill>
        <p:spPr>
          <a:xfrm>
            <a:off x="419561" y="543725"/>
            <a:ext cx="344814" cy="334039"/>
          </a:xfrm>
          <a:prstGeom prst="rect">
            <a:avLst/>
          </a:prstGeom>
        </p:spPr>
      </p:pic>
      <p:sp>
        <p:nvSpPr>
          <p:cNvPr id="168" name="Retângulo 167"/>
          <p:cNvSpPr/>
          <p:nvPr/>
        </p:nvSpPr>
        <p:spPr>
          <a:xfrm>
            <a:off x="3140631" y="4633781"/>
            <a:ext cx="1043922" cy="10132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1048417" y="1611189"/>
            <a:ext cx="10439220" cy="5044401"/>
            <a:chOff x="850732" y="1212655"/>
            <a:chExt cx="10439220" cy="5044401"/>
          </a:xfrm>
        </p:grpSpPr>
        <p:sp>
          <p:nvSpPr>
            <p:cNvPr id="15" name="Retângulo 14">
              <a:hlinkClick r:id="rId11" action="ppaction://hlinksldjump"/>
            </p:cNvPr>
            <p:cNvSpPr/>
            <p:nvPr/>
          </p:nvSpPr>
          <p:spPr>
            <a:xfrm>
              <a:off x="850732" y="1212655"/>
              <a:ext cx="1043922" cy="10132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1894654" y="1212655"/>
              <a:ext cx="1043922" cy="10132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2938576" y="1212655"/>
              <a:ext cx="1043922" cy="101325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113"/>
            <p:cNvSpPr/>
            <p:nvPr/>
          </p:nvSpPr>
          <p:spPr>
            <a:xfrm>
              <a:off x="3982498" y="1212655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5026420" y="1212655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6070342" y="1212655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7114264" y="1212655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158186" y="1212655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/>
            <p:cNvSpPr/>
            <p:nvPr/>
          </p:nvSpPr>
          <p:spPr>
            <a:xfrm>
              <a:off x="9202108" y="1212655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10246030" y="1212655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145"/>
            <p:cNvSpPr/>
            <p:nvPr/>
          </p:nvSpPr>
          <p:spPr>
            <a:xfrm>
              <a:off x="850732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Retângulo 146"/>
            <p:cNvSpPr/>
            <p:nvPr/>
          </p:nvSpPr>
          <p:spPr>
            <a:xfrm>
              <a:off x="1894654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2938576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48"/>
            <p:cNvSpPr/>
            <p:nvPr/>
          </p:nvSpPr>
          <p:spPr>
            <a:xfrm>
              <a:off x="3982498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/>
            <p:cNvSpPr/>
            <p:nvPr/>
          </p:nvSpPr>
          <p:spPr>
            <a:xfrm>
              <a:off x="5026420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/>
            <p:cNvSpPr/>
            <p:nvPr/>
          </p:nvSpPr>
          <p:spPr>
            <a:xfrm>
              <a:off x="6070342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151"/>
            <p:cNvSpPr/>
            <p:nvPr/>
          </p:nvSpPr>
          <p:spPr>
            <a:xfrm>
              <a:off x="7114264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Retângulo 152"/>
            <p:cNvSpPr/>
            <p:nvPr/>
          </p:nvSpPr>
          <p:spPr>
            <a:xfrm>
              <a:off x="8158186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 153"/>
            <p:cNvSpPr/>
            <p:nvPr/>
          </p:nvSpPr>
          <p:spPr>
            <a:xfrm>
              <a:off x="9202108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 154"/>
            <p:cNvSpPr/>
            <p:nvPr/>
          </p:nvSpPr>
          <p:spPr>
            <a:xfrm>
              <a:off x="10246030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155"/>
            <p:cNvSpPr/>
            <p:nvPr/>
          </p:nvSpPr>
          <p:spPr>
            <a:xfrm>
              <a:off x="850732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156"/>
            <p:cNvSpPr/>
            <p:nvPr/>
          </p:nvSpPr>
          <p:spPr>
            <a:xfrm>
              <a:off x="1894654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2938576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Retângulo 158"/>
            <p:cNvSpPr/>
            <p:nvPr/>
          </p:nvSpPr>
          <p:spPr>
            <a:xfrm>
              <a:off x="3982498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 159"/>
            <p:cNvSpPr/>
            <p:nvPr/>
          </p:nvSpPr>
          <p:spPr>
            <a:xfrm>
              <a:off x="5026420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Retângulo 160"/>
            <p:cNvSpPr/>
            <p:nvPr/>
          </p:nvSpPr>
          <p:spPr>
            <a:xfrm>
              <a:off x="6070342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tângulo 161"/>
            <p:cNvSpPr/>
            <p:nvPr/>
          </p:nvSpPr>
          <p:spPr>
            <a:xfrm>
              <a:off x="7114264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162"/>
            <p:cNvSpPr/>
            <p:nvPr/>
          </p:nvSpPr>
          <p:spPr>
            <a:xfrm>
              <a:off x="8158186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Retângulo 163"/>
            <p:cNvSpPr/>
            <p:nvPr/>
          </p:nvSpPr>
          <p:spPr>
            <a:xfrm>
              <a:off x="9202108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Retângulo 164"/>
            <p:cNvSpPr/>
            <p:nvPr/>
          </p:nvSpPr>
          <p:spPr>
            <a:xfrm>
              <a:off x="10246030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65"/>
            <p:cNvSpPr/>
            <p:nvPr/>
          </p:nvSpPr>
          <p:spPr>
            <a:xfrm>
              <a:off x="851748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 166"/>
            <p:cNvSpPr/>
            <p:nvPr/>
          </p:nvSpPr>
          <p:spPr>
            <a:xfrm>
              <a:off x="1895670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Retângulo 168"/>
            <p:cNvSpPr/>
            <p:nvPr/>
          </p:nvSpPr>
          <p:spPr>
            <a:xfrm>
              <a:off x="3983514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 169"/>
            <p:cNvSpPr/>
            <p:nvPr/>
          </p:nvSpPr>
          <p:spPr>
            <a:xfrm>
              <a:off x="5027436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 170"/>
            <p:cNvSpPr/>
            <p:nvPr/>
          </p:nvSpPr>
          <p:spPr>
            <a:xfrm>
              <a:off x="6071358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Retângulo 171"/>
            <p:cNvSpPr/>
            <p:nvPr/>
          </p:nvSpPr>
          <p:spPr>
            <a:xfrm>
              <a:off x="7115280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172"/>
            <p:cNvSpPr/>
            <p:nvPr/>
          </p:nvSpPr>
          <p:spPr>
            <a:xfrm>
              <a:off x="8159202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 173"/>
            <p:cNvSpPr/>
            <p:nvPr/>
          </p:nvSpPr>
          <p:spPr>
            <a:xfrm>
              <a:off x="9203124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 174"/>
            <p:cNvSpPr/>
            <p:nvPr/>
          </p:nvSpPr>
          <p:spPr>
            <a:xfrm>
              <a:off x="10245014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 175"/>
            <p:cNvSpPr/>
            <p:nvPr/>
          </p:nvSpPr>
          <p:spPr>
            <a:xfrm>
              <a:off x="850732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1894654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2938576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 178"/>
            <p:cNvSpPr/>
            <p:nvPr/>
          </p:nvSpPr>
          <p:spPr>
            <a:xfrm>
              <a:off x="3982498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 179"/>
            <p:cNvSpPr/>
            <p:nvPr/>
          </p:nvSpPr>
          <p:spPr>
            <a:xfrm>
              <a:off x="5026420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 181"/>
            <p:cNvSpPr/>
            <p:nvPr/>
          </p:nvSpPr>
          <p:spPr>
            <a:xfrm>
              <a:off x="6070342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 182"/>
            <p:cNvSpPr/>
            <p:nvPr/>
          </p:nvSpPr>
          <p:spPr>
            <a:xfrm>
              <a:off x="7114264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 183"/>
            <p:cNvSpPr/>
            <p:nvPr/>
          </p:nvSpPr>
          <p:spPr>
            <a:xfrm>
              <a:off x="8158186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 184"/>
            <p:cNvSpPr/>
            <p:nvPr/>
          </p:nvSpPr>
          <p:spPr>
            <a:xfrm>
              <a:off x="9202108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Retângulo 185"/>
            <p:cNvSpPr/>
            <p:nvPr/>
          </p:nvSpPr>
          <p:spPr>
            <a:xfrm>
              <a:off x="10246030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7" name="Imagem 186">
              <a:hlinkClick r:id="rId11" action="ppaction://hlinksldjump"/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467" y="1435006"/>
              <a:ext cx="402371" cy="506012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1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486" y="1617902"/>
              <a:ext cx="396274" cy="323116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1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3431" y="1520358"/>
              <a:ext cx="396274" cy="420660"/>
            </a:xfrm>
            <a:prstGeom prst="rect">
              <a:avLst/>
            </a:prstGeom>
          </p:spPr>
        </p:pic>
        <p:sp>
          <p:nvSpPr>
            <p:cNvPr id="18" name="CaixaDeTexto 17"/>
            <p:cNvSpPr txBox="1"/>
            <p:nvPr/>
          </p:nvSpPr>
          <p:spPr>
            <a:xfrm>
              <a:off x="3273392" y="1988945"/>
              <a:ext cx="7360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</a:rPr>
                <a:t>02/02/2016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Imagem 21"/>
          <p:cNvPicPr>
            <a:picLocks noChangeAspect="1"/>
          </p:cNvPicPr>
          <p:nvPr/>
        </p:nvPicPr>
        <p:blipFill>
          <a:blip r:embed="rId1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89" y="4856525"/>
            <a:ext cx="286537" cy="39627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28" y="3665938"/>
            <a:ext cx="341406" cy="31701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5" y="6232137"/>
            <a:ext cx="307874" cy="201185"/>
          </a:xfrm>
          <a:prstGeom prst="rect">
            <a:avLst/>
          </a:prstGeom>
        </p:spPr>
      </p:pic>
      <p:cxnSp>
        <p:nvCxnSpPr>
          <p:cNvPr id="30" name="Conector reto 29"/>
          <p:cNvCxnSpPr/>
          <p:nvPr/>
        </p:nvCxnSpPr>
        <p:spPr>
          <a:xfrm>
            <a:off x="414876" y="2922936"/>
            <a:ext cx="55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reto 189"/>
          <p:cNvCxnSpPr/>
          <p:nvPr/>
        </p:nvCxnSpPr>
        <p:spPr>
          <a:xfrm>
            <a:off x="410160" y="3536655"/>
            <a:ext cx="55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ector reto 190"/>
          <p:cNvCxnSpPr/>
          <p:nvPr/>
        </p:nvCxnSpPr>
        <p:spPr>
          <a:xfrm>
            <a:off x="410160" y="4150374"/>
            <a:ext cx="55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ector reto 191"/>
          <p:cNvCxnSpPr/>
          <p:nvPr/>
        </p:nvCxnSpPr>
        <p:spPr>
          <a:xfrm>
            <a:off x="421440" y="4747617"/>
            <a:ext cx="55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ector reto 192"/>
          <p:cNvCxnSpPr/>
          <p:nvPr/>
        </p:nvCxnSpPr>
        <p:spPr>
          <a:xfrm>
            <a:off x="408632" y="5396471"/>
            <a:ext cx="55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Conector reto 193"/>
          <p:cNvCxnSpPr/>
          <p:nvPr/>
        </p:nvCxnSpPr>
        <p:spPr>
          <a:xfrm>
            <a:off x="420685" y="6001952"/>
            <a:ext cx="55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Imagem 24"/>
          <p:cNvPicPr>
            <a:picLocks noChangeAspect="1"/>
          </p:cNvPicPr>
          <p:nvPr/>
        </p:nvPicPr>
        <p:blipFill>
          <a:blip r:embed="rId1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56" y="2455450"/>
            <a:ext cx="191080" cy="355497"/>
          </a:xfrm>
          <a:prstGeom prst="rect">
            <a:avLst/>
          </a:prstGeom>
        </p:spPr>
      </p:pic>
      <p:sp>
        <p:nvSpPr>
          <p:cNvPr id="35" name="Retângulo 34"/>
          <p:cNvSpPr/>
          <p:nvPr/>
        </p:nvSpPr>
        <p:spPr>
          <a:xfrm>
            <a:off x="414876" y="2944045"/>
            <a:ext cx="548608" cy="5926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02" y="3024080"/>
            <a:ext cx="320612" cy="403194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94" y="4278391"/>
            <a:ext cx="396274" cy="323116"/>
          </a:xfrm>
          <a:prstGeom prst="rect">
            <a:avLst/>
          </a:prstGeom>
        </p:spPr>
      </p:pic>
      <p:sp>
        <p:nvSpPr>
          <p:cNvPr id="198" name="Retângulo 197"/>
          <p:cNvSpPr/>
          <p:nvPr/>
        </p:nvSpPr>
        <p:spPr>
          <a:xfrm>
            <a:off x="414411" y="5401857"/>
            <a:ext cx="548608" cy="5926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4" y="5490282"/>
            <a:ext cx="370189" cy="392970"/>
          </a:xfrm>
          <a:prstGeom prst="rect">
            <a:avLst/>
          </a:prstGeom>
        </p:spPr>
      </p:pic>
      <p:sp>
        <p:nvSpPr>
          <p:cNvPr id="217" name="Content"/>
          <p:cNvSpPr txBox="1"/>
          <p:nvPr>
            <p:custDataLst>
              <p:custData r:id="rId3"/>
            </p:custDataLst>
          </p:nvPr>
        </p:nvSpPr>
        <p:spPr>
          <a:xfrm>
            <a:off x="359478" y="1858455"/>
            <a:ext cx="6687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Tipos</a:t>
            </a:r>
          </a:p>
        </p:txBody>
      </p:sp>
      <p:cxnSp>
        <p:nvCxnSpPr>
          <p:cNvPr id="218" name="Conector reto 217"/>
          <p:cNvCxnSpPr/>
          <p:nvPr/>
        </p:nvCxnSpPr>
        <p:spPr>
          <a:xfrm>
            <a:off x="414876" y="2339552"/>
            <a:ext cx="55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Retângulo 219"/>
          <p:cNvSpPr/>
          <p:nvPr/>
        </p:nvSpPr>
        <p:spPr>
          <a:xfrm>
            <a:off x="404313" y="1188084"/>
            <a:ext cx="11195316" cy="37447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1" y="135945"/>
            <a:ext cx="162337" cy="162337"/>
          </a:xfrm>
          <a:prstGeom prst="rect">
            <a:avLst/>
          </a:prstGeom>
        </p:spPr>
      </p:pic>
      <p:sp>
        <p:nvSpPr>
          <p:cNvPr id="225" name="Retângulo 224"/>
          <p:cNvSpPr/>
          <p:nvPr/>
        </p:nvSpPr>
        <p:spPr>
          <a:xfrm>
            <a:off x="11495145" y="1611188"/>
            <a:ext cx="93076" cy="503751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2" name="ProgressBar"/>
          <p:cNvGrpSpPr/>
          <p:nvPr>
            <p:custDataLst>
              <p:custData r:id="rId4"/>
            </p:custDataLst>
          </p:nvPr>
        </p:nvGrpSpPr>
        <p:grpSpPr>
          <a:xfrm rot="5400000">
            <a:off x="9397042" y="3883038"/>
            <a:ext cx="4282477" cy="56089"/>
            <a:chOff x="3876335" y="3470003"/>
            <a:chExt cx="1391330" cy="374"/>
          </a:xfrm>
        </p:grpSpPr>
        <p:sp>
          <p:nvSpPr>
            <p:cNvPr id="223" name="BlueBox"/>
            <p:cNvSpPr>
              <a:spLocks/>
            </p:cNvSpPr>
            <p:nvPr/>
          </p:nvSpPr>
          <p:spPr>
            <a:xfrm>
              <a:off x="3876335" y="3470003"/>
              <a:ext cx="1391330" cy="354"/>
            </a:xfrm>
            <a:prstGeom prst="rect">
              <a:avLst/>
            </a:prstGeom>
            <a:solidFill>
              <a:schemeClr val="bg2">
                <a:lumMod val="10000"/>
                <a:alpha val="44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FF0000"/>
                </a:solidFill>
                <a:latin typeface="Segoe UI"/>
              </a:endParaRPr>
            </a:p>
          </p:txBody>
        </p:sp>
        <p:sp>
          <p:nvSpPr>
            <p:cNvPr id="224" name="GrayBox"/>
            <p:cNvSpPr>
              <a:spLocks/>
            </p:cNvSpPr>
            <p:nvPr/>
          </p:nvSpPr>
          <p:spPr>
            <a:xfrm>
              <a:off x="3967153" y="3470033"/>
              <a:ext cx="1300512" cy="344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27" name="CaixaDeTexto 226"/>
          <p:cNvSpPr txBox="1"/>
          <p:nvPr/>
        </p:nvSpPr>
        <p:spPr>
          <a:xfrm>
            <a:off x="995805" y="1592436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A10AP01</a:t>
            </a:r>
            <a:endParaRPr lang="pt-BR" b="1" dirty="0"/>
          </a:p>
        </p:txBody>
      </p:sp>
      <p:sp>
        <p:nvSpPr>
          <p:cNvPr id="228" name="CaixaDeTexto 227"/>
          <p:cNvSpPr txBox="1"/>
          <p:nvPr/>
        </p:nvSpPr>
        <p:spPr>
          <a:xfrm>
            <a:off x="2037664" y="1603782"/>
            <a:ext cx="6190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A10CH01</a:t>
            </a:r>
            <a:endParaRPr lang="pt-BR" b="1" dirty="0"/>
          </a:p>
        </p:txBody>
      </p:sp>
      <p:sp>
        <p:nvSpPr>
          <p:cNvPr id="229" name="CaixaDeTexto 228"/>
          <p:cNvSpPr txBox="1"/>
          <p:nvPr/>
        </p:nvSpPr>
        <p:spPr>
          <a:xfrm>
            <a:off x="3109268" y="1605857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A10CA01</a:t>
            </a:r>
            <a:endParaRPr lang="pt-BR" b="1" dirty="0"/>
          </a:p>
        </p:txBody>
      </p:sp>
      <p:sp>
        <p:nvSpPr>
          <p:cNvPr id="51" name="Triângulo isósceles 50"/>
          <p:cNvSpPr/>
          <p:nvPr/>
        </p:nvSpPr>
        <p:spPr>
          <a:xfrm>
            <a:off x="11492537" y="1633251"/>
            <a:ext cx="107092" cy="8760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0" name="Triângulo isósceles 229"/>
          <p:cNvSpPr/>
          <p:nvPr/>
        </p:nvSpPr>
        <p:spPr>
          <a:xfrm rot="10800000">
            <a:off x="11490244" y="6549080"/>
            <a:ext cx="97976" cy="7438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974528" y="1974582"/>
            <a:ext cx="1717587" cy="435285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3974527" y="1973773"/>
            <a:ext cx="1717587" cy="19675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hlinkClick r:id="rId20" action="ppaction://hlinksldjump"/>
              </a:rPr>
              <a:t>  Histórico de manutenção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2" name="Retângulo de cantos arredondados 121"/>
          <p:cNvSpPr/>
          <p:nvPr/>
        </p:nvSpPr>
        <p:spPr>
          <a:xfrm>
            <a:off x="3982036" y="2190581"/>
            <a:ext cx="1717587" cy="19675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Deletar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138" y="1967926"/>
            <a:ext cx="208476" cy="270047"/>
          </a:xfrm>
          <a:prstGeom prst="rect">
            <a:avLst/>
          </a:prstGeom>
        </p:spPr>
      </p:pic>
      <p:sp>
        <p:nvSpPr>
          <p:cNvPr id="124" name="Retângulo 123"/>
          <p:cNvSpPr/>
          <p:nvPr/>
        </p:nvSpPr>
        <p:spPr>
          <a:xfrm>
            <a:off x="3471078" y="2170523"/>
            <a:ext cx="4807368" cy="181243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ontent"/>
          <p:cNvSpPr txBox="1"/>
          <p:nvPr>
            <p:custDataLst>
              <p:custData r:id="rId5"/>
            </p:custDataLst>
          </p:nvPr>
        </p:nvSpPr>
        <p:spPr>
          <a:xfrm>
            <a:off x="4131614" y="2555949"/>
            <a:ext cx="3788634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Tem certeza que deseja remover o apartamento?</a:t>
            </a:r>
          </a:p>
        </p:txBody>
      </p:sp>
      <p:sp>
        <p:nvSpPr>
          <p:cNvPr id="125" name="Retângulo 124">
            <a:hlinkClick r:id="rId11" action="ppaction://hlinksldjump"/>
          </p:cNvPr>
          <p:cNvSpPr/>
          <p:nvPr/>
        </p:nvSpPr>
        <p:spPr>
          <a:xfrm>
            <a:off x="3760433" y="3494298"/>
            <a:ext cx="1019136" cy="3676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Retângulo 125">
            <a:hlinkClick r:id="rId11" action="ppaction://hlinksldjump"/>
          </p:cNvPr>
          <p:cNvSpPr/>
          <p:nvPr/>
        </p:nvSpPr>
        <p:spPr>
          <a:xfrm>
            <a:off x="4949175" y="3489391"/>
            <a:ext cx="1019136" cy="3676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ontent"/>
          <p:cNvSpPr txBox="1"/>
          <p:nvPr>
            <p:custDataLst>
              <p:custData r:id="rId6"/>
            </p:custDataLst>
          </p:nvPr>
        </p:nvSpPr>
        <p:spPr>
          <a:xfrm>
            <a:off x="3788645" y="3515454"/>
            <a:ext cx="962712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Sim</a:t>
            </a:r>
            <a:endParaRPr lang="en-US" dirty="0">
              <a:solidFill>
                <a:sysClr val="windowText" lastClr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Content"/>
          <p:cNvSpPr txBox="1"/>
          <p:nvPr>
            <p:custDataLst>
              <p:custData r:id="rId7"/>
            </p:custDataLst>
          </p:nvPr>
        </p:nvSpPr>
        <p:spPr>
          <a:xfrm>
            <a:off x="4961981" y="3519200"/>
            <a:ext cx="962712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3" action="ppaction://hlinksldjump"/>
              </a:rPr>
              <a:t>Não</a:t>
            </a:r>
            <a:endParaRPr lang="en-US" dirty="0">
              <a:solidFill>
                <a:sysClr val="windowText" lastClr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6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Window"/>
          <p:cNvGrpSpPr/>
          <p:nvPr>
            <p:custDataLst>
              <p:custData r:id="rId1"/>
            </p:custDataLst>
          </p:nvPr>
        </p:nvGrpSpPr>
        <p:grpSpPr>
          <a:xfrm>
            <a:off x="140041" y="62372"/>
            <a:ext cx="11656541" cy="6858000"/>
            <a:chOff x="0" y="0"/>
            <a:chExt cx="9144000" cy="6858000"/>
          </a:xfrm>
        </p:grpSpPr>
        <p:grpSp>
          <p:nvGrpSpPr>
            <p:cNvPr id="96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04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0070C0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800" b="1" u="sng" kern="0" dirty="0">
                    <a:solidFill>
                      <a:prstClr val="white"/>
                    </a:solidFill>
                    <a:latin typeface="Segoe UI"/>
                  </a:rPr>
                  <a:t>‘	‘						‘		‘’	‘		‘’		‘	‘	‘’							‘									‘’’’’’’’’’’’’’’’’’’’’’’’’’’’’’’’’’’’’’’’’’’’’’’’’’’’’’’’’’’		‘’’’’’’’	‘’’’’’		</a:t>
                </a:r>
              </a:p>
            </p:txBody>
          </p:sp>
          <p:sp>
            <p:nvSpPr>
              <p:cNvPr id="105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b="1" u="sng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06" name="WindowTitle"/>
              <p:cNvSpPr txBox="1"/>
              <p:nvPr/>
            </p:nvSpPr>
            <p:spPr>
              <a:xfrm>
                <a:off x="4089372" y="39326"/>
                <a:ext cx="3367551" cy="23083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Apartamentos</a:t>
                </a:r>
              </a:p>
            </p:txBody>
          </p:sp>
        </p:grpSp>
        <p:grpSp>
          <p:nvGrpSpPr>
            <p:cNvPr id="9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u="sng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1" name="ProgressBar"/>
          <p:cNvGrpSpPr/>
          <p:nvPr>
            <p:custDataLst>
              <p:custData r:id="rId2"/>
            </p:custDataLst>
          </p:nvPr>
        </p:nvGrpSpPr>
        <p:grpSpPr>
          <a:xfrm>
            <a:off x="404217" y="940929"/>
            <a:ext cx="11195412" cy="139543"/>
            <a:chOff x="3876335" y="3469996"/>
            <a:chExt cx="1391330" cy="375"/>
          </a:xfrm>
        </p:grpSpPr>
        <p:sp>
          <p:nvSpPr>
            <p:cNvPr id="92" name="BlueBox"/>
            <p:cNvSpPr>
              <a:spLocks/>
            </p:cNvSpPr>
            <p:nvPr/>
          </p:nvSpPr>
          <p:spPr>
            <a:xfrm>
              <a:off x="3876335" y="3470048"/>
              <a:ext cx="1389912" cy="323"/>
            </a:xfrm>
            <a:prstGeom prst="rect">
              <a:avLst/>
            </a:prstGeom>
            <a:solidFill>
              <a:schemeClr val="bg2">
                <a:lumMod val="10000"/>
                <a:alpha val="44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FF0000"/>
                </a:solidFill>
                <a:latin typeface="Segoe UI"/>
              </a:endParaRPr>
            </a:p>
          </p:txBody>
        </p:sp>
        <p:sp>
          <p:nvSpPr>
            <p:cNvPr id="93" name="GrayBox"/>
            <p:cNvSpPr>
              <a:spLocks/>
            </p:cNvSpPr>
            <p:nvPr/>
          </p:nvSpPr>
          <p:spPr>
            <a:xfrm>
              <a:off x="3876335" y="3469996"/>
              <a:ext cx="1391330" cy="36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10554864" y="592003"/>
            <a:ext cx="108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1/3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414876" y="1611189"/>
            <a:ext cx="554852" cy="5037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18077" r="16493" b="22290"/>
          <a:stretch/>
        </p:blipFill>
        <p:spPr>
          <a:xfrm>
            <a:off x="419561" y="543725"/>
            <a:ext cx="344814" cy="334039"/>
          </a:xfrm>
          <a:prstGeom prst="rect">
            <a:avLst/>
          </a:prstGeom>
        </p:spPr>
      </p:pic>
      <p:sp>
        <p:nvSpPr>
          <p:cNvPr id="168" name="Retângulo 167"/>
          <p:cNvSpPr/>
          <p:nvPr/>
        </p:nvSpPr>
        <p:spPr>
          <a:xfrm>
            <a:off x="3140631" y="4633781"/>
            <a:ext cx="1043922" cy="10132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1048417" y="1611189"/>
            <a:ext cx="10439220" cy="5044401"/>
            <a:chOff x="850732" y="1212655"/>
            <a:chExt cx="10439220" cy="5044401"/>
          </a:xfrm>
        </p:grpSpPr>
        <p:sp>
          <p:nvSpPr>
            <p:cNvPr id="15" name="Retângulo 14">
              <a:hlinkClick r:id="rId8" action="ppaction://hlinksldjump"/>
            </p:cNvPr>
            <p:cNvSpPr/>
            <p:nvPr/>
          </p:nvSpPr>
          <p:spPr>
            <a:xfrm>
              <a:off x="850732" y="1212655"/>
              <a:ext cx="1043922" cy="10132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1894654" y="1212655"/>
              <a:ext cx="1043922" cy="10132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113"/>
            <p:cNvSpPr/>
            <p:nvPr/>
          </p:nvSpPr>
          <p:spPr>
            <a:xfrm>
              <a:off x="3982498" y="1212655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5026420" y="1212655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6070342" y="1212655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7114264" y="1212655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158186" y="1212655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/>
            <p:cNvSpPr/>
            <p:nvPr/>
          </p:nvSpPr>
          <p:spPr>
            <a:xfrm>
              <a:off x="9202108" y="1212655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10246030" y="1212655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145"/>
            <p:cNvSpPr/>
            <p:nvPr/>
          </p:nvSpPr>
          <p:spPr>
            <a:xfrm>
              <a:off x="850732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Retângulo 146"/>
            <p:cNvSpPr/>
            <p:nvPr/>
          </p:nvSpPr>
          <p:spPr>
            <a:xfrm>
              <a:off x="1894654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2938576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48"/>
            <p:cNvSpPr/>
            <p:nvPr/>
          </p:nvSpPr>
          <p:spPr>
            <a:xfrm>
              <a:off x="3982498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/>
            <p:cNvSpPr/>
            <p:nvPr/>
          </p:nvSpPr>
          <p:spPr>
            <a:xfrm>
              <a:off x="5026420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/>
            <p:cNvSpPr/>
            <p:nvPr/>
          </p:nvSpPr>
          <p:spPr>
            <a:xfrm>
              <a:off x="6070342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151"/>
            <p:cNvSpPr/>
            <p:nvPr/>
          </p:nvSpPr>
          <p:spPr>
            <a:xfrm>
              <a:off x="7114264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Retângulo 152"/>
            <p:cNvSpPr/>
            <p:nvPr/>
          </p:nvSpPr>
          <p:spPr>
            <a:xfrm>
              <a:off x="8158186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 153"/>
            <p:cNvSpPr/>
            <p:nvPr/>
          </p:nvSpPr>
          <p:spPr>
            <a:xfrm>
              <a:off x="9202108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 154"/>
            <p:cNvSpPr/>
            <p:nvPr/>
          </p:nvSpPr>
          <p:spPr>
            <a:xfrm>
              <a:off x="10246030" y="2206046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155"/>
            <p:cNvSpPr/>
            <p:nvPr/>
          </p:nvSpPr>
          <p:spPr>
            <a:xfrm>
              <a:off x="850732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156"/>
            <p:cNvSpPr/>
            <p:nvPr/>
          </p:nvSpPr>
          <p:spPr>
            <a:xfrm>
              <a:off x="1894654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2938576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Retângulo 158"/>
            <p:cNvSpPr/>
            <p:nvPr/>
          </p:nvSpPr>
          <p:spPr>
            <a:xfrm>
              <a:off x="3982498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 159"/>
            <p:cNvSpPr/>
            <p:nvPr/>
          </p:nvSpPr>
          <p:spPr>
            <a:xfrm>
              <a:off x="5026420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Retângulo 160"/>
            <p:cNvSpPr/>
            <p:nvPr/>
          </p:nvSpPr>
          <p:spPr>
            <a:xfrm>
              <a:off x="6070342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tângulo 161"/>
            <p:cNvSpPr/>
            <p:nvPr/>
          </p:nvSpPr>
          <p:spPr>
            <a:xfrm>
              <a:off x="7114264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162"/>
            <p:cNvSpPr/>
            <p:nvPr/>
          </p:nvSpPr>
          <p:spPr>
            <a:xfrm>
              <a:off x="8158186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Retângulo 163"/>
            <p:cNvSpPr/>
            <p:nvPr/>
          </p:nvSpPr>
          <p:spPr>
            <a:xfrm>
              <a:off x="9202108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Retângulo 164"/>
            <p:cNvSpPr/>
            <p:nvPr/>
          </p:nvSpPr>
          <p:spPr>
            <a:xfrm>
              <a:off x="10246030" y="3221993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65"/>
            <p:cNvSpPr/>
            <p:nvPr/>
          </p:nvSpPr>
          <p:spPr>
            <a:xfrm>
              <a:off x="851748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 166"/>
            <p:cNvSpPr/>
            <p:nvPr/>
          </p:nvSpPr>
          <p:spPr>
            <a:xfrm>
              <a:off x="1895670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Retângulo 168"/>
            <p:cNvSpPr/>
            <p:nvPr/>
          </p:nvSpPr>
          <p:spPr>
            <a:xfrm>
              <a:off x="3983514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 169"/>
            <p:cNvSpPr/>
            <p:nvPr/>
          </p:nvSpPr>
          <p:spPr>
            <a:xfrm>
              <a:off x="5027436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 170"/>
            <p:cNvSpPr/>
            <p:nvPr/>
          </p:nvSpPr>
          <p:spPr>
            <a:xfrm>
              <a:off x="6071358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Retângulo 171"/>
            <p:cNvSpPr/>
            <p:nvPr/>
          </p:nvSpPr>
          <p:spPr>
            <a:xfrm>
              <a:off x="7115280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172"/>
            <p:cNvSpPr/>
            <p:nvPr/>
          </p:nvSpPr>
          <p:spPr>
            <a:xfrm>
              <a:off x="8159202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 173"/>
            <p:cNvSpPr/>
            <p:nvPr/>
          </p:nvSpPr>
          <p:spPr>
            <a:xfrm>
              <a:off x="9203124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 174"/>
            <p:cNvSpPr/>
            <p:nvPr/>
          </p:nvSpPr>
          <p:spPr>
            <a:xfrm>
              <a:off x="10245014" y="4230548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 175"/>
            <p:cNvSpPr/>
            <p:nvPr/>
          </p:nvSpPr>
          <p:spPr>
            <a:xfrm>
              <a:off x="850732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1894654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2938576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 178"/>
            <p:cNvSpPr/>
            <p:nvPr/>
          </p:nvSpPr>
          <p:spPr>
            <a:xfrm>
              <a:off x="3982498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 179"/>
            <p:cNvSpPr/>
            <p:nvPr/>
          </p:nvSpPr>
          <p:spPr>
            <a:xfrm>
              <a:off x="5026420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 181"/>
            <p:cNvSpPr/>
            <p:nvPr/>
          </p:nvSpPr>
          <p:spPr>
            <a:xfrm>
              <a:off x="6070342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 182"/>
            <p:cNvSpPr/>
            <p:nvPr/>
          </p:nvSpPr>
          <p:spPr>
            <a:xfrm>
              <a:off x="7114264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 183"/>
            <p:cNvSpPr/>
            <p:nvPr/>
          </p:nvSpPr>
          <p:spPr>
            <a:xfrm>
              <a:off x="8158186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 184"/>
            <p:cNvSpPr/>
            <p:nvPr/>
          </p:nvSpPr>
          <p:spPr>
            <a:xfrm>
              <a:off x="9202108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Retângulo 185"/>
            <p:cNvSpPr/>
            <p:nvPr/>
          </p:nvSpPr>
          <p:spPr>
            <a:xfrm>
              <a:off x="10246030" y="5243802"/>
              <a:ext cx="1043922" cy="10132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7" name="Imagem 186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467" y="1435006"/>
              <a:ext cx="402371" cy="506012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10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486" y="1617902"/>
              <a:ext cx="396274" cy="323116"/>
            </a:xfrm>
            <a:prstGeom prst="rect">
              <a:avLst/>
            </a:prstGeom>
          </p:spPr>
        </p:pic>
        <p:sp>
          <p:nvSpPr>
            <p:cNvPr id="18" name="CaixaDeTexto 17"/>
            <p:cNvSpPr txBox="1"/>
            <p:nvPr/>
          </p:nvSpPr>
          <p:spPr>
            <a:xfrm>
              <a:off x="3273392" y="1988945"/>
              <a:ext cx="7360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</a:rPr>
                <a:t>02/02/2016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Imagem 21"/>
          <p:cNvPicPr>
            <a:picLocks noChangeAspect="1"/>
          </p:cNvPicPr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89" y="4856525"/>
            <a:ext cx="286537" cy="39627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28" y="3665938"/>
            <a:ext cx="341406" cy="31701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5" y="6232137"/>
            <a:ext cx="307874" cy="201185"/>
          </a:xfrm>
          <a:prstGeom prst="rect">
            <a:avLst/>
          </a:prstGeom>
        </p:spPr>
      </p:pic>
      <p:cxnSp>
        <p:nvCxnSpPr>
          <p:cNvPr id="30" name="Conector reto 29"/>
          <p:cNvCxnSpPr/>
          <p:nvPr/>
        </p:nvCxnSpPr>
        <p:spPr>
          <a:xfrm>
            <a:off x="414876" y="2922936"/>
            <a:ext cx="55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reto 189"/>
          <p:cNvCxnSpPr/>
          <p:nvPr/>
        </p:nvCxnSpPr>
        <p:spPr>
          <a:xfrm>
            <a:off x="410160" y="3536655"/>
            <a:ext cx="55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ector reto 190"/>
          <p:cNvCxnSpPr/>
          <p:nvPr/>
        </p:nvCxnSpPr>
        <p:spPr>
          <a:xfrm>
            <a:off x="410160" y="4150374"/>
            <a:ext cx="55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ector reto 191"/>
          <p:cNvCxnSpPr/>
          <p:nvPr/>
        </p:nvCxnSpPr>
        <p:spPr>
          <a:xfrm>
            <a:off x="421440" y="4747617"/>
            <a:ext cx="55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ector reto 192"/>
          <p:cNvCxnSpPr/>
          <p:nvPr/>
        </p:nvCxnSpPr>
        <p:spPr>
          <a:xfrm>
            <a:off x="408632" y="5396471"/>
            <a:ext cx="55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Conector reto 193"/>
          <p:cNvCxnSpPr/>
          <p:nvPr/>
        </p:nvCxnSpPr>
        <p:spPr>
          <a:xfrm>
            <a:off x="420685" y="6001952"/>
            <a:ext cx="55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Imagem 24"/>
          <p:cNvPicPr>
            <a:picLocks noChangeAspect="1"/>
          </p:cNvPicPr>
          <p:nvPr/>
        </p:nvPicPr>
        <p:blipFill>
          <a:blip r:embed="rId1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56" y="2455450"/>
            <a:ext cx="191080" cy="355497"/>
          </a:xfrm>
          <a:prstGeom prst="rect">
            <a:avLst/>
          </a:prstGeom>
        </p:spPr>
      </p:pic>
      <p:sp>
        <p:nvSpPr>
          <p:cNvPr id="35" name="Retângulo 34"/>
          <p:cNvSpPr/>
          <p:nvPr/>
        </p:nvSpPr>
        <p:spPr>
          <a:xfrm>
            <a:off x="414876" y="2944045"/>
            <a:ext cx="548608" cy="5926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02" y="3024080"/>
            <a:ext cx="320612" cy="403194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94" y="4278391"/>
            <a:ext cx="396274" cy="323116"/>
          </a:xfrm>
          <a:prstGeom prst="rect">
            <a:avLst/>
          </a:prstGeom>
        </p:spPr>
      </p:pic>
      <p:sp>
        <p:nvSpPr>
          <p:cNvPr id="198" name="Retângulo 197"/>
          <p:cNvSpPr/>
          <p:nvPr/>
        </p:nvSpPr>
        <p:spPr>
          <a:xfrm>
            <a:off x="414411" y="5401857"/>
            <a:ext cx="548608" cy="5926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4" y="5490282"/>
            <a:ext cx="370189" cy="392970"/>
          </a:xfrm>
          <a:prstGeom prst="rect">
            <a:avLst/>
          </a:prstGeom>
        </p:spPr>
      </p:pic>
      <p:sp>
        <p:nvSpPr>
          <p:cNvPr id="217" name="Content"/>
          <p:cNvSpPr txBox="1"/>
          <p:nvPr>
            <p:custDataLst>
              <p:custData r:id="rId3"/>
            </p:custDataLst>
          </p:nvPr>
        </p:nvSpPr>
        <p:spPr>
          <a:xfrm>
            <a:off x="359478" y="1858455"/>
            <a:ext cx="6687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Tipos</a:t>
            </a:r>
          </a:p>
        </p:txBody>
      </p:sp>
      <p:cxnSp>
        <p:nvCxnSpPr>
          <p:cNvPr id="218" name="Conector reto 217"/>
          <p:cNvCxnSpPr/>
          <p:nvPr/>
        </p:nvCxnSpPr>
        <p:spPr>
          <a:xfrm>
            <a:off x="414876" y="2339552"/>
            <a:ext cx="55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Retângulo 219"/>
          <p:cNvSpPr/>
          <p:nvPr/>
        </p:nvSpPr>
        <p:spPr>
          <a:xfrm>
            <a:off x="404313" y="1188084"/>
            <a:ext cx="11195316" cy="37447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1" y="135945"/>
            <a:ext cx="162337" cy="162337"/>
          </a:xfrm>
          <a:prstGeom prst="rect">
            <a:avLst/>
          </a:prstGeom>
        </p:spPr>
      </p:pic>
      <p:sp>
        <p:nvSpPr>
          <p:cNvPr id="225" name="Retângulo 224"/>
          <p:cNvSpPr/>
          <p:nvPr/>
        </p:nvSpPr>
        <p:spPr>
          <a:xfrm>
            <a:off x="11495145" y="1611188"/>
            <a:ext cx="93076" cy="503751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2" name="ProgressBar"/>
          <p:cNvGrpSpPr/>
          <p:nvPr>
            <p:custDataLst>
              <p:custData r:id="rId4"/>
            </p:custDataLst>
          </p:nvPr>
        </p:nvGrpSpPr>
        <p:grpSpPr>
          <a:xfrm rot="5400000">
            <a:off x="9397042" y="3883038"/>
            <a:ext cx="4282477" cy="56089"/>
            <a:chOff x="3876335" y="3470003"/>
            <a:chExt cx="1391330" cy="374"/>
          </a:xfrm>
        </p:grpSpPr>
        <p:sp>
          <p:nvSpPr>
            <p:cNvPr id="223" name="BlueBox"/>
            <p:cNvSpPr>
              <a:spLocks/>
            </p:cNvSpPr>
            <p:nvPr/>
          </p:nvSpPr>
          <p:spPr>
            <a:xfrm>
              <a:off x="3876335" y="3470003"/>
              <a:ext cx="1391330" cy="354"/>
            </a:xfrm>
            <a:prstGeom prst="rect">
              <a:avLst/>
            </a:prstGeom>
            <a:solidFill>
              <a:schemeClr val="bg2">
                <a:lumMod val="10000"/>
                <a:alpha val="44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FF0000"/>
                </a:solidFill>
                <a:latin typeface="Segoe UI"/>
              </a:endParaRPr>
            </a:p>
          </p:txBody>
        </p:sp>
        <p:sp>
          <p:nvSpPr>
            <p:cNvPr id="224" name="GrayBox"/>
            <p:cNvSpPr>
              <a:spLocks/>
            </p:cNvSpPr>
            <p:nvPr/>
          </p:nvSpPr>
          <p:spPr>
            <a:xfrm>
              <a:off x="3967153" y="3470033"/>
              <a:ext cx="1300512" cy="344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27" name="CaixaDeTexto 226"/>
          <p:cNvSpPr txBox="1"/>
          <p:nvPr/>
        </p:nvSpPr>
        <p:spPr>
          <a:xfrm>
            <a:off x="995805" y="1592436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A10AP01</a:t>
            </a:r>
            <a:endParaRPr lang="pt-BR" b="1" dirty="0"/>
          </a:p>
        </p:txBody>
      </p:sp>
      <p:sp>
        <p:nvSpPr>
          <p:cNvPr id="228" name="CaixaDeTexto 227"/>
          <p:cNvSpPr txBox="1"/>
          <p:nvPr/>
        </p:nvSpPr>
        <p:spPr>
          <a:xfrm>
            <a:off x="2037664" y="1603782"/>
            <a:ext cx="6190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A10CH01</a:t>
            </a:r>
            <a:endParaRPr lang="pt-BR" b="1" dirty="0"/>
          </a:p>
        </p:txBody>
      </p:sp>
      <p:sp>
        <p:nvSpPr>
          <p:cNvPr id="51" name="Triângulo isósceles 50"/>
          <p:cNvSpPr/>
          <p:nvPr/>
        </p:nvSpPr>
        <p:spPr>
          <a:xfrm>
            <a:off x="11492537" y="1633251"/>
            <a:ext cx="107092" cy="8760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0" name="Triângulo isósceles 229"/>
          <p:cNvSpPr/>
          <p:nvPr/>
        </p:nvSpPr>
        <p:spPr>
          <a:xfrm rot="10800000">
            <a:off x="11490244" y="6549080"/>
            <a:ext cx="97976" cy="7438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128"/>
          <p:cNvSpPr/>
          <p:nvPr/>
        </p:nvSpPr>
        <p:spPr>
          <a:xfrm>
            <a:off x="3140631" y="1611188"/>
            <a:ext cx="1043922" cy="9906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91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85FA0FC0-D1CF-4132-AEC2-573DD7D4D40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320C268-A518-4388-A90A-39C0E14FA37E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5E4EF5CF-40C7-4F0D-8B62-813DC003F37F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4B207A76-DFF4-4E9A-B372-6DA730C08648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FA2FA3B7-90A1-48A1-AA5D-007AA377ED98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E099E426-37B3-4C41-90D3-754ED0C3FBFC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8DF66A3A-1363-442A-8FD9-6FB4FE3D09B1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F416EAD7-8A5A-463C-8DFB-AB8CEB6A8C08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87722CB0-F3B0-4ACF-B525-FF6CF559B3DF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197AEF06-FB43-416F-8381-F919B5FFC793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F2E3FABF-3DB0-4AD7-B767-8E9D47F4E710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9ABB78CC-6428-48B0-BBC6-A65EAE0FA04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EE518E6-B349-4D1F-85B5-901AFDC5A64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8B6094B4-0F5F-44F1-8A9F-48783BA0AFDB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107EECBC-CCC3-4A8F-9C37-5C4D39BF534F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243BD2E4-57FD-4526-B1D3-42CB8313CECC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91BA2DA7-D923-4754-A6AF-D7C9DB126A0D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0E52E9DC-530A-44C1-96B8-6F4824A098E6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FC6683F2-570A-40CF-8A6A-95BB82FCB770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2A0B8F30-9B5B-4566-8E5B-8A975637E4B4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59531DAF-94A0-4150-BF70-8ECCAE02F03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8B939E4-449F-402F-B3CE-CEA15F262F1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46BCC3F-C544-45E0-B421-0438B8A534A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658DDBB-0076-4E49-B664-6F1BE27C016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070C60D-B451-40D5-B8C2-6A07D2B0547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2FE9789F-3F74-4455-9104-D70BA40293E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5C249B8-2522-4907-9659-CC61C0E76CD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5A5B0A9-EDB3-40CE-9BAC-7D15FAFB528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363E414-6DB8-4C22-85C3-DCFB783799D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3293096-B6AE-4491-A952-F1E8C644436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1F7B664-78D4-485E-8C67-25172AE4F7D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E90FDE5-17AA-4DDE-8C8F-82456D4C40F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8B5C7FB-CE53-44E8-A749-4A8D68C1F5D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DE4576C-A222-400F-854F-F6E3FC6BC0D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670085E-94C5-4AD2-A448-3B3896D5943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777A185-6FF7-40BE-A9D0-6F966AB0ED0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40F3617-62DB-462C-BBA6-087C2A7FF35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728F975-06D1-464D-B66E-560E00C7120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FFCE0F8-84DF-4C6C-8BB6-FFF3C6D029B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1087E21-2AD6-4CE1-BD06-EFD68EB3E88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4ED483F-B923-447A-A757-67F24D61C05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57806C8-E27A-4600-9349-C96DC5A1F4D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DB2A9C2-9907-479B-B440-E004D6477E0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70E08FB8-23D7-4624-A454-E4B0DF4708F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AA748CB-B67B-4062-BC53-16081716F2C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591C0C35-6C67-4A79-884F-FCB2DB43703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CE9B3EB-0C59-4CA5-BD48-B720EE4A5F7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6E7BBDE-9BF4-43F2-93EA-1473AA9C429C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0EC9C2F-473F-48FB-BEC9-1C81E4BDE24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71D9876-8E15-43B6-91D9-1A91CAFF941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B171CF7-F10A-4CCD-9C57-6904307492E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A09895D-F743-4801-B1B6-70B4E94A605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0EE37DC-B9AA-4033-88FF-86C69FE3E22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8EDB948-9252-44A8-98D2-F9C5252232B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36C55C2-0643-4B46-8D0B-C092AED5631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3956239-D0D5-41E8-8C80-AE5D3129401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EB42A71-F42D-4CBD-8A8D-D922BD028065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FC60407-4218-4316-848F-66217BD86CD9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35B1AD0-5EA6-4F55-A29F-4CFCC5406CA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14F2320-B89E-40C1-8037-FB9109A7744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B81A18D-C153-434A-B0CD-FBA47C82B38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87758C35-46C4-4C45-A09E-D75D26489EA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540690A-DCAC-4C0F-9ECA-19DDDCA87E9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87F1F83B-B5F0-4330-89C6-7BAC3100C575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8FDDD5EE-FA16-4BCA-91FA-808CEAD07B42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FA4B115-737F-4C35-AD04-3D3350EE429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7E3E9FC-E1E7-4A6A-AAEB-AF804024F83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43189256-CEE9-4B98-BD1C-E5CADCFFDBD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3686446E-21AA-4C5A-88E4-397B43BEF55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83179BC-FB30-4715-974F-3FF43868583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50272339-06F5-4901-A0CE-3E60F3A07355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587B4AF0-EC72-4061-B1FB-27321B52698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24571FD-0E9B-4750-8A11-A57B6124495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2412051-31BA-44FB-9ABC-E377DE1746F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4B9F1944-1FED-4C44-AFBC-99ABC107219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4DF3539-7A46-41AA-A37A-7E2C24A6664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14AF8CF-AF80-46F9-8237-95655EC32E40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6EFAF550-9988-4222-AB4A-4A483A1C9B1A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07930CFF-641E-4665-BAD3-A9DED72B97B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7527985C-153B-495C-BCF8-3219811E58A1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41B3BEC-BE16-4DAA-9140-2E6C326C7B22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01F8EF7-F9AF-4C48-A8CC-08E3D3BE630A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D88D5C67-E882-4A48-B911-D6F30E92F39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4B59CD4-CA95-4D14-82BE-08EFCF19BD0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277466D-83F7-40D7-9C9C-DBCAEA25B024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D755E74-F497-467C-AABE-DA663F56CDB0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D2152228-87AF-48C2-8374-58D8852DE3F4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DA1F35FE-73C6-4EC1-AC47-54FE150AF797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FF2AF5FF-60CF-4628-B7CA-41C9C213FF19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3027DB99-7D2E-4DE8-90D4-53881ECDD89D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00BEF45F-F66F-4166-8D93-E9D7F3A1A06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915942F-DA4A-48F8-8B25-9DB5640540B6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337DC378-00BA-409D-90A7-080DA6D0DC7E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B2DE6087-698D-4DCF-AA4D-B3C2DB1B0909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E0FB0EC-04D8-4636-AADB-BADE952D395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8A2F019-EA19-4D4E-93C2-D62630D5FCB9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7AEBEAC5-9508-4D68-AD7E-A9EFB2EBBF22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00671AA-5947-4E8A-98DA-DD5F33363ED6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438AE897-31ED-43B7-99E7-9D036E3295F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5704BE3-3B0D-4E74-A160-352B9880EBB0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D61CEBB0-23F1-49E3-9DBC-59685A8150FD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EF83193B-67FF-435B-9467-125EBA18766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DD7D3B87-E40C-41B6-8E8A-AD10BC26E2FC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480C69DF-5753-4946-980E-02FBEF116D20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618DCF59-BF57-4F21-812C-A130E9F7A709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1AC63258-313F-4CEB-A9D0-A7DBF753C56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4B117EA-C6C8-4117-8E17-91650E038EFF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92371448-26D7-41E8-898E-02114DDA2489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825DCAF6-8452-497E-85FA-10B0AE9E69D8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EFA8B968-D6C2-441C-82BD-79DB0A7CAF81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ABF31C36-60E1-4736-ACCD-96913BC2B194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8F722BFD-2264-4A88-8A7F-6CBA416EE500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D46AD194-16E2-42F4-BC42-F30A1227A859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8028C014-6A0C-4B62-8C4C-036B5F48CA60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C3F17F76-EE20-4ECB-8969-48B189142AB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5D3AE5A2-966F-4AB5-85D9-0955F0710D1E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55B9E549-FA5C-4752-864B-8B03CF91F21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318</Words>
  <Application>Microsoft Office PowerPoint</Application>
  <PresentationFormat>Widescreen</PresentationFormat>
  <Paragraphs>175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Nirmala UI</vt:lpstr>
      <vt:lpstr>Segoe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regymatrix</cp:lastModifiedBy>
  <cp:revision>1</cp:revision>
  <dcterms:created xsi:type="dcterms:W3CDTF">2016-01-28T20:02:30Z</dcterms:created>
  <dcterms:modified xsi:type="dcterms:W3CDTF">2016-07-25T17:41:12Z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